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1"/>
  </p:sldMasterIdLst>
  <p:notesMasterIdLst>
    <p:notesMasterId r:id="rId16"/>
  </p:notesMasterIdLst>
  <p:sldIdLst>
    <p:sldId id="835" r:id="rId2"/>
    <p:sldId id="852" r:id="rId3"/>
    <p:sldId id="1375" r:id="rId4"/>
    <p:sldId id="1376" r:id="rId5"/>
    <p:sldId id="1391" r:id="rId6"/>
    <p:sldId id="1392" r:id="rId7"/>
    <p:sldId id="1393" r:id="rId8"/>
    <p:sldId id="1377" r:id="rId9"/>
    <p:sldId id="1378" r:id="rId10"/>
    <p:sldId id="1379" r:id="rId11"/>
    <p:sldId id="845" r:id="rId12"/>
    <p:sldId id="1394" r:id="rId13"/>
    <p:sldId id="1395" r:id="rId14"/>
    <p:sldId id="1396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265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013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95390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84315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668537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899700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491487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519801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204831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39075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734232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258991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86151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914177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8531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2408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806880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134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3934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6752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594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64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352364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715848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042850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228826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003355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493265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7865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2076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126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8386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19723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6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雅各书 </a:t>
            </a:r>
            <a:r>
              <a:rPr lang="en-US" altLang="zh-CN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3:1-18</a:t>
            </a:r>
            <a:endParaRPr lang="zh-TW" alt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我的弟兄们，不要多人作师傅，因为晓得我们要受更重的判断。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原来我们在许多事上都有过失；若有人在话语上没有过失，他就是完全人，也能勒住自己的全身。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我们若把嚼环放在马嘴里，叫它顺服，就能调动它的全身。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看哪，船只虽然甚大，又被大风催逼，只用小小的舵，就随着掌舵的意思转动。</a:t>
            </a:r>
          </a:p>
        </p:txBody>
      </p:sp>
    </p:spTree>
    <p:extLst>
      <p:ext uri="{BB962C8B-B14F-4D97-AF65-F5344CB8AC3E}">
        <p14:creationId xmlns:p14="http://schemas.microsoft.com/office/powerpoint/2010/main" val="962711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这样，舌头在百体里也是最小的，却能说大话。看哪，最小的火能点着最大的树林。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舌头就是火，在我们百体中，舌头是个罪恶的世界，能污秽全身，也能把生命的轮子点起来，并且是从地狱里点着的。</a:t>
            </a:r>
          </a:p>
        </p:txBody>
      </p:sp>
    </p:spTree>
    <p:extLst>
      <p:ext uri="{BB962C8B-B14F-4D97-AF65-F5344CB8AC3E}">
        <p14:creationId xmlns:p14="http://schemas.microsoft.com/office/powerpoint/2010/main" val="3299853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各类的走兽、飞禽、昆虫、水族，本来都可以制伏，也已经被人制伏了；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惟独舌头没有人能制伏，是不止息的恶物，满了害死人的毒气。</a:t>
            </a:r>
            <a:endParaRPr lang="en-US" altLang="zh-CN" sz="4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36821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3:9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我们用舌头颂赞那为主、为父的，又用舌头咒诅那照着上帝形像被造的人。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3:10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颂赞和咒诅从一个口里出来！我的弟兄们，这是不应当的！</a:t>
            </a:r>
          </a:p>
        </p:txBody>
      </p:sp>
    </p:spTree>
    <p:extLst>
      <p:ext uri="{BB962C8B-B14F-4D97-AF65-F5344CB8AC3E}">
        <p14:creationId xmlns:p14="http://schemas.microsoft.com/office/powerpoint/2010/main" val="1672688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泉源从一个眼里能发出甜苦两样的水吗？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我的弟兄们，无花果树能生橄榄吗？葡萄树能结无花果吗？咸水里也不能发出甜水来。</a:t>
            </a:r>
          </a:p>
        </p:txBody>
      </p:sp>
    </p:spTree>
    <p:extLst>
      <p:ext uri="{BB962C8B-B14F-4D97-AF65-F5344CB8AC3E}">
        <p14:creationId xmlns:p14="http://schemas.microsoft.com/office/powerpoint/2010/main" val="1288631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你们中间谁是有智慧有见识的呢？他就当在智慧的温柔上显出他的善行来。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你们心里若怀着苦毒的嫉妒和纷争，就不可自夸，也不可说谎话抵挡真道。</a:t>
            </a:r>
          </a:p>
        </p:txBody>
      </p:sp>
    </p:spTree>
    <p:extLst>
      <p:ext uri="{BB962C8B-B14F-4D97-AF65-F5344CB8AC3E}">
        <p14:creationId xmlns:p14="http://schemas.microsoft.com/office/powerpoint/2010/main" val="4032225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这样的智慧不是从上头来的，乃是属地的，属情欲的，属鬼魔的。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在何处有嫉妒、纷争，就在何处有扰乱和各样的坏事。</a:t>
            </a:r>
          </a:p>
        </p:txBody>
      </p:sp>
    </p:spTree>
    <p:extLst>
      <p:ext uri="{BB962C8B-B14F-4D97-AF65-F5344CB8AC3E}">
        <p14:creationId xmlns:p14="http://schemas.microsoft.com/office/powerpoint/2010/main" val="40721382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惟独从上头来的智慧，先是清洁，后是和平，温良柔顺，满有怜悯，多结善果，没有偏见，没有假冒。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3:18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并且使人和平的，是用和平所栽种的义果。</a:t>
            </a:r>
          </a:p>
        </p:txBody>
      </p:sp>
    </p:spTree>
    <p:extLst>
      <p:ext uri="{BB962C8B-B14F-4D97-AF65-F5344CB8AC3E}">
        <p14:creationId xmlns:p14="http://schemas.microsoft.com/office/powerpoint/2010/main" val="35489343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01673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5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管住口舌</a:t>
            </a:r>
            <a:endParaRPr lang="en-US" altLang="zh-TW" sz="5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2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</a:t>
            </a:r>
            <a:r>
              <a:rPr lang="zh-TW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舌頭的作用</a:t>
            </a:r>
          </a:p>
        </p:txBody>
      </p:sp>
    </p:spTree>
    <p:extLst>
      <p:ext uri="{BB962C8B-B14F-4D97-AF65-F5344CB8AC3E}">
        <p14:creationId xmlns:p14="http://schemas.microsoft.com/office/powerpoint/2010/main" val="5267429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2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</a:t>
            </a:r>
            <a:r>
              <a:rPr lang="zh-TW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舌頭的作用</a:t>
            </a:r>
          </a:p>
          <a:p>
            <a:pPr>
              <a:lnSpc>
                <a:spcPct val="2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</a:t>
            </a:r>
            <a:r>
              <a:rPr lang="zh-TW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一口二舌</a:t>
            </a:r>
          </a:p>
        </p:txBody>
      </p:sp>
    </p:spTree>
    <p:extLst>
      <p:ext uri="{BB962C8B-B14F-4D97-AF65-F5344CB8AC3E}">
        <p14:creationId xmlns:p14="http://schemas.microsoft.com/office/powerpoint/2010/main" val="21658026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2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</a:t>
            </a:r>
            <a:r>
              <a:rPr lang="zh-TW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舌頭的作用</a:t>
            </a:r>
          </a:p>
          <a:p>
            <a:pPr>
              <a:lnSpc>
                <a:spcPct val="2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</a:t>
            </a:r>
            <a:r>
              <a:rPr lang="zh-TW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一口二舌</a:t>
            </a:r>
          </a:p>
          <a:p>
            <a:pPr>
              <a:lnSpc>
                <a:spcPct val="200000"/>
              </a:lnSpc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</a:t>
            </a:r>
            <a:r>
              <a:rPr lang="zh-TW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智慧的言語</a:t>
            </a:r>
            <a:endParaRPr lang="zh-CN" altLang="en-US" sz="4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828775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30276</TotalTime>
  <Words>585</Words>
  <Application>Microsoft Office PowerPoint</Application>
  <PresentationFormat>On-screen Show (4:3)</PresentationFormat>
  <Paragraphs>30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PMingLiU</vt:lpstr>
      <vt:lpstr>Arial</vt:lpstr>
      <vt:lpstr>Bookman Old Style</vt:lpstr>
      <vt:lpstr>Calibri</vt:lpstr>
      <vt:lpstr>Rockwell</vt:lpstr>
      <vt:lpstr>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98</cp:revision>
  <dcterms:created xsi:type="dcterms:W3CDTF">2010-03-20T17:46:04Z</dcterms:created>
  <dcterms:modified xsi:type="dcterms:W3CDTF">2023-02-18T03:01:41Z</dcterms:modified>
</cp:coreProperties>
</file>