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1"/>
  </p:notesMasterIdLst>
  <p:sldIdLst>
    <p:sldId id="835" r:id="rId2"/>
    <p:sldId id="852" r:id="rId3"/>
    <p:sldId id="1399" r:id="rId4"/>
    <p:sldId id="845" r:id="rId5"/>
    <p:sldId id="1347" r:id="rId6"/>
    <p:sldId id="1400" r:id="rId7"/>
    <p:sldId id="1349" r:id="rId8"/>
    <p:sldId id="1401" r:id="rId9"/>
    <p:sldId id="1402" r:id="rId10"/>
    <p:sldId id="1404" r:id="rId11"/>
    <p:sldId id="1403" r:id="rId12"/>
    <p:sldId id="1405" r:id="rId13"/>
    <p:sldId id="1406" r:id="rId14"/>
    <p:sldId id="1407" r:id="rId15"/>
    <p:sldId id="1408" r:id="rId16"/>
    <p:sldId id="1409" r:id="rId17"/>
    <p:sldId id="1410" r:id="rId18"/>
    <p:sldId id="1411" r:id="rId19"/>
    <p:sldId id="141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929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977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0358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3663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8571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9373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9067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3576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2179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4502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7824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7133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5767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522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28:18-20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TW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 </a:t>
            </a:r>
            <a:r>
              <a:rPr lang="en-US" altLang="zh-TW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耶稣进前来，对他们说：「天上地下所有的权柄都赐给我了。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所以，你们要去，使万民作我的门徒，奉父、子、圣灵的名给他们施洗。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凡我所吩咐你们的，都教训他们遵守，我就常与你们同在，直到世界的末了。」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但圣灵降临在你们身上，你们就必得着能力，并要在耶路撒冷、犹太全地，和撒马利亚，直到地极，作我的见证。</a:t>
            </a:r>
          </a:p>
        </p:txBody>
      </p:sp>
    </p:spTree>
    <p:extLst>
      <p:ext uri="{BB962C8B-B14F-4D97-AF65-F5344CB8AC3E}">
        <p14:creationId xmlns:p14="http://schemas.microsoft.com/office/powerpoint/2010/main" val="289826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TW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大使命中的每一個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引言：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28:18-20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耶穌的大使命，有一個詞出現了四次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 “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個”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 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每一個權柄 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exousias</a:t>
            </a:r>
            <a:endParaRPr lang="en-US" altLang="zh-TW" sz="36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958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1.1.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主擁有天上的權柄：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可捆綁或釋放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 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宣教是屬靈的爭戰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主賜教會有禱告捆綁的權柄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1.2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主擁有地上的權柄：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主掌控一切政權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君王興衰是主所定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祂掌管宣教的門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420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1.3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主擁有教會的權柄：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他是教會元首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祂命令教會要完成大使命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490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1.4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主擁有信徒生命的主權：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他是生命的主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祂有權呼召，差派人去做祂的工作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祂有權發出命令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0075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每一個權柄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exousias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2/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每一個族群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ethnos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Panta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ta ethnics)</a:t>
            </a:r>
          </a:p>
        </p:txBody>
      </p:sp>
    </p:spTree>
    <p:extLst>
      <p:ext uri="{BB962C8B-B14F-4D97-AF65-F5344CB8AC3E}">
        <p14:creationId xmlns:p14="http://schemas.microsoft.com/office/powerpoint/2010/main" val="360527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2.1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主命令我們要往每個族群去傳福音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 Every Ethnic groups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2.2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最大未得的族群是穆斯林，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億人口，已佔了全球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1/4.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印度教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8-10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億，佛教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億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全球還有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億未得之民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2.3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要使每個族群不單作信徒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佈道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2.4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更要使每個族群作主的門徒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2.5 (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1:8)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同文化，近文化，跨文化要同時同步進行的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2.6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要栽培，施洗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27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2.7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華人教會宣教理念要轉變：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佈道還要宣教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推動宣教還要差派宣教士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做短宣要變為長宣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走去出還要留下去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向同文化還要跨文化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從差錢還要差人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004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每一個權柄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exousias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2/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每一個族群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ethnos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Panta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ta ethnics)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3/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每一个教訓  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entellomei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Panta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osa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entellomei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1417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3.1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全面教導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3.2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均衡培訓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3.3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門徒培訓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5795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3.4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局內人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C5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宣教策略的問題：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叫信主者仍留在清真寺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仍保留原有的信仰，生活，習慣，群體中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甚至不為信的人施洗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違背了大使命清楚的吩咐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.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2653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 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每一個權柄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exousias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2/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每一個族群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ethnos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Panta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ta ethnics)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3/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每一个教訓  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entellomei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Panta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osa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b="1" dirty="0" err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entellomei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4/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每一刻同在  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heemera</a:t>
            </a:r>
            <a:endParaRPr lang="en-US" altLang="zh-TW" sz="36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(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Pasas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,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tas</a:t>
            </a:r>
            <a:r>
              <a:rPr lang="en-US" altLang="zh-TW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3600" b="1" dirty="0" err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heemera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9107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And, Io, I am with you always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4.1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不但是同在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4.2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不但是常與你同在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4.3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而且是每一刻的同在</a:t>
            </a:r>
          </a:p>
        </p:txBody>
      </p:sp>
    </p:spTree>
    <p:extLst>
      <p:ext uri="{BB962C8B-B14F-4D97-AF65-F5344CB8AC3E}">
        <p14:creationId xmlns:p14="http://schemas.microsoft.com/office/powerpoint/2010/main" val="547204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結論：主有應許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權柄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聖靈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能力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Wingdings" panose="05000000000000000000" pitchFamily="2" charset="2"/>
              <a:buChar char="v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同在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2191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29826</TotalTime>
  <Words>646</Words>
  <Application>Microsoft Office PowerPoint</Application>
  <PresentationFormat>On-screen Show (4:3)</PresentationFormat>
  <Paragraphs>79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PMingLiU</vt:lpstr>
      <vt:lpstr>Arial</vt:lpstr>
      <vt:lpstr>Bookman Old Style</vt:lpstr>
      <vt:lpstr>Calibri</vt:lpstr>
      <vt:lpstr>Rockwell</vt:lpstr>
      <vt:lpstr>Wingdings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99</cp:revision>
  <dcterms:created xsi:type="dcterms:W3CDTF">2010-03-20T17:46:04Z</dcterms:created>
  <dcterms:modified xsi:type="dcterms:W3CDTF">2023-02-10T01:09:30Z</dcterms:modified>
</cp:coreProperties>
</file>