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2"/>
  </p:notesMasterIdLst>
  <p:sldIdLst>
    <p:sldId id="835" r:id="rId2"/>
    <p:sldId id="852" r:id="rId3"/>
    <p:sldId id="1375" r:id="rId4"/>
    <p:sldId id="1376" r:id="rId5"/>
    <p:sldId id="1391" r:id="rId6"/>
    <p:sldId id="1392" r:id="rId7"/>
    <p:sldId id="1393" r:id="rId8"/>
    <p:sldId id="1377" r:id="rId9"/>
    <p:sldId id="1378" r:id="rId10"/>
    <p:sldId id="1379" r:id="rId11"/>
    <p:sldId id="845" r:id="rId12"/>
    <p:sldId id="1347" r:id="rId13"/>
    <p:sldId id="1349" r:id="rId14"/>
    <p:sldId id="1339" r:id="rId15"/>
    <p:sldId id="1343" r:id="rId16"/>
    <p:sldId id="1394" r:id="rId17"/>
    <p:sldId id="1395" r:id="rId18"/>
    <p:sldId id="1382" r:id="rId19"/>
    <p:sldId id="1370" r:id="rId20"/>
    <p:sldId id="1383" r:id="rId21"/>
    <p:sldId id="1358" r:id="rId22"/>
    <p:sldId id="1384" r:id="rId23"/>
    <p:sldId id="1396" r:id="rId24"/>
    <p:sldId id="1373" r:id="rId25"/>
    <p:sldId id="1385" r:id="rId26"/>
    <p:sldId id="1386" r:id="rId27"/>
    <p:sldId id="1387" r:id="rId28"/>
    <p:sldId id="1397" r:id="rId29"/>
    <p:sldId id="1346" r:id="rId30"/>
    <p:sldId id="1398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39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4315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6853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997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9148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1980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0483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907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12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1703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2496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3158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88287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0046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3907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2167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0704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21683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67855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4494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4541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10:24-42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学生不能高过先生；仆人不能高过主人。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学生和先生一样，仆人和主人一样，也就罢了。人既骂家主是别西卜（别西卜：是鬼王的名），何况他的家人呢？」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「所以，不要怕他们；因为掩盖的事没有不露出来的，隐藏的事没有不被人知道的。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我在暗中告诉你们的，你们要在明处说出来；你们耳中所听的，要在房上宣扬出来。</a:t>
            </a:r>
          </a:p>
        </p:txBody>
      </p:sp>
    </p:spTree>
    <p:extLst>
      <p:ext uri="{BB962C8B-B14F-4D97-AF65-F5344CB8AC3E}">
        <p14:creationId xmlns:p14="http://schemas.microsoft.com/office/powerpoint/2010/main" val="96271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那杀身体、不能杀灵魂的，不要怕他们；惟有能把身体和灵魂都灭在地狱里的，正要怕他。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两个麻雀不是卖一分银子吗？若是你们的父不许，一个也不能掉在地上；</a:t>
            </a:r>
          </a:p>
        </p:txBody>
      </p:sp>
    </p:spTree>
    <p:extLst>
      <p:ext uri="{BB962C8B-B14F-4D97-AF65-F5344CB8AC3E}">
        <p14:creationId xmlns:p14="http://schemas.microsoft.com/office/powerpoint/2010/main" val="329985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就是你们的头发也都被数过了。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所以，不要惧怕，你们比许多麻雀还贵重！」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6821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「凡在人面前认我的，我在我天上的父面前也必认他；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凡在人面前不认我的，我在我天上的父面前也必不认他。」</a:t>
            </a:r>
          </a:p>
        </p:txBody>
      </p:sp>
    </p:spTree>
    <p:extLst>
      <p:ext uri="{BB962C8B-B14F-4D97-AF65-F5344CB8AC3E}">
        <p14:creationId xmlns:p14="http://schemas.microsoft.com/office/powerpoint/2010/main" val="167268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「你们不要想我来是叫地上太平；我来并不是叫地上太平，乃是叫地上动刀兵。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因为我来是叫人与父亲生疏，女儿与母亲生疏，媳妇与婆婆生疏。</a:t>
            </a:r>
          </a:p>
        </p:txBody>
      </p:sp>
    </p:spTree>
    <p:extLst>
      <p:ext uri="{BB962C8B-B14F-4D97-AF65-F5344CB8AC3E}">
        <p14:creationId xmlns:p14="http://schemas.microsoft.com/office/powerpoint/2010/main" val="1288631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人的仇敌就是自己家里的人。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「爱父母过于爱我的，不配作我的门徒；爱儿女过于爱我的，不配作我的门徒；</a:t>
            </a:r>
          </a:p>
        </p:txBody>
      </p:sp>
    </p:spTree>
    <p:extLst>
      <p:ext uri="{BB962C8B-B14F-4D97-AF65-F5344CB8AC3E}">
        <p14:creationId xmlns:p14="http://schemas.microsoft.com/office/powerpoint/2010/main" val="403222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不背着他的十字架跟从我的，也不配作我的门徒。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得着生命的，将要失丧生命；为我失丧生命的，将要得着生命。」</a:t>
            </a:r>
          </a:p>
        </p:txBody>
      </p:sp>
    </p:spTree>
    <p:extLst>
      <p:ext uri="{BB962C8B-B14F-4D97-AF65-F5344CB8AC3E}">
        <p14:creationId xmlns:p14="http://schemas.microsoft.com/office/powerpoint/2010/main" val="4072138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「人接待你们就是接待我；接待我就是接待那差我来的。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人因为先知的名接待先知，必得先知所得的赏赐；人因为义人的名接待义人，必得义人所得的赏赐。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无论何人，因为门徒的名，只把一杯凉水给这小子里的一个喝，我实在告诉你们，这人不能不得赏赐。」</a:t>
            </a:r>
          </a:p>
        </p:txBody>
      </p:sp>
    </p:spTree>
    <p:extLst>
      <p:ext uri="{BB962C8B-B14F-4D97-AF65-F5344CB8AC3E}">
        <p14:creationId xmlns:p14="http://schemas.microsoft.com/office/powerpoint/2010/main" val="354893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代价十架皆背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上主日：灵巧驯良兼备！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我差你们去，如同羊进入狼群；所以你们要灵巧像蛇，驯良像鸽子。</a:t>
            </a:r>
          </a:p>
        </p:txBody>
      </p:sp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一、宣教要预备付代价。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学生不能高过先生；仆人不能高过主人。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学生和先生一样，仆人和主人一样，也就罢了。人既骂家主是别西卜（别西卜：是鬼王的名），何况他的家人呢？」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、被拒绝的代价。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、被辱骂的代价。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、被杀害的代价。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那杀身体、不能杀灵魂的，不要怕他们；惟有能把身体和灵魂都灭在地狱里的，正要怕他。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两个麻雀不是卖一分银子吗？若是你们的父不许，一个也不能掉在地上；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就是你们的头发也都被数过了。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所以，不要惧怕，你们比许多麻雀还贵重！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8047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一、宣教要预备付代价。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二、宣教要激情背十架。</a:t>
            </a:r>
          </a:p>
        </p:txBody>
      </p:sp>
    </p:spTree>
    <p:extLst>
      <p:ext uri="{BB962C8B-B14F-4D97-AF65-F5344CB8AC3E}">
        <p14:creationId xmlns:p14="http://schemas.microsoft.com/office/powerpoint/2010/main" val="185987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「凡在人面前认我的，我在我天上的父面前也必认他；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凡在人面前不认我的，我在我天上的父面前也必不认他。」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0007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I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The passion of Christ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II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The passion of a Christian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9209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、敢于宣告我们基督徒的身份。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耶和华说：你们是我的见证，我所拣选的仆人。既是这样，便可以知道，且信服我，又明白我就是耶和华。在我以前没有真神；在我以后也必没有。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1524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、在熟悉的人群中见证基督。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你们不要想我来是叫地上太平；我来并不是叫地上太平，乃是叫地上动刀兵。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因为我来是叫人与父亲生疏，女儿与母亲生疏，媳妇与婆婆生疏。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人的仇敌就是自己家里的人。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、真正在生命中操练以主为大。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「爱父母过于爱我的，不配作我的门徒；爱儿女过于爱我的，不配作我的门徒；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不背着他的十字架跟从我的，也不配作我的门徒。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得着生命的，将要失丧生命；为我失丧生命的，将要得着生命。」</a:t>
            </a:r>
          </a:p>
        </p:txBody>
      </p:sp>
    </p:spTree>
    <p:extLst>
      <p:ext uri="{BB962C8B-B14F-4D97-AF65-F5344CB8AC3E}">
        <p14:creationId xmlns:p14="http://schemas.microsoft.com/office/powerpoint/2010/main" val="1333612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一、宣教要预备付代价。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二、宣教要激情背十架。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三、宣教要欢喜受赏赐。</a:t>
            </a:r>
          </a:p>
        </p:txBody>
      </p:sp>
    </p:spTree>
    <p:extLst>
      <p:ext uri="{BB962C8B-B14F-4D97-AF65-F5344CB8AC3E}">
        <p14:creationId xmlns:p14="http://schemas.microsoft.com/office/powerpoint/2010/main" val="2941232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「人接待你们就是接待我；接待我就是接待那差我来的。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人因为先知的名接待先知，必得先知所得的赏赐；人因为义人的名接待义人，必得义人所得的赏赐。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无论何人，因为门徒的名，只把一杯凉水给这小子里的一个喝，我实在告诉你们，这人不能不得赏赐。」</a:t>
            </a:r>
          </a:p>
        </p:txBody>
      </p:sp>
    </p:spTree>
    <p:extLst>
      <p:ext uri="{BB962C8B-B14F-4D97-AF65-F5344CB8AC3E}">
        <p14:creationId xmlns:p14="http://schemas.microsoft.com/office/powerpoint/2010/main" val="2856759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、生命喜乐的赏赐。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你们若遵守我的命令，就常在我的爱里，正如我遵守了我父的命令，常在他的爱里。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这些事我已经对你们说了，是要叫我的喜乐存在你们心里，并叫你们的喜乐可以满足。</a:t>
            </a:r>
          </a:p>
        </p:txBody>
      </p:sp>
    </p:spTree>
    <p:extLst>
      <p:ext uri="{BB962C8B-B14F-4D97-AF65-F5344CB8AC3E}">
        <p14:creationId xmlns:p14="http://schemas.microsoft.com/office/powerpoint/2010/main" val="3140745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、灵命成长的赏赐。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哥林多后书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感谢上帝！常率领我们在基督里夸胜，并藉着我们在各处显扬那因认识基督而有的香气。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因为我们在上帝面前，无论在得救的人身上或灭亡的人身上，都有基督馨香之气。</a:t>
            </a:r>
          </a:p>
        </p:txBody>
      </p:sp>
    </p:spTree>
    <p:extLst>
      <p:ext uri="{BB962C8B-B14F-4D97-AF65-F5344CB8AC3E}">
        <p14:creationId xmlns:p14="http://schemas.microsoft.com/office/powerpoint/2010/main" val="2939235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、作基督的祭司的赏赐。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457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20:4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看见几个宝座，也有坐在上面的，并有审判的权柄赐给他们。我又看见那些因为给耶稣作见证，并为上帝之道被斩者的灵魂，和那没有拜过兽与兽像，也没有在额上和手上受过他印记之人的灵魂，他们都复活了，与基督一同作王一千年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20:5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这是头一次的复活。（其余的死人还没有复活，直等那一千年完了。）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20:6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在头一次复活有分的有福了，圣洁了！第二次的死在他们身上没有权柄。他们必作上帝和基督的祭司，并要与基督一同作王一千年。</a:t>
            </a:r>
          </a:p>
        </p:txBody>
      </p:sp>
    </p:spTree>
    <p:extLst>
      <p:ext uri="{BB962C8B-B14F-4D97-AF65-F5344CB8AC3E}">
        <p14:creationId xmlns:p14="http://schemas.microsoft.com/office/powerpoint/2010/main" val="3127801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邀请参加“华人基督信仰启发”福音小组。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https://alphausa.org/preview/cafs-sc/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报名截至：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小组活动：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-4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个周六）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小组时间：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7:30-9:00PM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耶稣说：「人子得荣耀的时候到了。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我实实在在地告诉你们，一粒麦子不落在地里死了，仍旧是一粒，若是死了，就结出许多子粒来。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爱惜自己生命的，就失丧生命；在这世上恨恶自己生命的，就要保守生命到永生。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若有人服事我，就当跟从我；我在哪里，服事我的人也要在那里；若有人服事我，我父必尊重他。」</a:t>
            </a:r>
          </a:p>
        </p:txBody>
      </p:sp>
    </p:spTree>
    <p:extLst>
      <p:ext uri="{BB962C8B-B14F-4D97-AF65-F5344CB8AC3E}">
        <p14:creationId xmlns:p14="http://schemas.microsoft.com/office/powerpoint/2010/main" val="134936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29800</TotalTime>
  <Words>1754</Words>
  <Application>Microsoft Office PowerPoint</Application>
  <PresentationFormat>On-screen Show (4:3)</PresentationFormat>
  <Paragraphs>100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96</cp:revision>
  <dcterms:created xsi:type="dcterms:W3CDTF">2010-03-20T17:46:04Z</dcterms:created>
  <dcterms:modified xsi:type="dcterms:W3CDTF">2023-02-04T07:18:58Z</dcterms:modified>
</cp:coreProperties>
</file>