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17" r:id="rId1"/>
  </p:sldMasterIdLst>
  <p:notesMasterIdLst>
    <p:notesMasterId r:id="rId27"/>
  </p:notesMasterIdLst>
  <p:sldIdLst>
    <p:sldId id="835" r:id="rId2"/>
    <p:sldId id="852" r:id="rId3"/>
    <p:sldId id="1003" r:id="rId4"/>
    <p:sldId id="845" r:id="rId5"/>
    <p:sldId id="1347" r:id="rId6"/>
    <p:sldId id="1362" r:id="rId7"/>
    <p:sldId id="1349" r:id="rId8"/>
    <p:sldId id="1339" r:id="rId9"/>
    <p:sldId id="1343" r:id="rId10"/>
    <p:sldId id="1365" r:id="rId11"/>
    <p:sldId id="1366" r:id="rId12"/>
    <p:sldId id="1368" r:id="rId13"/>
    <p:sldId id="1369" r:id="rId14"/>
    <p:sldId id="1370" r:id="rId15"/>
    <p:sldId id="1371" r:id="rId16"/>
    <p:sldId id="1356" r:id="rId17"/>
    <p:sldId id="1357" r:id="rId18"/>
    <p:sldId id="1358" r:id="rId19"/>
    <p:sldId id="1372" r:id="rId20"/>
    <p:sldId id="1373" r:id="rId21"/>
    <p:sldId id="1352" r:id="rId22"/>
    <p:sldId id="1323" r:id="rId23"/>
    <p:sldId id="1374" r:id="rId24"/>
    <p:sldId id="1346" r:id="rId25"/>
    <p:sldId id="1361" r:id="rId26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FAF2AB02-0E8E-4619-8D5D-E9CF9CB56582}" v="169" dt="2021-11-05T18:39:19.189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8265" autoAdjust="0"/>
    <p:restoredTop sz="94660"/>
  </p:normalViewPr>
  <p:slideViewPr>
    <p:cSldViewPr snapToGrid="0" snapToObjects="1">
      <p:cViewPr varScale="1">
        <p:scale>
          <a:sx n="78" d="100"/>
          <a:sy n="78" d="100"/>
        </p:scale>
        <p:origin x="403" y="6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microsoft.com/office/2015/10/relationships/revisionInfo" Target="revisionInfo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microsoft.com/office/2016/11/relationships/changesInfo" Target="changesInfos/changesInfo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Relationship Id="rId8" Type="http://schemas.openxmlformats.org/officeDocument/2006/relationships/slide" Target="slides/slide7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hunping Xu" userId="a5962ba47313b1f5" providerId="LiveId" clId="{02ACD27E-F551-4EAB-9614-30BB9074A1D1}"/>
    <pc:docChg chg="undo redo custSel addSld delSld modSld sldOrd">
      <pc:chgData name="Chunping Xu" userId="a5962ba47313b1f5" providerId="LiveId" clId="{02ACD27E-F551-4EAB-9614-30BB9074A1D1}" dt="2021-10-16T06:12:23.416" v="135"/>
      <pc:docMkLst>
        <pc:docMk/>
      </pc:docMkLst>
      <pc:sldChg chg="modSp mod">
        <pc:chgData name="Chunping Xu" userId="a5962ba47313b1f5" providerId="LiveId" clId="{02ACD27E-F551-4EAB-9614-30BB9074A1D1}" dt="2021-10-16T05:56:38.197" v="2"/>
        <pc:sldMkLst>
          <pc:docMk/>
          <pc:sldMk cId="96890483" sldId="845"/>
        </pc:sldMkLst>
        <pc:spChg chg="mod">
          <ac:chgData name="Chunping Xu" userId="a5962ba47313b1f5" providerId="LiveId" clId="{02ACD27E-F551-4EAB-9614-30BB9074A1D1}" dt="2021-10-16T05:56:38.197" v="2"/>
          <ac:spMkLst>
            <pc:docMk/>
            <pc:sldMk cId="96890483" sldId="845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02ACD27E-F551-4EAB-9614-30BB9074A1D1}" dt="2021-10-16T06:10:14.733" v="121"/>
        <pc:sldMkLst>
          <pc:docMk/>
          <pc:sldMk cId="2833152927" sldId="1299"/>
        </pc:sldMkLst>
        <pc:spChg chg="mod">
          <ac:chgData name="Chunping Xu" userId="a5962ba47313b1f5" providerId="LiveId" clId="{02ACD27E-F551-4EAB-9614-30BB9074A1D1}" dt="2021-10-16T05:57:44.132" v="14"/>
          <ac:spMkLst>
            <pc:docMk/>
            <pc:sldMk cId="2833152927" sldId="1299"/>
            <ac:spMk id="441" creationId="{00000000-0000-0000-0000-000000000000}"/>
          </ac:spMkLst>
        </pc:spChg>
      </pc:sldChg>
      <pc:sldChg chg="modSp mod">
        <pc:chgData name="Chunping Xu" userId="a5962ba47313b1f5" providerId="LiveId" clId="{02ACD27E-F551-4EAB-9614-30BB9074A1D1}" dt="2021-10-16T05:58:31.183" v="19"/>
        <pc:sldMkLst>
          <pc:docMk/>
          <pc:sldMk cId="785890000" sldId="1300"/>
        </pc:sldMkLst>
        <pc:spChg chg="mod">
          <ac:chgData name="Chunping Xu" userId="a5962ba47313b1f5" providerId="LiveId" clId="{02ACD27E-F551-4EAB-9614-30BB9074A1D1}" dt="2021-10-16T05:58:31.183" v="19"/>
          <ac:spMkLst>
            <pc:docMk/>
            <pc:sldMk cId="785890000" sldId="1300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02ACD27E-F551-4EAB-9614-30BB9074A1D1}" dt="2021-10-16T06:10:30.198" v="123" actId="20577"/>
        <pc:sldMkLst>
          <pc:docMk/>
          <pc:sldMk cId="3947103094" sldId="1301"/>
        </pc:sldMkLst>
        <pc:spChg chg="mod">
          <ac:chgData name="Chunping Xu" userId="a5962ba47313b1f5" providerId="LiveId" clId="{02ACD27E-F551-4EAB-9614-30BB9074A1D1}" dt="2021-10-16T06:10:30.198" v="123" actId="20577"/>
          <ac:spMkLst>
            <pc:docMk/>
            <pc:sldMk cId="3947103094" sldId="1301"/>
            <ac:spMk id="441" creationId="{00000000-0000-0000-0000-000000000000}"/>
          </ac:spMkLst>
        </pc:spChg>
      </pc:sldChg>
      <pc:sldChg chg="modSp mod modAnim">
        <pc:chgData name="Chunping Xu" userId="a5962ba47313b1f5" providerId="LiveId" clId="{02ACD27E-F551-4EAB-9614-30BB9074A1D1}" dt="2021-10-16T06:10:39.779" v="124"/>
        <pc:sldMkLst>
          <pc:docMk/>
          <pc:sldMk cId="3674616564" sldId="1302"/>
        </pc:sldMkLst>
        <pc:spChg chg="mod">
          <ac:chgData name="Chunping Xu" userId="a5962ba47313b1f5" providerId="LiveId" clId="{02ACD27E-F551-4EAB-9614-30BB9074A1D1}" dt="2021-10-16T06:00:40.475" v="31" actId="20577"/>
          <ac:spMkLst>
            <pc:docMk/>
            <pc:sldMk cId="3674616564" sldId="1302"/>
            <ac:spMk id="441" creationId="{00000000-0000-0000-0000-000000000000}"/>
          </ac:spMkLst>
        </pc:spChg>
      </pc:sldChg>
      <pc:sldChg chg="modSp mod modAnim">
        <pc:chgData name="Chunping Xu" userId="a5962ba47313b1f5" providerId="LiveId" clId="{02ACD27E-F551-4EAB-9614-30BB9074A1D1}" dt="2021-10-16T06:10:48.565" v="125"/>
        <pc:sldMkLst>
          <pc:docMk/>
          <pc:sldMk cId="16191463" sldId="1304"/>
        </pc:sldMkLst>
        <pc:spChg chg="mod">
          <ac:chgData name="Chunping Xu" userId="a5962ba47313b1f5" providerId="LiveId" clId="{02ACD27E-F551-4EAB-9614-30BB9074A1D1}" dt="2021-10-16T06:02:46.537" v="46" actId="255"/>
          <ac:spMkLst>
            <pc:docMk/>
            <pc:sldMk cId="16191463" sldId="1304"/>
            <ac:spMk id="441" creationId="{00000000-0000-0000-0000-000000000000}"/>
          </ac:spMkLst>
        </pc:spChg>
      </pc:sldChg>
      <pc:sldChg chg="modSp mod modAnim">
        <pc:chgData name="Chunping Xu" userId="a5962ba47313b1f5" providerId="LiveId" clId="{02ACD27E-F551-4EAB-9614-30BB9074A1D1}" dt="2021-10-16T06:11:06.719" v="127"/>
        <pc:sldMkLst>
          <pc:docMk/>
          <pc:sldMk cId="4102329500" sldId="1307"/>
        </pc:sldMkLst>
        <pc:spChg chg="mod">
          <ac:chgData name="Chunping Xu" userId="a5962ba47313b1f5" providerId="LiveId" clId="{02ACD27E-F551-4EAB-9614-30BB9074A1D1}" dt="2021-10-16T06:04:35.048" v="70" actId="20577"/>
          <ac:spMkLst>
            <pc:docMk/>
            <pc:sldMk cId="4102329500" sldId="1307"/>
            <ac:spMk id="441" creationId="{00000000-0000-0000-0000-000000000000}"/>
          </ac:spMkLst>
        </pc:spChg>
      </pc:sldChg>
      <pc:sldChg chg="modSp mod modAnim">
        <pc:chgData name="Chunping Xu" userId="a5962ba47313b1f5" providerId="LiveId" clId="{02ACD27E-F551-4EAB-9614-30BB9074A1D1}" dt="2021-10-16T06:11:35.414" v="130" actId="255"/>
        <pc:sldMkLst>
          <pc:docMk/>
          <pc:sldMk cId="1817165508" sldId="1308"/>
        </pc:sldMkLst>
        <pc:spChg chg="mod">
          <ac:chgData name="Chunping Xu" userId="a5962ba47313b1f5" providerId="LiveId" clId="{02ACD27E-F551-4EAB-9614-30BB9074A1D1}" dt="2021-10-16T06:11:35.414" v="130" actId="255"/>
          <ac:spMkLst>
            <pc:docMk/>
            <pc:sldMk cId="1817165508" sldId="1308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02ACD27E-F551-4EAB-9614-30BB9074A1D1}" dt="2021-10-16T06:12:03.282" v="132"/>
        <pc:sldMkLst>
          <pc:docMk/>
          <pc:sldMk cId="138322238" sldId="1309"/>
        </pc:sldMkLst>
        <pc:spChg chg="mod">
          <ac:chgData name="Chunping Xu" userId="a5962ba47313b1f5" providerId="LiveId" clId="{02ACD27E-F551-4EAB-9614-30BB9074A1D1}" dt="2021-10-16T06:08:04.452" v="108"/>
          <ac:spMkLst>
            <pc:docMk/>
            <pc:sldMk cId="138322238" sldId="1309"/>
            <ac:spMk id="441" creationId="{00000000-0000-0000-0000-000000000000}"/>
          </ac:spMkLst>
        </pc:spChg>
      </pc:sldChg>
      <pc:sldChg chg="modSp mod modAnim">
        <pc:chgData name="Chunping Xu" userId="a5962ba47313b1f5" providerId="LiveId" clId="{02ACD27E-F551-4EAB-9614-30BB9074A1D1}" dt="2021-10-16T06:12:10.498" v="133"/>
        <pc:sldMkLst>
          <pc:docMk/>
          <pc:sldMk cId="2791527621" sldId="1310"/>
        </pc:sldMkLst>
        <pc:spChg chg="mod">
          <ac:chgData name="Chunping Xu" userId="a5962ba47313b1f5" providerId="LiveId" clId="{02ACD27E-F551-4EAB-9614-30BB9074A1D1}" dt="2021-10-16T06:08:36.169" v="111"/>
          <ac:spMkLst>
            <pc:docMk/>
            <pc:sldMk cId="2791527621" sldId="1310"/>
            <ac:spMk id="441" creationId="{00000000-0000-0000-0000-000000000000}"/>
          </ac:spMkLst>
        </pc:spChg>
      </pc:sldChg>
      <pc:sldChg chg="modSp mod modAnim">
        <pc:chgData name="Chunping Xu" userId="a5962ba47313b1f5" providerId="LiveId" clId="{02ACD27E-F551-4EAB-9614-30BB9074A1D1}" dt="2021-10-16T06:12:17.342" v="134"/>
        <pc:sldMkLst>
          <pc:docMk/>
          <pc:sldMk cId="1050716262" sldId="1311"/>
        </pc:sldMkLst>
        <pc:spChg chg="mod">
          <ac:chgData name="Chunping Xu" userId="a5962ba47313b1f5" providerId="LiveId" clId="{02ACD27E-F551-4EAB-9614-30BB9074A1D1}" dt="2021-10-16T06:09:09.895" v="114"/>
          <ac:spMkLst>
            <pc:docMk/>
            <pc:sldMk cId="1050716262" sldId="1311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02ACD27E-F551-4EAB-9614-30BB9074A1D1}" dt="2021-10-16T06:12:23.416" v="135"/>
        <pc:sldMkLst>
          <pc:docMk/>
          <pc:sldMk cId="3270242960" sldId="1323"/>
        </pc:sldMkLst>
        <pc:spChg chg="mod">
          <ac:chgData name="Chunping Xu" userId="a5962ba47313b1f5" providerId="LiveId" clId="{02ACD27E-F551-4EAB-9614-30BB9074A1D1}" dt="2021-10-16T06:09:39.273" v="118" actId="20577"/>
          <ac:spMkLst>
            <pc:docMk/>
            <pc:sldMk cId="3270242960" sldId="1323"/>
            <ac:spMk id="441" creationId="{00000000-0000-0000-0000-000000000000}"/>
          </ac:spMkLst>
        </pc:spChg>
      </pc:sldChg>
      <pc:sldChg chg="del">
        <pc:chgData name="Chunping Xu" userId="a5962ba47313b1f5" providerId="LiveId" clId="{02ACD27E-F551-4EAB-9614-30BB9074A1D1}" dt="2021-10-16T06:01:29.887" v="39" actId="47"/>
        <pc:sldMkLst>
          <pc:docMk/>
          <pc:sldMk cId="1209918453" sldId="1326"/>
        </pc:sldMkLst>
      </pc:sldChg>
      <pc:sldChg chg="del">
        <pc:chgData name="Chunping Xu" userId="a5962ba47313b1f5" providerId="LiveId" clId="{02ACD27E-F551-4EAB-9614-30BB9074A1D1}" dt="2021-10-16T05:58:13.558" v="16" actId="47"/>
        <pc:sldMkLst>
          <pc:docMk/>
          <pc:sldMk cId="913375710" sldId="1333"/>
        </pc:sldMkLst>
      </pc:sldChg>
      <pc:sldChg chg="del">
        <pc:chgData name="Chunping Xu" userId="a5962ba47313b1f5" providerId="LiveId" clId="{02ACD27E-F551-4EAB-9614-30BB9074A1D1}" dt="2021-10-16T05:58:13.558" v="16" actId="47"/>
        <pc:sldMkLst>
          <pc:docMk/>
          <pc:sldMk cId="2270591582" sldId="1334"/>
        </pc:sldMkLst>
      </pc:sldChg>
      <pc:sldChg chg="modSp mod">
        <pc:chgData name="Chunping Xu" userId="a5962ba47313b1f5" providerId="LiveId" clId="{02ACD27E-F551-4EAB-9614-30BB9074A1D1}" dt="2021-10-16T06:03:51.588" v="66" actId="20577"/>
        <pc:sldMkLst>
          <pc:docMk/>
          <pc:sldMk cId="4280672741" sldId="1335"/>
        </pc:sldMkLst>
        <pc:spChg chg="mod">
          <ac:chgData name="Chunping Xu" userId="a5962ba47313b1f5" providerId="LiveId" clId="{02ACD27E-F551-4EAB-9614-30BB9074A1D1}" dt="2021-10-16T06:03:51.588" v="66" actId="20577"/>
          <ac:spMkLst>
            <pc:docMk/>
            <pc:sldMk cId="4280672741" sldId="1335"/>
            <ac:spMk id="441" creationId="{00000000-0000-0000-0000-000000000000}"/>
          </ac:spMkLst>
        </pc:spChg>
      </pc:sldChg>
      <pc:sldChg chg="modSp mod ord">
        <pc:chgData name="Chunping Xu" userId="a5962ba47313b1f5" providerId="LiveId" clId="{02ACD27E-F551-4EAB-9614-30BB9074A1D1}" dt="2021-10-16T06:05:31.230" v="83"/>
        <pc:sldMkLst>
          <pc:docMk/>
          <pc:sldMk cId="1152036601" sldId="1336"/>
        </pc:sldMkLst>
        <pc:spChg chg="mod">
          <ac:chgData name="Chunping Xu" userId="a5962ba47313b1f5" providerId="LiveId" clId="{02ACD27E-F551-4EAB-9614-30BB9074A1D1}" dt="2021-10-16T06:05:31.230" v="83"/>
          <ac:spMkLst>
            <pc:docMk/>
            <pc:sldMk cId="1152036601" sldId="1336"/>
            <ac:spMk id="441" creationId="{00000000-0000-0000-0000-000000000000}"/>
          </ac:spMkLst>
        </pc:spChg>
      </pc:sldChg>
      <pc:sldChg chg="modSp mod">
        <pc:chgData name="Chunping Xu" userId="a5962ba47313b1f5" providerId="LiveId" clId="{02ACD27E-F551-4EAB-9614-30BB9074A1D1}" dt="2021-10-16T06:06:21.070" v="95" actId="6549"/>
        <pc:sldMkLst>
          <pc:docMk/>
          <pc:sldMk cId="3410323660" sldId="1337"/>
        </pc:sldMkLst>
        <pc:spChg chg="mod">
          <ac:chgData name="Chunping Xu" userId="a5962ba47313b1f5" providerId="LiveId" clId="{02ACD27E-F551-4EAB-9614-30BB9074A1D1}" dt="2021-10-16T06:06:21.070" v="95" actId="6549"/>
          <ac:spMkLst>
            <pc:docMk/>
            <pc:sldMk cId="3410323660" sldId="1337"/>
            <ac:spMk id="441" creationId="{00000000-0000-0000-0000-000000000000}"/>
          </ac:spMkLst>
        </pc:spChg>
      </pc:sldChg>
      <pc:sldChg chg="modSp mod modAnim">
        <pc:chgData name="Chunping Xu" userId="a5962ba47313b1f5" providerId="LiveId" clId="{02ACD27E-F551-4EAB-9614-30BB9074A1D1}" dt="2021-10-16T06:11:55.358" v="131"/>
        <pc:sldMkLst>
          <pc:docMk/>
          <pc:sldMk cId="3256105426" sldId="1338"/>
        </pc:sldMkLst>
        <pc:spChg chg="mod">
          <ac:chgData name="Chunping Xu" userId="a5962ba47313b1f5" providerId="LiveId" clId="{02ACD27E-F551-4EAB-9614-30BB9074A1D1}" dt="2021-10-16T06:06:37.259" v="100"/>
          <ac:spMkLst>
            <pc:docMk/>
            <pc:sldMk cId="3256105426" sldId="1338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02ACD27E-F551-4EAB-9614-30BB9074A1D1}" dt="2021-10-16T06:03:15.777" v="52"/>
        <pc:sldMkLst>
          <pc:docMk/>
          <pc:sldMk cId="1868732476" sldId="1339"/>
        </pc:sldMkLst>
        <pc:spChg chg="mod">
          <ac:chgData name="Chunping Xu" userId="a5962ba47313b1f5" providerId="LiveId" clId="{02ACD27E-F551-4EAB-9614-30BB9074A1D1}" dt="2021-10-16T06:03:15.777" v="52"/>
          <ac:spMkLst>
            <pc:docMk/>
            <pc:sldMk cId="1868732476" sldId="1339"/>
            <ac:spMk id="441" creationId="{00000000-0000-0000-0000-000000000000}"/>
          </ac:spMkLst>
        </pc:spChg>
      </pc:sldChg>
      <pc:sldChg chg="del">
        <pc:chgData name="Chunping Xu" userId="a5962ba47313b1f5" providerId="LiveId" clId="{02ACD27E-F551-4EAB-9614-30BB9074A1D1}" dt="2021-10-16T06:01:29.887" v="39" actId="47"/>
        <pc:sldMkLst>
          <pc:docMk/>
          <pc:sldMk cId="1924304342" sldId="1339"/>
        </pc:sldMkLst>
      </pc:sldChg>
      <pc:sldChg chg="modSp add mod">
        <pc:chgData name="Chunping Xu" userId="a5962ba47313b1f5" providerId="LiveId" clId="{02ACD27E-F551-4EAB-9614-30BB9074A1D1}" dt="2021-10-16T06:05:49.853" v="90"/>
        <pc:sldMkLst>
          <pc:docMk/>
          <pc:sldMk cId="196727536" sldId="1340"/>
        </pc:sldMkLst>
        <pc:spChg chg="mod">
          <ac:chgData name="Chunping Xu" userId="a5962ba47313b1f5" providerId="LiveId" clId="{02ACD27E-F551-4EAB-9614-30BB9074A1D1}" dt="2021-10-16T06:05:49.853" v="90"/>
          <ac:spMkLst>
            <pc:docMk/>
            <pc:sldMk cId="196727536" sldId="1340"/>
            <ac:spMk id="441" creationId="{00000000-0000-0000-0000-000000000000}"/>
          </ac:spMkLst>
        </pc:spChg>
      </pc:sldChg>
      <pc:sldChg chg="add del">
        <pc:chgData name="Chunping Xu" userId="a5962ba47313b1f5" providerId="LiveId" clId="{02ACD27E-F551-4EAB-9614-30BB9074A1D1}" dt="2021-10-16T05:59:09.901" v="20" actId="47"/>
        <pc:sldMkLst>
          <pc:docMk/>
          <pc:sldMk cId="2508743690" sldId="1340"/>
        </pc:sldMkLst>
      </pc:sldChg>
    </pc:docChg>
  </pc:docChgLst>
  <pc:docChgLst>
    <pc:chgData name="Chunping Xu" userId="a5962ba47313b1f5" providerId="LiveId" clId="{CAB07FA2-811D-4624-BFC0-EAE0BF0FD68D}"/>
    <pc:docChg chg="undo redo custSel addSld delSld modSld">
      <pc:chgData name="Chunping Xu" userId="a5962ba47313b1f5" providerId="LiveId" clId="{CAB07FA2-811D-4624-BFC0-EAE0BF0FD68D}" dt="2021-09-25T17:51:48.442" v="446" actId="692"/>
      <pc:docMkLst>
        <pc:docMk/>
      </pc:docMkLst>
      <pc:sldChg chg="modSp mod">
        <pc:chgData name="Chunping Xu" userId="a5962ba47313b1f5" providerId="LiveId" clId="{CAB07FA2-811D-4624-BFC0-EAE0BF0FD68D}" dt="2021-09-17T22:38:07.337" v="239" actId="20577"/>
        <pc:sldMkLst>
          <pc:docMk/>
          <pc:sldMk cId="2574250617" sldId="835"/>
        </pc:sldMkLst>
        <pc:spChg chg="mod">
          <ac:chgData name="Chunping Xu" userId="a5962ba47313b1f5" providerId="LiveId" clId="{CAB07FA2-811D-4624-BFC0-EAE0BF0FD68D}" dt="2021-09-17T22:38:07.337" v="239" actId="20577"/>
          <ac:spMkLst>
            <pc:docMk/>
            <pc:sldMk cId="2574250617" sldId="835"/>
            <ac:spMk id="441" creationId="{00000000-0000-0000-0000-000000000000}"/>
          </ac:spMkLst>
        </pc:spChg>
      </pc:sldChg>
      <pc:sldChg chg="modSp mod">
        <pc:chgData name="Chunping Xu" userId="a5962ba47313b1f5" providerId="LiveId" clId="{CAB07FA2-811D-4624-BFC0-EAE0BF0FD68D}" dt="2021-09-17T22:45:08.127" v="296"/>
        <pc:sldMkLst>
          <pc:docMk/>
          <pc:sldMk cId="96890483" sldId="845"/>
        </pc:sldMkLst>
        <pc:spChg chg="mod">
          <ac:chgData name="Chunping Xu" userId="a5962ba47313b1f5" providerId="LiveId" clId="{CAB07FA2-811D-4624-BFC0-EAE0BF0FD68D}" dt="2021-09-17T22:45:08.127" v="296"/>
          <ac:spMkLst>
            <pc:docMk/>
            <pc:sldMk cId="96890483" sldId="845"/>
            <ac:spMk id="441" creationId="{00000000-0000-0000-0000-000000000000}"/>
          </ac:spMkLst>
        </pc:spChg>
      </pc:sldChg>
      <pc:sldChg chg="modSp mod">
        <pc:chgData name="Chunping Xu" userId="a5962ba47313b1f5" providerId="LiveId" clId="{CAB07FA2-811D-4624-BFC0-EAE0BF0FD68D}" dt="2021-09-17T22:40:55.896" v="257" actId="948"/>
        <pc:sldMkLst>
          <pc:docMk/>
          <pc:sldMk cId="2814175321" sldId="852"/>
        </pc:sldMkLst>
        <pc:spChg chg="mod">
          <ac:chgData name="Chunping Xu" userId="a5962ba47313b1f5" providerId="LiveId" clId="{CAB07FA2-811D-4624-BFC0-EAE0BF0FD68D}" dt="2021-09-17T22:40:55.896" v="257" actId="948"/>
          <ac:spMkLst>
            <pc:docMk/>
            <pc:sldMk cId="2814175321" sldId="852"/>
            <ac:spMk id="441" creationId="{00000000-0000-0000-0000-000000000000}"/>
          </ac:spMkLst>
        </pc:spChg>
      </pc:sldChg>
      <pc:sldChg chg="modSp mod">
        <pc:chgData name="Chunping Xu" userId="a5962ba47313b1f5" providerId="LiveId" clId="{CAB07FA2-811D-4624-BFC0-EAE0BF0FD68D}" dt="2021-09-17T22:42:51.962" v="266" actId="20577"/>
        <pc:sldMkLst>
          <pc:docMk/>
          <pc:sldMk cId="3201041591" sldId="1003"/>
        </pc:sldMkLst>
        <pc:spChg chg="mod">
          <ac:chgData name="Chunping Xu" userId="a5962ba47313b1f5" providerId="LiveId" clId="{CAB07FA2-811D-4624-BFC0-EAE0BF0FD68D}" dt="2021-09-17T22:42:51.962" v="266" actId="20577"/>
          <ac:spMkLst>
            <pc:docMk/>
            <pc:sldMk cId="3201041591" sldId="1003"/>
            <ac:spMk id="441" creationId="{00000000-0000-0000-0000-000000000000}"/>
          </ac:spMkLst>
        </pc:spChg>
      </pc:sldChg>
      <pc:sldChg chg="del">
        <pc:chgData name="Chunping Xu" userId="a5962ba47313b1f5" providerId="LiveId" clId="{CAB07FA2-811D-4624-BFC0-EAE0BF0FD68D}" dt="2021-09-17T22:41:18.250" v="259" actId="47"/>
        <pc:sldMkLst>
          <pc:docMk/>
          <pc:sldMk cId="4179688679" sldId="1271"/>
        </pc:sldMkLst>
      </pc:sldChg>
      <pc:sldChg chg="del">
        <pc:chgData name="Chunping Xu" userId="a5962ba47313b1f5" providerId="LiveId" clId="{CAB07FA2-811D-4624-BFC0-EAE0BF0FD68D}" dt="2021-09-17T22:41:18.250" v="259" actId="47"/>
        <pc:sldMkLst>
          <pc:docMk/>
          <pc:sldMk cId="3833477386" sldId="1272"/>
        </pc:sldMkLst>
      </pc:sldChg>
      <pc:sldChg chg="del">
        <pc:chgData name="Chunping Xu" userId="a5962ba47313b1f5" providerId="LiveId" clId="{CAB07FA2-811D-4624-BFC0-EAE0BF0FD68D}" dt="2021-09-17T22:41:18.250" v="259" actId="47"/>
        <pc:sldMkLst>
          <pc:docMk/>
          <pc:sldMk cId="2333981638" sldId="1273"/>
        </pc:sldMkLst>
      </pc:sldChg>
      <pc:sldChg chg="del">
        <pc:chgData name="Chunping Xu" userId="a5962ba47313b1f5" providerId="LiveId" clId="{CAB07FA2-811D-4624-BFC0-EAE0BF0FD68D}" dt="2021-09-17T22:41:18.250" v="259" actId="47"/>
        <pc:sldMkLst>
          <pc:docMk/>
          <pc:sldMk cId="2223857069" sldId="1274"/>
        </pc:sldMkLst>
      </pc:sldChg>
      <pc:sldChg chg="del">
        <pc:chgData name="Chunping Xu" userId="a5962ba47313b1f5" providerId="LiveId" clId="{CAB07FA2-811D-4624-BFC0-EAE0BF0FD68D}" dt="2021-09-17T22:41:18.250" v="259" actId="47"/>
        <pc:sldMkLst>
          <pc:docMk/>
          <pc:sldMk cId="2768815776" sldId="1275"/>
        </pc:sldMkLst>
      </pc:sldChg>
      <pc:sldChg chg="del">
        <pc:chgData name="Chunping Xu" userId="a5962ba47313b1f5" providerId="LiveId" clId="{CAB07FA2-811D-4624-BFC0-EAE0BF0FD68D}" dt="2021-09-17T22:45:15.428" v="297" actId="47"/>
        <pc:sldMkLst>
          <pc:docMk/>
          <pc:sldMk cId="3752994545" sldId="1288"/>
        </pc:sldMkLst>
      </pc:sldChg>
      <pc:sldChg chg="del">
        <pc:chgData name="Chunping Xu" userId="a5962ba47313b1f5" providerId="LiveId" clId="{CAB07FA2-811D-4624-BFC0-EAE0BF0FD68D}" dt="2021-09-17T22:45:15.428" v="297" actId="47"/>
        <pc:sldMkLst>
          <pc:docMk/>
          <pc:sldMk cId="3189799616" sldId="1289"/>
        </pc:sldMkLst>
      </pc:sldChg>
      <pc:sldChg chg="del">
        <pc:chgData name="Chunping Xu" userId="a5962ba47313b1f5" providerId="LiveId" clId="{CAB07FA2-811D-4624-BFC0-EAE0BF0FD68D}" dt="2021-09-17T23:17:59.880" v="414" actId="47"/>
        <pc:sldMkLst>
          <pc:docMk/>
          <pc:sldMk cId="854580578" sldId="1295"/>
        </pc:sldMkLst>
      </pc:sldChg>
      <pc:sldChg chg="modSp modAnim">
        <pc:chgData name="Chunping Xu" userId="a5962ba47313b1f5" providerId="LiveId" clId="{CAB07FA2-811D-4624-BFC0-EAE0BF0FD68D}" dt="2021-09-17T23:21:31.852" v="423"/>
        <pc:sldMkLst>
          <pc:docMk/>
          <pc:sldMk cId="2833152927" sldId="1299"/>
        </pc:sldMkLst>
        <pc:spChg chg="mod">
          <ac:chgData name="Chunping Xu" userId="a5962ba47313b1f5" providerId="LiveId" clId="{CAB07FA2-811D-4624-BFC0-EAE0BF0FD68D}" dt="2021-09-17T23:21:16.197" v="421" actId="20577"/>
          <ac:spMkLst>
            <pc:docMk/>
            <pc:sldMk cId="2833152927" sldId="1299"/>
            <ac:spMk id="441" creationId="{00000000-0000-0000-0000-000000000000}"/>
          </ac:spMkLst>
        </pc:spChg>
      </pc:sldChg>
      <pc:sldChg chg="modSp mod">
        <pc:chgData name="Chunping Xu" userId="a5962ba47313b1f5" providerId="LiveId" clId="{CAB07FA2-811D-4624-BFC0-EAE0BF0FD68D}" dt="2021-09-17T22:59:35.002" v="321"/>
        <pc:sldMkLst>
          <pc:docMk/>
          <pc:sldMk cId="785890000" sldId="1300"/>
        </pc:sldMkLst>
        <pc:spChg chg="mod">
          <ac:chgData name="Chunping Xu" userId="a5962ba47313b1f5" providerId="LiveId" clId="{CAB07FA2-811D-4624-BFC0-EAE0BF0FD68D}" dt="2021-09-17T22:59:35.002" v="321"/>
          <ac:spMkLst>
            <pc:docMk/>
            <pc:sldMk cId="785890000" sldId="1300"/>
            <ac:spMk id="441" creationId="{00000000-0000-0000-0000-000000000000}"/>
          </ac:spMkLst>
        </pc:spChg>
      </pc:sldChg>
      <pc:sldChg chg="modSp mod modAnim">
        <pc:chgData name="Chunping Xu" userId="a5962ba47313b1f5" providerId="LiveId" clId="{CAB07FA2-811D-4624-BFC0-EAE0BF0FD68D}" dt="2021-09-17T23:21:55.938" v="425"/>
        <pc:sldMkLst>
          <pc:docMk/>
          <pc:sldMk cId="3947103094" sldId="1301"/>
        </pc:sldMkLst>
        <pc:spChg chg="mod">
          <ac:chgData name="Chunping Xu" userId="a5962ba47313b1f5" providerId="LiveId" clId="{CAB07FA2-811D-4624-BFC0-EAE0BF0FD68D}" dt="2021-09-17T23:01:30.108" v="340" actId="255"/>
          <ac:spMkLst>
            <pc:docMk/>
            <pc:sldMk cId="3947103094" sldId="1301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CAB07FA2-811D-4624-BFC0-EAE0BF0FD68D}" dt="2021-09-17T23:02:12.477" v="345" actId="20577"/>
        <pc:sldMkLst>
          <pc:docMk/>
          <pc:sldMk cId="3674616564" sldId="1302"/>
        </pc:sldMkLst>
        <pc:spChg chg="mod">
          <ac:chgData name="Chunping Xu" userId="a5962ba47313b1f5" providerId="LiveId" clId="{CAB07FA2-811D-4624-BFC0-EAE0BF0FD68D}" dt="2021-09-17T23:02:12.477" v="345" actId="20577"/>
          <ac:spMkLst>
            <pc:docMk/>
            <pc:sldMk cId="3674616564" sldId="1302"/>
            <ac:spMk id="441" creationId="{00000000-0000-0000-0000-000000000000}"/>
          </ac:spMkLst>
        </pc:spChg>
      </pc:sldChg>
      <pc:sldChg chg="del">
        <pc:chgData name="Chunping Xu" userId="a5962ba47313b1f5" providerId="LiveId" clId="{CAB07FA2-811D-4624-BFC0-EAE0BF0FD68D}" dt="2021-09-17T23:22:10.063" v="426" actId="47"/>
        <pc:sldMkLst>
          <pc:docMk/>
          <pc:sldMk cId="224237099" sldId="1303"/>
        </pc:sldMkLst>
      </pc:sldChg>
      <pc:sldChg chg="modSp modAnim">
        <pc:chgData name="Chunping Xu" userId="a5962ba47313b1f5" providerId="LiveId" clId="{CAB07FA2-811D-4624-BFC0-EAE0BF0FD68D}" dt="2021-09-17T23:03:24.475" v="357" actId="20577"/>
        <pc:sldMkLst>
          <pc:docMk/>
          <pc:sldMk cId="16191463" sldId="1304"/>
        </pc:sldMkLst>
        <pc:spChg chg="mod">
          <ac:chgData name="Chunping Xu" userId="a5962ba47313b1f5" providerId="LiveId" clId="{CAB07FA2-811D-4624-BFC0-EAE0BF0FD68D}" dt="2021-09-17T23:03:24.475" v="357" actId="20577"/>
          <ac:spMkLst>
            <pc:docMk/>
            <pc:sldMk cId="16191463" sldId="1304"/>
            <ac:spMk id="441" creationId="{00000000-0000-0000-0000-000000000000}"/>
          </ac:spMkLst>
        </pc:spChg>
      </pc:sldChg>
      <pc:sldChg chg="del">
        <pc:chgData name="Chunping Xu" userId="a5962ba47313b1f5" providerId="LiveId" clId="{CAB07FA2-811D-4624-BFC0-EAE0BF0FD68D}" dt="2021-09-17T23:03:58.237" v="359" actId="47"/>
        <pc:sldMkLst>
          <pc:docMk/>
          <pc:sldMk cId="706137228" sldId="1305"/>
        </pc:sldMkLst>
      </pc:sldChg>
      <pc:sldChg chg="del">
        <pc:chgData name="Chunping Xu" userId="a5962ba47313b1f5" providerId="LiveId" clId="{CAB07FA2-811D-4624-BFC0-EAE0BF0FD68D}" dt="2021-09-17T23:04:23.968" v="365" actId="47"/>
        <pc:sldMkLst>
          <pc:docMk/>
          <pc:sldMk cId="1675344629" sldId="1306"/>
        </pc:sldMkLst>
      </pc:sldChg>
      <pc:sldChg chg="modSp mod">
        <pc:chgData name="Chunping Xu" userId="a5962ba47313b1f5" providerId="LiveId" clId="{CAB07FA2-811D-4624-BFC0-EAE0BF0FD68D}" dt="2021-09-17T23:05:25.245" v="368"/>
        <pc:sldMkLst>
          <pc:docMk/>
          <pc:sldMk cId="4102329500" sldId="1307"/>
        </pc:sldMkLst>
        <pc:spChg chg="mod">
          <ac:chgData name="Chunping Xu" userId="a5962ba47313b1f5" providerId="LiveId" clId="{CAB07FA2-811D-4624-BFC0-EAE0BF0FD68D}" dt="2021-09-17T23:05:25.245" v="368"/>
          <ac:spMkLst>
            <pc:docMk/>
            <pc:sldMk cId="4102329500" sldId="1307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CAB07FA2-811D-4624-BFC0-EAE0BF0FD68D}" dt="2021-09-17T23:11:42.089" v="395" actId="6549"/>
        <pc:sldMkLst>
          <pc:docMk/>
          <pc:sldMk cId="1817165508" sldId="1308"/>
        </pc:sldMkLst>
        <pc:spChg chg="mod">
          <ac:chgData name="Chunping Xu" userId="a5962ba47313b1f5" providerId="LiveId" clId="{CAB07FA2-811D-4624-BFC0-EAE0BF0FD68D}" dt="2021-09-17T23:11:42.089" v="395" actId="6549"/>
          <ac:spMkLst>
            <pc:docMk/>
            <pc:sldMk cId="1817165508" sldId="1308"/>
            <ac:spMk id="441" creationId="{00000000-0000-0000-0000-000000000000}"/>
          </ac:spMkLst>
        </pc:spChg>
      </pc:sldChg>
      <pc:sldChg chg="modSp mod modAnim">
        <pc:chgData name="Chunping Xu" userId="a5962ba47313b1f5" providerId="LiveId" clId="{CAB07FA2-811D-4624-BFC0-EAE0BF0FD68D}" dt="2021-09-17T23:22:37.756" v="427"/>
        <pc:sldMkLst>
          <pc:docMk/>
          <pc:sldMk cId="138322238" sldId="1309"/>
        </pc:sldMkLst>
        <pc:spChg chg="mod">
          <ac:chgData name="Chunping Xu" userId="a5962ba47313b1f5" providerId="LiveId" clId="{CAB07FA2-811D-4624-BFC0-EAE0BF0FD68D}" dt="2021-09-17T23:13:34.385" v="406" actId="6549"/>
          <ac:spMkLst>
            <pc:docMk/>
            <pc:sldMk cId="138322238" sldId="1309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CAB07FA2-811D-4624-BFC0-EAE0BF0FD68D}" dt="2021-09-17T23:17:11.622" v="409"/>
        <pc:sldMkLst>
          <pc:docMk/>
          <pc:sldMk cId="2791527621" sldId="1310"/>
        </pc:sldMkLst>
        <pc:spChg chg="mod">
          <ac:chgData name="Chunping Xu" userId="a5962ba47313b1f5" providerId="LiveId" clId="{CAB07FA2-811D-4624-BFC0-EAE0BF0FD68D}" dt="2021-09-17T23:17:11.622" v="409"/>
          <ac:spMkLst>
            <pc:docMk/>
            <pc:sldMk cId="2791527621" sldId="1310"/>
            <ac:spMk id="441" creationId="{00000000-0000-0000-0000-000000000000}"/>
          </ac:spMkLst>
        </pc:spChg>
      </pc:sldChg>
      <pc:sldChg chg="modSp mod">
        <pc:chgData name="Chunping Xu" userId="a5962ba47313b1f5" providerId="LiveId" clId="{CAB07FA2-811D-4624-BFC0-EAE0BF0FD68D}" dt="2021-09-17T23:17:34.652" v="413" actId="20577"/>
        <pc:sldMkLst>
          <pc:docMk/>
          <pc:sldMk cId="1050716262" sldId="1311"/>
        </pc:sldMkLst>
        <pc:spChg chg="mod">
          <ac:chgData name="Chunping Xu" userId="a5962ba47313b1f5" providerId="LiveId" clId="{CAB07FA2-811D-4624-BFC0-EAE0BF0FD68D}" dt="2021-09-17T23:17:34.652" v="413" actId="20577"/>
          <ac:spMkLst>
            <pc:docMk/>
            <pc:sldMk cId="1050716262" sldId="1311"/>
            <ac:spMk id="441" creationId="{00000000-0000-0000-0000-000000000000}"/>
          </ac:spMkLst>
        </pc:spChg>
      </pc:sldChg>
      <pc:sldChg chg="del">
        <pc:chgData name="Chunping Xu" userId="a5962ba47313b1f5" providerId="LiveId" clId="{CAB07FA2-811D-4624-BFC0-EAE0BF0FD68D}" dt="2021-09-17T23:17:59.880" v="414" actId="47"/>
        <pc:sldMkLst>
          <pc:docMk/>
          <pc:sldMk cId="3551342178" sldId="1312"/>
        </pc:sldMkLst>
      </pc:sldChg>
      <pc:sldChg chg="del">
        <pc:chgData name="Chunping Xu" userId="a5962ba47313b1f5" providerId="LiveId" clId="{CAB07FA2-811D-4624-BFC0-EAE0BF0FD68D}" dt="2021-09-17T23:17:59.880" v="414" actId="47"/>
        <pc:sldMkLst>
          <pc:docMk/>
          <pc:sldMk cId="619970168" sldId="1313"/>
        </pc:sldMkLst>
      </pc:sldChg>
      <pc:sldChg chg="del">
        <pc:chgData name="Chunping Xu" userId="a5962ba47313b1f5" providerId="LiveId" clId="{CAB07FA2-811D-4624-BFC0-EAE0BF0FD68D}" dt="2021-09-17T23:17:59.880" v="414" actId="47"/>
        <pc:sldMkLst>
          <pc:docMk/>
          <pc:sldMk cId="588052553" sldId="1314"/>
        </pc:sldMkLst>
      </pc:sldChg>
      <pc:sldChg chg="del">
        <pc:chgData name="Chunping Xu" userId="a5962ba47313b1f5" providerId="LiveId" clId="{CAB07FA2-811D-4624-BFC0-EAE0BF0FD68D}" dt="2021-09-17T23:17:59.880" v="414" actId="47"/>
        <pc:sldMkLst>
          <pc:docMk/>
          <pc:sldMk cId="2599525680" sldId="1315"/>
        </pc:sldMkLst>
      </pc:sldChg>
      <pc:sldChg chg="del">
        <pc:chgData name="Chunping Xu" userId="a5962ba47313b1f5" providerId="LiveId" clId="{CAB07FA2-811D-4624-BFC0-EAE0BF0FD68D}" dt="2021-09-17T23:17:59.880" v="414" actId="47"/>
        <pc:sldMkLst>
          <pc:docMk/>
          <pc:sldMk cId="2321364205" sldId="1316"/>
        </pc:sldMkLst>
      </pc:sldChg>
      <pc:sldChg chg="del">
        <pc:chgData name="Chunping Xu" userId="a5962ba47313b1f5" providerId="LiveId" clId="{CAB07FA2-811D-4624-BFC0-EAE0BF0FD68D}" dt="2021-09-17T23:17:59.880" v="414" actId="47"/>
        <pc:sldMkLst>
          <pc:docMk/>
          <pc:sldMk cId="3371478889" sldId="1317"/>
        </pc:sldMkLst>
      </pc:sldChg>
      <pc:sldChg chg="del">
        <pc:chgData name="Chunping Xu" userId="a5962ba47313b1f5" providerId="LiveId" clId="{CAB07FA2-811D-4624-BFC0-EAE0BF0FD68D}" dt="2021-09-17T23:17:59.880" v="414" actId="47"/>
        <pc:sldMkLst>
          <pc:docMk/>
          <pc:sldMk cId="4252520339" sldId="1318"/>
        </pc:sldMkLst>
      </pc:sldChg>
      <pc:sldChg chg="del">
        <pc:chgData name="Chunping Xu" userId="a5962ba47313b1f5" providerId="LiveId" clId="{CAB07FA2-811D-4624-BFC0-EAE0BF0FD68D}" dt="2021-09-17T23:17:59.880" v="414" actId="47"/>
        <pc:sldMkLst>
          <pc:docMk/>
          <pc:sldMk cId="3841013836" sldId="1319"/>
        </pc:sldMkLst>
      </pc:sldChg>
      <pc:sldChg chg="del">
        <pc:chgData name="Chunping Xu" userId="a5962ba47313b1f5" providerId="LiveId" clId="{CAB07FA2-811D-4624-BFC0-EAE0BF0FD68D}" dt="2021-09-17T23:17:59.880" v="414" actId="47"/>
        <pc:sldMkLst>
          <pc:docMk/>
          <pc:sldMk cId="1385059995" sldId="1320"/>
        </pc:sldMkLst>
      </pc:sldChg>
      <pc:sldChg chg="del">
        <pc:chgData name="Chunping Xu" userId="a5962ba47313b1f5" providerId="LiveId" clId="{CAB07FA2-811D-4624-BFC0-EAE0BF0FD68D}" dt="2021-09-17T23:17:59.880" v="414" actId="47"/>
        <pc:sldMkLst>
          <pc:docMk/>
          <pc:sldMk cId="1103977467" sldId="1321"/>
        </pc:sldMkLst>
      </pc:sldChg>
      <pc:sldChg chg="del">
        <pc:chgData name="Chunping Xu" userId="a5962ba47313b1f5" providerId="LiveId" clId="{CAB07FA2-811D-4624-BFC0-EAE0BF0FD68D}" dt="2021-09-17T23:17:59.880" v="414" actId="47"/>
        <pc:sldMkLst>
          <pc:docMk/>
          <pc:sldMk cId="593726097" sldId="1322"/>
        </pc:sldMkLst>
      </pc:sldChg>
      <pc:sldChg chg="modSp mod modAnim">
        <pc:chgData name="Chunping Xu" userId="a5962ba47313b1f5" providerId="LiveId" clId="{CAB07FA2-811D-4624-BFC0-EAE0BF0FD68D}" dt="2021-09-17T23:22:55.085" v="428"/>
        <pc:sldMkLst>
          <pc:docMk/>
          <pc:sldMk cId="3270242960" sldId="1323"/>
        </pc:sldMkLst>
        <pc:spChg chg="mod">
          <ac:chgData name="Chunping Xu" userId="a5962ba47313b1f5" providerId="LiveId" clId="{CAB07FA2-811D-4624-BFC0-EAE0BF0FD68D}" dt="2021-09-17T23:18:34.012" v="418" actId="20577"/>
          <ac:spMkLst>
            <pc:docMk/>
            <pc:sldMk cId="3270242960" sldId="1323"/>
            <ac:spMk id="441" creationId="{00000000-0000-0000-0000-000000000000}"/>
          </ac:spMkLst>
        </pc:spChg>
      </pc:sldChg>
      <pc:sldChg chg="del">
        <pc:chgData name="Chunping Xu" userId="a5962ba47313b1f5" providerId="LiveId" clId="{CAB07FA2-811D-4624-BFC0-EAE0BF0FD68D}" dt="2021-09-17T23:17:59.880" v="414" actId="47"/>
        <pc:sldMkLst>
          <pc:docMk/>
          <pc:sldMk cId="1945479556" sldId="1324"/>
        </pc:sldMkLst>
      </pc:sldChg>
      <pc:sldChg chg="addSp delSp modSp new del mod">
        <pc:chgData name="Chunping Xu" userId="a5962ba47313b1f5" providerId="LiveId" clId="{CAB07FA2-811D-4624-BFC0-EAE0BF0FD68D}" dt="2021-09-17T22:36:43.530" v="233" actId="47"/>
        <pc:sldMkLst>
          <pc:docMk/>
          <pc:sldMk cId="372424731" sldId="1325"/>
        </pc:sldMkLst>
        <pc:spChg chg="del">
          <ac:chgData name="Chunping Xu" userId="a5962ba47313b1f5" providerId="LiveId" clId="{CAB07FA2-811D-4624-BFC0-EAE0BF0FD68D}" dt="2021-09-16T18:08:04.444" v="4" actId="21"/>
          <ac:spMkLst>
            <pc:docMk/>
            <pc:sldMk cId="372424731" sldId="1325"/>
            <ac:spMk id="2" creationId="{BEA5A32B-64BD-473F-BB3D-C36C1E363DE8}"/>
          </ac:spMkLst>
        </pc:spChg>
        <pc:spChg chg="del">
          <ac:chgData name="Chunping Xu" userId="a5962ba47313b1f5" providerId="LiveId" clId="{CAB07FA2-811D-4624-BFC0-EAE0BF0FD68D}" dt="2021-09-16T18:08:09.009" v="5" actId="21"/>
          <ac:spMkLst>
            <pc:docMk/>
            <pc:sldMk cId="372424731" sldId="1325"/>
            <ac:spMk id="3" creationId="{72F12C00-D5C3-4359-B9B3-9DE4F5ED374F}"/>
          </ac:spMkLst>
        </pc:spChg>
        <pc:picChg chg="add mod">
          <ac:chgData name="Chunping Xu" userId="a5962ba47313b1f5" providerId="LiveId" clId="{CAB07FA2-811D-4624-BFC0-EAE0BF0FD68D}" dt="2021-09-16T18:08:20.214" v="7" actId="14100"/>
          <ac:picMkLst>
            <pc:docMk/>
            <pc:sldMk cId="372424731" sldId="1325"/>
            <ac:picMk id="4" creationId="{1E0C76BD-BB6C-411A-A068-19390B7D7191}"/>
          </ac:picMkLst>
        </pc:picChg>
      </pc:sldChg>
      <pc:sldChg chg="addSp delSp modSp new mod setBg">
        <pc:chgData name="Chunping Xu" userId="a5962ba47313b1f5" providerId="LiveId" clId="{CAB07FA2-811D-4624-BFC0-EAE0BF0FD68D}" dt="2021-09-16T18:39:28.130" v="232" actId="20577"/>
        <pc:sldMkLst>
          <pc:docMk/>
          <pc:sldMk cId="1209918453" sldId="1326"/>
        </pc:sldMkLst>
        <pc:spChg chg="del">
          <ac:chgData name="Chunping Xu" userId="a5962ba47313b1f5" providerId="LiveId" clId="{CAB07FA2-811D-4624-BFC0-EAE0BF0FD68D}" dt="2021-09-16T18:11:45.086" v="10" actId="21"/>
          <ac:spMkLst>
            <pc:docMk/>
            <pc:sldMk cId="1209918453" sldId="1326"/>
            <ac:spMk id="2" creationId="{260FAAC1-4CCA-4FB5-A040-9553AA77BACC}"/>
          </ac:spMkLst>
        </pc:spChg>
        <pc:spChg chg="del">
          <ac:chgData name="Chunping Xu" userId="a5962ba47313b1f5" providerId="LiveId" clId="{CAB07FA2-811D-4624-BFC0-EAE0BF0FD68D}" dt="2021-09-16T18:11:40.135" v="9" actId="21"/>
          <ac:spMkLst>
            <pc:docMk/>
            <pc:sldMk cId="1209918453" sldId="1326"/>
            <ac:spMk id="3" creationId="{236A96C6-C147-45FE-975A-82683AB46041}"/>
          </ac:spMkLst>
        </pc:spChg>
        <pc:spChg chg="add mod">
          <ac:chgData name="Chunping Xu" userId="a5962ba47313b1f5" providerId="LiveId" clId="{CAB07FA2-811D-4624-BFC0-EAE0BF0FD68D}" dt="2021-09-16T18:27:44.293" v="45" actId="1076"/>
          <ac:spMkLst>
            <pc:docMk/>
            <pc:sldMk cId="1209918453" sldId="1326"/>
            <ac:spMk id="13" creationId="{15CC9576-F7D6-4F36-8E7C-5C76ACDF9B83}"/>
          </ac:spMkLst>
        </pc:spChg>
        <pc:spChg chg="add mod">
          <ac:chgData name="Chunping Xu" userId="a5962ba47313b1f5" providerId="LiveId" clId="{CAB07FA2-811D-4624-BFC0-EAE0BF0FD68D}" dt="2021-09-16T18:29:01.480" v="53" actId="1076"/>
          <ac:spMkLst>
            <pc:docMk/>
            <pc:sldMk cId="1209918453" sldId="1326"/>
            <ac:spMk id="14" creationId="{17F933BB-D9ED-490A-A21C-8FAC50E1ED5E}"/>
          </ac:spMkLst>
        </pc:spChg>
        <pc:spChg chg="add mod">
          <ac:chgData name="Chunping Xu" userId="a5962ba47313b1f5" providerId="LiveId" clId="{CAB07FA2-811D-4624-BFC0-EAE0BF0FD68D}" dt="2021-09-16T18:29:18.064" v="56" actId="1076"/>
          <ac:spMkLst>
            <pc:docMk/>
            <pc:sldMk cId="1209918453" sldId="1326"/>
            <ac:spMk id="15" creationId="{1E78A173-2054-42C1-A6DD-5F6BFD311749}"/>
          </ac:spMkLst>
        </pc:spChg>
        <pc:spChg chg="add mod">
          <ac:chgData name="Chunping Xu" userId="a5962ba47313b1f5" providerId="LiveId" clId="{CAB07FA2-811D-4624-BFC0-EAE0BF0FD68D}" dt="2021-09-16T18:29:30.858" v="57" actId="1076"/>
          <ac:spMkLst>
            <pc:docMk/>
            <pc:sldMk cId="1209918453" sldId="1326"/>
            <ac:spMk id="16" creationId="{F2DAA984-6624-4210-8835-F8DCEF44F0B0}"/>
          </ac:spMkLst>
        </pc:spChg>
        <pc:spChg chg="add mod">
          <ac:chgData name="Chunping Xu" userId="a5962ba47313b1f5" providerId="LiveId" clId="{CAB07FA2-811D-4624-BFC0-EAE0BF0FD68D}" dt="2021-09-16T18:38:46.601" v="197" actId="20577"/>
          <ac:spMkLst>
            <pc:docMk/>
            <pc:sldMk cId="1209918453" sldId="1326"/>
            <ac:spMk id="23" creationId="{082F1481-D576-449B-856B-FC61BB4614CC}"/>
          </ac:spMkLst>
        </pc:spChg>
        <pc:spChg chg="add mod">
          <ac:chgData name="Chunping Xu" userId="a5962ba47313b1f5" providerId="LiveId" clId="{CAB07FA2-811D-4624-BFC0-EAE0BF0FD68D}" dt="2021-09-16T18:36:58.305" v="120" actId="1076"/>
          <ac:spMkLst>
            <pc:docMk/>
            <pc:sldMk cId="1209918453" sldId="1326"/>
            <ac:spMk id="24" creationId="{E06F0F84-90A4-48A2-AD20-511B41054242}"/>
          </ac:spMkLst>
        </pc:spChg>
        <pc:spChg chg="add mod">
          <ac:chgData name="Chunping Xu" userId="a5962ba47313b1f5" providerId="LiveId" clId="{CAB07FA2-811D-4624-BFC0-EAE0BF0FD68D}" dt="2021-09-16T18:37:58.738" v="152" actId="20577"/>
          <ac:spMkLst>
            <pc:docMk/>
            <pc:sldMk cId="1209918453" sldId="1326"/>
            <ac:spMk id="25" creationId="{E3165E1B-108B-4655-9D4C-D19C23F86DD5}"/>
          </ac:spMkLst>
        </pc:spChg>
        <pc:spChg chg="add mod">
          <ac:chgData name="Chunping Xu" userId="a5962ba47313b1f5" providerId="LiveId" clId="{CAB07FA2-811D-4624-BFC0-EAE0BF0FD68D}" dt="2021-09-16T18:37:30.827" v="140" actId="20577"/>
          <ac:spMkLst>
            <pc:docMk/>
            <pc:sldMk cId="1209918453" sldId="1326"/>
            <ac:spMk id="26" creationId="{59D75E29-40BF-4A9C-9CCE-6A2FBB83DDA7}"/>
          </ac:spMkLst>
        </pc:spChg>
        <pc:spChg chg="add mod">
          <ac:chgData name="Chunping Xu" userId="a5962ba47313b1f5" providerId="LiveId" clId="{CAB07FA2-811D-4624-BFC0-EAE0BF0FD68D}" dt="2021-09-16T18:37:17.594" v="130" actId="20577"/>
          <ac:spMkLst>
            <pc:docMk/>
            <pc:sldMk cId="1209918453" sldId="1326"/>
            <ac:spMk id="27" creationId="{45BD6BEC-25E6-4E70-8981-7474C9EEDA9B}"/>
          </ac:spMkLst>
        </pc:spChg>
        <pc:spChg chg="add mod">
          <ac:chgData name="Chunping Xu" userId="a5962ba47313b1f5" providerId="LiveId" clId="{CAB07FA2-811D-4624-BFC0-EAE0BF0FD68D}" dt="2021-09-16T18:39:28.130" v="232" actId="20577"/>
          <ac:spMkLst>
            <pc:docMk/>
            <pc:sldMk cId="1209918453" sldId="1326"/>
            <ac:spMk id="28" creationId="{DC671896-1F2A-4E7A-896E-4D093FD1602E}"/>
          </ac:spMkLst>
        </pc:spChg>
        <pc:spChg chg="add mod">
          <ac:chgData name="Chunping Xu" userId="a5962ba47313b1f5" providerId="LiveId" clId="{CAB07FA2-811D-4624-BFC0-EAE0BF0FD68D}" dt="2021-09-16T18:39:08.950" v="213" actId="20577"/>
          <ac:spMkLst>
            <pc:docMk/>
            <pc:sldMk cId="1209918453" sldId="1326"/>
            <ac:spMk id="29" creationId="{74193B74-F6FE-4E65-8369-723217A6528A}"/>
          </ac:spMkLst>
        </pc:spChg>
        <pc:spChg chg="add mod">
          <ac:chgData name="Chunping Xu" userId="a5962ba47313b1f5" providerId="LiveId" clId="{CAB07FA2-811D-4624-BFC0-EAE0BF0FD68D}" dt="2021-09-16T18:38:27.010" v="176" actId="20577"/>
          <ac:spMkLst>
            <pc:docMk/>
            <pc:sldMk cId="1209918453" sldId="1326"/>
            <ac:spMk id="30" creationId="{E7554786-AEAB-4B82-BB0F-F5C6FCEE21C9}"/>
          </ac:spMkLst>
        </pc:spChg>
        <pc:cxnChg chg="add mod">
          <ac:chgData name="Chunping Xu" userId="a5962ba47313b1f5" providerId="LiveId" clId="{CAB07FA2-811D-4624-BFC0-EAE0BF0FD68D}" dt="2021-09-16T18:29:05.775" v="55" actId="1076"/>
          <ac:cxnSpMkLst>
            <pc:docMk/>
            <pc:sldMk cId="1209918453" sldId="1326"/>
            <ac:cxnSpMk id="5" creationId="{8C47D62E-C602-4EF1-9BA8-CDC9EA3552CF}"/>
          </ac:cxnSpMkLst>
        </pc:cxnChg>
        <pc:cxnChg chg="add mod">
          <ac:chgData name="Chunping Xu" userId="a5962ba47313b1f5" providerId="LiveId" clId="{CAB07FA2-811D-4624-BFC0-EAE0BF0FD68D}" dt="2021-09-16T18:25:45.497" v="35" actId="208"/>
          <ac:cxnSpMkLst>
            <pc:docMk/>
            <pc:sldMk cId="1209918453" sldId="1326"/>
            <ac:cxnSpMk id="7" creationId="{2B08EB39-AB62-445F-B26F-ABAA94FF41BD}"/>
          </ac:cxnSpMkLst>
        </pc:cxnChg>
        <pc:cxnChg chg="add mod">
          <ac:chgData name="Chunping Xu" userId="a5962ba47313b1f5" providerId="LiveId" clId="{CAB07FA2-811D-4624-BFC0-EAE0BF0FD68D}" dt="2021-09-16T18:26:27.301" v="38" actId="1076"/>
          <ac:cxnSpMkLst>
            <pc:docMk/>
            <pc:sldMk cId="1209918453" sldId="1326"/>
            <ac:cxnSpMk id="11" creationId="{72E489DB-8DA8-4251-A6E6-B0668A83D27E}"/>
          </ac:cxnSpMkLst>
        </pc:cxnChg>
        <pc:cxnChg chg="add mod">
          <ac:chgData name="Chunping Xu" userId="a5962ba47313b1f5" providerId="LiveId" clId="{CAB07FA2-811D-4624-BFC0-EAE0BF0FD68D}" dt="2021-09-16T18:26:35.374" v="39" actId="1076"/>
          <ac:cxnSpMkLst>
            <pc:docMk/>
            <pc:sldMk cId="1209918453" sldId="1326"/>
            <ac:cxnSpMk id="12" creationId="{56B78BB0-A578-4821-A752-A974BF259265}"/>
          </ac:cxnSpMkLst>
        </pc:cxnChg>
        <pc:cxnChg chg="add mod">
          <ac:chgData name="Chunping Xu" userId="a5962ba47313b1f5" providerId="LiveId" clId="{CAB07FA2-811D-4624-BFC0-EAE0BF0FD68D}" dt="2021-09-16T18:28:32.192" v="52" actId="692"/>
          <ac:cxnSpMkLst>
            <pc:docMk/>
            <pc:sldMk cId="1209918453" sldId="1326"/>
            <ac:cxnSpMk id="18" creationId="{94866167-8E91-4D07-A764-78A8A0BCA87D}"/>
          </ac:cxnSpMkLst>
        </pc:cxnChg>
        <pc:cxnChg chg="add mod">
          <ac:chgData name="Chunping Xu" userId="a5962ba47313b1f5" providerId="LiveId" clId="{CAB07FA2-811D-4624-BFC0-EAE0BF0FD68D}" dt="2021-09-16T18:31:26.899" v="75" actId="692"/>
          <ac:cxnSpMkLst>
            <pc:docMk/>
            <pc:sldMk cId="1209918453" sldId="1326"/>
            <ac:cxnSpMk id="21" creationId="{721D662C-D901-49F6-903F-0BDD09E9D64B}"/>
          </ac:cxnSpMkLst>
        </pc:cxnChg>
      </pc:sldChg>
      <pc:sldChg chg="modSp add mod">
        <pc:chgData name="Chunping Xu" userId="a5962ba47313b1f5" providerId="LiveId" clId="{CAB07FA2-811D-4624-BFC0-EAE0BF0FD68D}" dt="2021-09-17T22:42:10.195" v="265"/>
        <pc:sldMkLst>
          <pc:docMk/>
          <pc:sldMk cId="1128815147" sldId="1327"/>
        </pc:sldMkLst>
        <pc:spChg chg="mod">
          <ac:chgData name="Chunping Xu" userId="a5962ba47313b1f5" providerId="LiveId" clId="{CAB07FA2-811D-4624-BFC0-EAE0BF0FD68D}" dt="2021-09-17T22:42:10.195" v="265"/>
          <ac:spMkLst>
            <pc:docMk/>
            <pc:sldMk cId="1128815147" sldId="1327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CAB07FA2-811D-4624-BFC0-EAE0BF0FD68D}" dt="2021-09-17T22:43:05.307" v="271"/>
        <pc:sldMkLst>
          <pc:docMk/>
          <pc:sldMk cId="1438531592" sldId="1328"/>
        </pc:sldMkLst>
        <pc:spChg chg="mod">
          <ac:chgData name="Chunping Xu" userId="a5962ba47313b1f5" providerId="LiveId" clId="{CAB07FA2-811D-4624-BFC0-EAE0BF0FD68D}" dt="2021-09-17T22:43:05.307" v="271"/>
          <ac:spMkLst>
            <pc:docMk/>
            <pc:sldMk cId="1438531592" sldId="1328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CAB07FA2-811D-4624-BFC0-EAE0BF0FD68D}" dt="2021-09-17T22:44:01.242" v="280" actId="20577"/>
        <pc:sldMkLst>
          <pc:docMk/>
          <pc:sldMk cId="2226018322" sldId="1329"/>
        </pc:sldMkLst>
        <pc:spChg chg="mod">
          <ac:chgData name="Chunping Xu" userId="a5962ba47313b1f5" providerId="LiveId" clId="{CAB07FA2-811D-4624-BFC0-EAE0BF0FD68D}" dt="2021-09-17T22:44:01.242" v="280" actId="20577"/>
          <ac:spMkLst>
            <pc:docMk/>
            <pc:sldMk cId="2226018322" sldId="1329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CAB07FA2-811D-4624-BFC0-EAE0BF0FD68D}" dt="2021-09-17T22:44:09.067" v="283"/>
        <pc:sldMkLst>
          <pc:docMk/>
          <pc:sldMk cId="2069589732" sldId="1330"/>
        </pc:sldMkLst>
        <pc:spChg chg="mod">
          <ac:chgData name="Chunping Xu" userId="a5962ba47313b1f5" providerId="LiveId" clId="{CAB07FA2-811D-4624-BFC0-EAE0BF0FD68D}" dt="2021-09-17T22:44:09.067" v="283"/>
          <ac:spMkLst>
            <pc:docMk/>
            <pc:sldMk cId="2069589732" sldId="1330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CAB07FA2-811D-4624-BFC0-EAE0BF0FD68D}" dt="2021-09-17T22:44:23.699" v="288"/>
        <pc:sldMkLst>
          <pc:docMk/>
          <pc:sldMk cId="2871736818" sldId="1331"/>
        </pc:sldMkLst>
        <pc:spChg chg="mod">
          <ac:chgData name="Chunping Xu" userId="a5962ba47313b1f5" providerId="LiveId" clId="{CAB07FA2-811D-4624-BFC0-EAE0BF0FD68D}" dt="2021-09-17T22:44:23.699" v="288"/>
          <ac:spMkLst>
            <pc:docMk/>
            <pc:sldMk cId="2871736818" sldId="1331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CAB07FA2-811D-4624-BFC0-EAE0BF0FD68D}" dt="2021-09-17T22:44:36.867" v="291"/>
        <pc:sldMkLst>
          <pc:docMk/>
          <pc:sldMk cId="538701290" sldId="1332"/>
        </pc:sldMkLst>
        <pc:spChg chg="mod">
          <ac:chgData name="Chunping Xu" userId="a5962ba47313b1f5" providerId="LiveId" clId="{CAB07FA2-811D-4624-BFC0-EAE0BF0FD68D}" dt="2021-09-17T22:44:36.867" v="291"/>
          <ac:spMkLst>
            <pc:docMk/>
            <pc:sldMk cId="538701290" sldId="1332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CAB07FA2-811D-4624-BFC0-EAE0BF0FD68D}" dt="2021-09-17T22:47:14.471" v="311" actId="255"/>
        <pc:sldMkLst>
          <pc:docMk/>
          <pc:sldMk cId="913375710" sldId="1333"/>
        </pc:sldMkLst>
        <pc:spChg chg="mod">
          <ac:chgData name="Chunping Xu" userId="a5962ba47313b1f5" providerId="LiveId" clId="{CAB07FA2-811D-4624-BFC0-EAE0BF0FD68D}" dt="2021-09-17T22:47:14.471" v="311" actId="255"/>
          <ac:spMkLst>
            <pc:docMk/>
            <pc:sldMk cId="913375710" sldId="1333"/>
            <ac:spMk id="441" creationId="{00000000-0000-0000-0000-000000000000}"/>
          </ac:spMkLst>
        </pc:spChg>
      </pc:sldChg>
      <pc:sldChg chg="addSp delSp modSp new mod setBg setClrOvrMap">
        <pc:chgData name="Chunping Xu" userId="a5962ba47313b1f5" providerId="LiveId" clId="{CAB07FA2-811D-4624-BFC0-EAE0BF0FD68D}" dt="2021-09-17T22:58:15.770" v="318" actId="14100"/>
        <pc:sldMkLst>
          <pc:docMk/>
          <pc:sldMk cId="2270591582" sldId="1334"/>
        </pc:sldMkLst>
        <pc:spChg chg="mod">
          <ac:chgData name="Chunping Xu" userId="a5962ba47313b1f5" providerId="LiveId" clId="{CAB07FA2-811D-4624-BFC0-EAE0BF0FD68D}" dt="2021-09-17T22:57:58.672" v="315" actId="26606"/>
          <ac:spMkLst>
            <pc:docMk/>
            <pc:sldMk cId="2270591582" sldId="1334"/>
            <ac:spMk id="2" creationId="{C34C736F-4CB7-48EA-9CDC-F1E251DAD57E}"/>
          </ac:spMkLst>
        </pc:spChg>
        <pc:spChg chg="mod">
          <ac:chgData name="Chunping Xu" userId="a5962ba47313b1f5" providerId="LiveId" clId="{CAB07FA2-811D-4624-BFC0-EAE0BF0FD68D}" dt="2021-09-17T22:57:58.672" v="315" actId="26606"/>
          <ac:spMkLst>
            <pc:docMk/>
            <pc:sldMk cId="2270591582" sldId="1334"/>
            <ac:spMk id="3" creationId="{2779E2B0-9AAE-4E02-AF10-D8E3D7E100BE}"/>
          </ac:spMkLst>
        </pc:spChg>
        <pc:spChg chg="add">
          <ac:chgData name="Chunping Xu" userId="a5962ba47313b1f5" providerId="LiveId" clId="{CAB07FA2-811D-4624-BFC0-EAE0BF0FD68D}" dt="2021-09-17T22:57:58.672" v="315" actId="26606"/>
          <ac:spMkLst>
            <pc:docMk/>
            <pc:sldMk cId="2270591582" sldId="1334"/>
            <ac:spMk id="8" creationId="{1C3D9BD5-A493-4B97-963D-60135D533822}"/>
          </ac:spMkLst>
        </pc:spChg>
        <pc:spChg chg="add">
          <ac:chgData name="Chunping Xu" userId="a5962ba47313b1f5" providerId="LiveId" clId="{CAB07FA2-811D-4624-BFC0-EAE0BF0FD68D}" dt="2021-09-17T22:57:58.672" v="315" actId="26606"/>
          <ac:spMkLst>
            <pc:docMk/>
            <pc:sldMk cId="2270591582" sldId="1334"/>
            <ac:spMk id="10" creationId="{1F759AF4-E342-4E60-8A32-C44A328F2F42}"/>
          </ac:spMkLst>
        </pc:spChg>
        <pc:picChg chg="add del">
          <ac:chgData name="Chunping Xu" userId="a5962ba47313b1f5" providerId="LiveId" clId="{CAB07FA2-811D-4624-BFC0-EAE0BF0FD68D}" dt="2021-09-17T22:50:20.721" v="314"/>
          <ac:picMkLst>
            <pc:docMk/>
            <pc:sldMk cId="2270591582" sldId="1334"/>
            <ac:picMk id="4" creationId="{4BB2C9D6-9BAD-4E67-A8FB-30B86E8AAAAF}"/>
          </ac:picMkLst>
        </pc:picChg>
        <pc:picChg chg="add mod">
          <ac:chgData name="Chunping Xu" userId="a5962ba47313b1f5" providerId="LiveId" clId="{CAB07FA2-811D-4624-BFC0-EAE0BF0FD68D}" dt="2021-09-17T22:58:15.770" v="318" actId="14100"/>
          <ac:picMkLst>
            <pc:docMk/>
            <pc:sldMk cId="2270591582" sldId="1334"/>
            <ac:picMk id="5" creationId="{4B6D5479-BD2E-4671-9983-C3F4A45B8508}"/>
          </ac:picMkLst>
        </pc:picChg>
        <pc:cxnChg chg="add">
          <ac:chgData name="Chunping Xu" userId="a5962ba47313b1f5" providerId="LiveId" clId="{CAB07FA2-811D-4624-BFC0-EAE0BF0FD68D}" dt="2021-09-17T22:57:58.672" v="315" actId="26606"/>
          <ac:cxnSpMkLst>
            <pc:docMk/>
            <pc:sldMk cId="2270591582" sldId="1334"/>
            <ac:cxnSpMk id="12" creationId="{A49B2805-6469-407A-A68A-BB85AC8A8596}"/>
          </ac:cxnSpMkLst>
        </pc:cxnChg>
      </pc:sldChg>
      <pc:sldChg chg="modSp add mod">
        <pc:chgData name="Chunping Xu" userId="a5962ba47313b1f5" providerId="LiveId" clId="{CAB07FA2-811D-4624-BFC0-EAE0BF0FD68D}" dt="2021-09-17T23:04:20.928" v="364"/>
        <pc:sldMkLst>
          <pc:docMk/>
          <pc:sldMk cId="4280672741" sldId="1335"/>
        </pc:sldMkLst>
        <pc:spChg chg="mod">
          <ac:chgData name="Chunping Xu" userId="a5962ba47313b1f5" providerId="LiveId" clId="{CAB07FA2-811D-4624-BFC0-EAE0BF0FD68D}" dt="2021-09-17T23:04:20.928" v="364"/>
          <ac:spMkLst>
            <pc:docMk/>
            <pc:sldMk cId="4280672741" sldId="1335"/>
            <ac:spMk id="441" creationId="{00000000-0000-0000-0000-000000000000}"/>
          </ac:spMkLst>
        </pc:spChg>
      </pc:sldChg>
      <pc:sldChg chg="add">
        <pc:chgData name="Chunping Xu" userId="a5962ba47313b1f5" providerId="LiveId" clId="{CAB07FA2-811D-4624-BFC0-EAE0BF0FD68D}" dt="2021-09-17T23:09:22.659" v="380"/>
        <pc:sldMkLst>
          <pc:docMk/>
          <pc:sldMk cId="1152036601" sldId="1336"/>
        </pc:sldMkLst>
      </pc:sldChg>
      <pc:sldChg chg="modSp add mod">
        <pc:chgData name="Chunping Xu" userId="a5962ba47313b1f5" providerId="LiveId" clId="{CAB07FA2-811D-4624-BFC0-EAE0BF0FD68D}" dt="2021-09-17T23:10:07.637" v="387" actId="20577"/>
        <pc:sldMkLst>
          <pc:docMk/>
          <pc:sldMk cId="3410323660" sldId="1337"/>
        </pc:sldMkLst>
        <pc:spChg chg="mod">
          <ac:chgData name="Chunping Xu" userId="a5962ba47313b1f5" providerId="LiveId" clId="{CAB07FA2-811D-4624-BFC0-EAE0BF0FD68D}" dt="2021-09-17T23:10:07.637" v="387" actId="20577"/>
          <ac:spMkLst>
            <pc:docMk/>
            <pc:sldMk cId="3410323660" sldId="1337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CAB07FA2-811D-4624-BFC0-EAE0BF0FD68D}" dt="2021-09-17T23:10:51.999" v="393"/>
        <pc:sldMkLst>
          <pc:docMk/>
          <pc:sldMk cId="3256105426" sldId="1338"/>
        </pc:sldMkLst>
        <pc:spChg chg="mod">
          <ac:chgData name="Chunping Xu" userId="a5962ba47313b1f5" providerId="LiveId" clId="{CAB07FA2-811D-4624-BFC0-EAE0BF0FD68D}" dt="2021-09-17T23:10:51.999" v="393"/>
          <ac:spMkLst>
            <pc:docMk/>
            <pc:sldMk cId="3256105426" sldId="1338"/>
            <ac:spMk id="441" creationId="{00000000-0000-0000-0000-000000000000}"/>
          </ac:spMkLst>
        </pc:spChg>
      </pc:sldChg>
      <pc:sldChg chg="addSp delSp modSp add mod">
        <pc:chgData name="Chunping Xu" userId="a5962ba47313b1f5" providerId="LiveId" clId="{CAB07FA2-811D-4624-BFC0-EAE0BF0FD68D}" dt="2021-09-25T17:51:48.442" v="446" actId="692"/>
        <pc:sldMkLst>
          <pc:docMk/>
          <pc:sldMk cId="1924304342" sldId="1339"/>
        </pc:sldMkLst>
        <pc:spChg chg="add mod">
          <ac:chgData name="Chunping Xu" userId="a5962ba47313b1f5" providerId="LiveId" clId="{CAB07FA2-811D-4624-BFC0-EAE0BF0FD68D}" dt="2021-09-25T17:51:48.442" v="446" actId="692"/>
          <ac:spMkLst>
            <pc:docMk/>
            <pc:sldMk cId="1924304342" sldId="1339"/>
            <ac:spMk id="2" creationId="{1CEB938E-A1EE-438F-A47C-A642246E2B19}"/>
          </ac:spMkLst>
        </pc:spChg>
        <pc:spChg chg="mod">
          <ac:chgData name="Chunping Xu" userId="a5962ba47313b1f5" providerId="LiveId" clId="{CAB07FA2-811D-4624-BFC0-EAE0BF0FD68D}" dt="2021-09-25T17:50:57.623" v="437" actId="1076"/>
          <ac:spMkLst>
            <pc:docMk/>
            <pc:sldMk cId="1924304342" sldId="1339"/>
            <ac:spMk id="14" creationId="{17F933BB-D9ED-490A-A21C-8FAC50E1ED5E}"/>
          </ac:spMkLst>
        </pc:spChg>
        <pc:spChg chg="del">
          <ac:chgData name="Chunping Xu" userId="a5962ba47313b1f5" providerId="LiveId" clId="{CAB07FA2-811D-4624-BFC0-EAE0BF0FD68D}" dt="2021-09-25T17:49:01.943" v="432" actId="478"/>
          <ac:spMkLst>
            <pc:docMk/>
            <pc:sldMk cId="1924304342" sldId="1339"/>
            <ac:spMk id="16" creationId="{F2DAA984-6624-4210-8835-F8DCEF44F0B0}"/>
          </ac:spMkLst>
        </pc:spChg>
        <pc:spChg chg="del mod">
          <ac:chgData name="Chunping Xu" userId="a5962ba47313b1f5" providerId="LiveId" clId="{CAB07FA2-811D-4624-BFC0-EAE0BF0FD68D}" dt="2021-09-25T17:48:59.302" v="431" actId="478"/>
          <ac:spMkLst>
            <pc:docMk/>
            <pc:sldMk cId="1924304342" sldId="1339"/>
            <ac:spMk id="25" creationId="{E3165E1B-108B-4655-9D4C-D19C23F86DD5}"/>
          </ac:spMkLst>
        </pc:spChg>
        <pc:cxnChg chg="del mod">
          <ac:chgData name="Chunping Xu" userId="a5962ba47313b1f5" providerId="LiveId" clId="{CAB07FA2-811D-4624-BFC0-EAE0BF0FD68D}" dt="2021-09-25T17:49:12.409" v="434" actId="478"/>
          <ac:cxnSpMkLst>
            <pc:docMk/>
            <pc:sldMk cId="1924304342" sldId="1339"/>
            <ac:cxnSpMk id="18" creationId="{94866167-8E91-4D07-A764-78A8A0BCA87D}"/>
          </ac:cxnSpMkLst>
        </pc:cxnChg>
        <pc:cxnChg chg="del">
          <ac:chgData name="Chunping Xu" userId="a5962ba47313b1f5" providerId="LiveId" clId="{CAB07FA2-811D-4624-BFC0-EAE0BF0FD68D}" dt="2021-09-25T17:49:03.474" v="433" actId="478"/>
          <ac:cxnSpMkLst>
            <pc:docMk/>
            <pc:sldMk cId="1924304342" sldId="1339"/>
            <ac:cxnSpMk id="21" creationId="{721D662C-D901-49F6-903F-0BDD09E9D64B}"/>
          </ac:cxnSpMkLst>
        </pc:cxnChg>
      </pc:sldChg>
    </pc:docChg>
  </pc:docChgLst>
  <pc:docChgLst>
    <pc:chgData name="Chunping Xu" userId="a5962ba47313b1f5" providerId="LiveId" clId="{452B6FD2-A501-48BB-A5CB-B18D704E6A67}"/>
    <pc:docChg chg="undo redo custSel addSld delSld modSld sldOrd">
      <pc:chgData name="Chunping Xu" userId="a5962ba47313b1f5" providerId="LiveId" clId="{452B6FD2-A501-48BB-A5CB-B18D704E6A67}" dt="2021-08-06T23:17:23.909" v="145" actId="6549"/>
      <pc:docMkLst>
        <pc:docMk/>
      </pc:docMkLst>
      <pc:sldChg chg="modSp mod">
        <pc:chgData name="Chunping Xu" userId="a5962ba47313b1f5" providerId="LiveId" clId="{452B6FD2-A501-48BB-A5CB-B18D704E6A67}" dt="2021-08-06T22:57:40.691" v="6" actId="20577"/>
        <pc:sldMkLst>
          <pc:docMk/>
          <pc:sldMk cId="2574250617" sldId="835"/>
        </pc:sldMkLst>
        <pc:spChg chg="mod">
          <ac:chgData name="Chunping Xu" userId="a5962ba47313b1f5" providerId="LiveId" clId="{452B6FD2-A501-48BB-A5CB-B18D704E6A67}" dt="2021-08-06T22:57:40.691" v="6" actId="20577"/>
          <ac:spMkLst>
            <pc:docMk/>
            <pc:sldMk cId="2574250617" sldId="835"/>
            <ac:spMk id="441" creationId="{00000000-0000-0000-0000-000000000000}"/>
          </ac:spMkLst>
        </pc:spChg>
      </pc:sldChg>
      <pc:sldChg chg="modSp mod">
        <pc:chgData name="Chunping Xu" userId="a5962ba47313b1f5" providerId="LiveId" clId="{452B6FD2-A501-48BB-A5CB-B18D704E6A67}" dt="2021-08-06T23:01:29.569" v="39"/>
        <pc:sldMkLst>
          <pc:docMk/>
          <pc:sldMk cId="96890483" sldId="845"/>
        </pc:sldMkLst>
        <pc:spChg chg="mod">
          <ac:chgData name="Chunping Xu" userId="a5962ba47313b1f5" providerId="LiveId" clId="{452B6FD2-A501-48BB-A5CB-B18D704E6A67}" dt="2021-08-06T23:01:29.569" v="39"/>
          <ac:spMkLst>
            <pc:docMk/>
            <pc:sldMk cId="96890483" sldId="845"/>
            <ac:spMk id="441" creationId="{00000000-0000-0000-0000-000000000000}"/>
          </ac:spMkLst>
        </pc:spChg>
      </pc:sldChg>
      <pc:sldChg chg="modSp mod ord">
        <pc:chgData name="Chunping Xu" userId="a5962ba47313b1f5" providerId="LiveId" clId="{452B6FD2-A501-48BB-A5CB-B18D704E6A67}" dt="2021-08-06T23:05:40.089" v="56"/>
        <pc:sldMkLst>
          <pc:docMk/>
          <pc:sldMk cId="3489066414" sldId="847"/>
        </pc:sldMkLst>
        <pc:spChg chg="mod">
          <ac:chgData name="Chunping Xu" userId="a5962ba47313b1f5" providerId="LiveId" clId="{452B6FD2-A501-48BB-A5CB-B18D704E6A67}" dt="2021-08-06T23:03:07.505" v="46" actId="20577"/>
          <ac:spMkLst>
            <pc:docMk/>
            <pc:sldMk cId="3489066414" sldId="847"/>
            <ac:spMk id="441" creationId="{00000000-0000-0000-0000-000000000000}"/>
          </ac:spMkLst>
        </pc:spChg>
      </pc:sldChg>
      <pc:sldChg chg="modSp mod">
        <pc:chgData name="Chunping Xu" userId="a5962ba47313b1f5" providerId="LiveId" clId="{452B6FD2-A501-48BB-A5CB-B18D704E6A67}" dt="2021-08-06T22:58:37.610" v="13" actId="948"/>
        <pc:sldMkLst>
          <pc:docMk/>
          <pc:sldMk cId="2814175321" sldId="852"/>
        </pc:sldMkLst>
        <pc:spChg chg="mod">
          <ac:chgData name="Chunping Xu" userId="a5962ba47313b1f5" providerId="LiveId" clId="{452B6FD2-A501-48BB-A5CB-B18D704E6A67}" dt="2021-08-06T22:58:37.610" v="13" actId="948"/>
          <ac:spMkLst>
            <pc:docMk/>
            <pc:sldMk cId="2814175321" sldId="852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452B6FD2-A501-48BB-A5CB-B18D704E6A67}" dt="2021-08-06T23:17:23.909" v="145" actId="6549"/>
        <pc:sldMkLst>
          <pc:docMk/>
          <pc:sldMk cId="4007757009" sldId="884"/>
        </pc:sldMkLst>
        <pc:spChg chg="mod">
          <ac:chgData name="Chunping Xu" userId="a5962ba47313b1f5" providerId="LiveId" clId="{452B6FD2-A501-48BB-A5CB-B18D704E6A67}" dt="2021-08-06T23:17:23.909" v="145" actId="6549"/>
          <ac:spMkLst>
            <pc:docMk/>
            <pc:sldMk cId="4007757009" sldId="884"/>
            <ac:spMk id="441" creationId="{00000000-0000-0000-0000-000000000000}"/>
          </ac:spMkLst>
        </pc:spChg>
      </pc:sldChg>
      <pc:sldChg chg="del">
        <pc:chgData name="Chunping Xu" userId="a5962ba47313b1f5" providerId="LiveId" clId="{452B6FD2-A501-48BB-A5CB-B18D704E6A67}" dt="2021-08-06T22:58:55.774" v="15" actId="47"/>
        <pc:sldMkLst>
          <pc:docMk/>
          <pc:sldMk cId="2313262846" sldId="926"/>
        </pc:sldMkLst>
      </pc:sldChg>
      <pc:sldChg chg="del">
        <pc:chgData name="Chunping Xu" userId="a5962ba47313b1f5" providerId="LiveId" clId="{452B6FD2-A501-48BB-A5CB-B18D704E6A67}" dt="2021-08-06T22:58:55.774" v="15" actId="47"/>
        <pc:sldMkLst>
          <pc:docMk/>
          <pc:sldMk cId="4238450721" sldId="968"/>
        </pc:sldMkLst>
      </pc:sldChg>
      <pc:sldChg chg="modSp mod ord">
        <pc:chgData name="Chunping Xu" userId="a5962ba47313b1f5" providerId="LiveId" clId="{452B6FD2-A501-48BB-A5CB-B18D704E6A67}" dt="2021-08-06T23:11:51.160" v="113"/>
        <pc:sldMkLst>
          <pc:docMk/>
          <pc:sldMk cId="3856334315" sldId="981"/>
        </pc:sldMkLst>
        <pc:spChg chg="mod">
          <ac:chgData name="Chunping Xu" userId="a5962ba47313b1f5" providerId="LiveId" clId="{452B6FD2-A501-48BB-A5CB-B18D704E6A67}" dt="2021-08-06T23:11:43.531" v="111"/>
          <ac:spMkLst>
            <pc:docMk/>
            <pc:sldMk cId="3856334315" sldId="981"/>
            <ac:spMk id="441" creationId="{00000000-0000-0000-0000-000000000000}"/>
          </ac:spMkLst>
        </pc:spChg>
      </pc:sldChg>
      <pc:sldChg chg="modSp mod">
        <pc:chgData name="Chunping Xu" userId="a5962ba47313b1f5" providerId="LiveId" clId="{452B6FD2-A501-48BB-A5CB-B18D704E6A67}" dt="2021-08-06T22:59:49.662" v="25" actId="14100"/>
        <pc:sldMkLst>
          <pc:docMk/>
          <pc:sldMk cId="3201041591" sldId="1003"/>
        </pc:sldMkLst>
        <pc:spChg chg="mod">
          <ac:chgData name="Chunping Xu" userId="a5962ba47313b1f5" providerId="LiveId" clId="{452B6FD2-A501-48BB-A5CB-B18D704E6A67}" dt="2021-08-06T22:59:49.662" v="25" actId="14100"/>
          <ac:spMkLst>
            <pc:docMk/>
            <pc:sldMk cId="3201041591" sldId="1003"/>
            <ac:spMk id="441" creationId="{00000000-0000-0000-0000-000000000000}"/>
          </ac:spMkLst>
        </pc:spChg>
      </pc:sldChg>
      <pc:sldChg chg="modSp mod">
        <pc:chgData name="Chunping Xu" userId="a5962ba47313b1f5" providerId="LiveId" clId="{452B6FD2-A501-48BB-A5CB-B18D704E6A67}" dt="2021-08-06T23:03:29.266" v="49"/>
        <pc:sldMkLst>
          <pc:docMk/>
          <pc:sldMk cId="1716615448" sldId="1008"/>
        </pc:sldMkLst>
        <pc:spChg chg="mod">
          <ac:chgData name="Chunping Xu" userId="a5962ba47313b1f5" providerId="LiveId" clId="{452B6FD2-A501-48BB-A5CB-B18D704E6A67}" dt="2021-08-06T23:03:29.266" v="49"/>
          <ac:spMkLst>
            <pc:docMk/>
            <pc:sldMk cId="1716615448" sldId="1008"/>
            <ac:spMk id="441" creationId="{00000000-0000-0000-0000-000000000000}"/>
          </ac:spMkLst>
        </pc:spChg>
      </pc:sldChg>
      <pc:sldChg chg="modSp mod">
        <pc:chgData name="Chunping Xu" userId="a5962ba47313b1f5" providerId="LiveId" clId="{452B6FD2-A501-48BB-A5CB-B18D704E6A67}" dt="2021-08-06T23:06:55.912" v="69"/>
        <pc:sldMkLst>
          <pc:docMk/>
          <pc:sldMk cId="1970058662" sldId="1254"/>
        </pc:sldMkLst>
        <pc:spChg chg="mod">
          <ac:chgData name="Chunping Xu" userId="a5962ba47313b1f5" providerId="LiveId" clId="{452B6FD2-A501-48BB-A5CB-B18D704E6A67}" dt="2021-08-06T23:06:55.912" v="69"/>
          <ac:spMkLst>
            <pc:docMk/>
            <pc:sldMk cId="1970058662" sldId="1254"/>
            <ac:spMk id="441" creationId="{00000000-0000-0000-0000-000000000000}"/>
          </ac:spMkLst>
        </pc:spChg>
      </pc:sldChg>
      <pc:sldChg chg="modSp mod">
        <pc:chgData name="Chunping Xu" userId="a5962ba47313b1f5" providerId="LiveId" clId="{452B6FD2-A501-48BB-A5CB-B18D704E6A67}" dt="2021-08-06T23:03:54.908" v="52"/>
        <pc:sldMkLst>
          <pc:docMk/>
          <pc:sldMk cId="2297766525" sldId="1264"/>
        </pc:sldMkLst>
        <pc:spChg chg="mod">
          <ac:chgData name="Chunping Xu" userId="a5962ba47313b1f5" providerId="LiveId" clId="{452B6FD2-A501-48BB-A5CB-B18D704E6A67}" dt="2021-08-06T23:03:54.908" v="52"/>
          <ac:spMkLst>
            <pc:docMk/>
            <pc:sldMk cId="2297766525" sldId="1264"/>
            <ac:spMk id="441" creationId="{00000000-0000-0000-0000-000000000000}"/>
          </ac:spMkLst>
        </pc:spChg>
      </pc:sldChg>
      <pc:sldChg chg="del">
        <pc:chgData name="Chunping Xu" userId="a5962ba47313b1f5" providerId="LiveId" clId="{452B6FD2-A501-48BB-A5CB-B18D704E6A67}" dt="2021-08-06T23:06:03.484" v="63" actId="47"/>
        <pc:sldMkLst>
          <pc:docMk/>
          <pc:sldMk cId="1846892904" sldId="1265"/>
        </pc:sldMkLst>
      </pc:sldChg>
      <pc:sldChg chg="modSp mod">
        <pc:chgData name="Chunping Xu" userId="a5962ba47313b1f5" providerId="LiveId" clId="{452B6FD2-A501-48BB-A5CB-B18D704E6A67}" dt="2021-08-06T23:06:24.480" v="66"/>
        <pc:sldMkLst>
          <pc:docMk/>
          <pc:sldMk cId="2277368277" sldId="1266"/>
        </pc:sldMkLst>
        <pc:spChg chg="mod">
          <ac:chgData name="Chunping Xu" userId="a5962ba47313b1f5" providerId="LiveId" clId="{452B6FD2-A501-48BB-A5CB-B18D704E6A67}" dt="2021-08-06T23:06:24.480" v="66"/>
          <ac:spMkLst>
            <pc:docMk/>
            <pc:sldMk cId="2277368277" sldId="1266"/>
            <ac:spMk id="441" creationId="{00000000-0000-0000-0000-000000000000}"/>
          </ac:spMkLst>
        </pc:spChg>
      </pc:sldChg>
      <pc:sldChg chg="del">
        <pc:chgData name="Chunping Xu" userId="a5962ba47313b1f5" providerId="LiveId" clId="{452B6FD2-A501-48BB-A5CB-B18D704E6A67}" dt="2021-08-06T23:07:37.236" v="76" actId="47"/>
        <pc:sldMkLst>
          <pc:docMk/>
          <pc:sldMk cId="3976847715" sldId="1267"/>
        </pc:sldMkLst>
      </pc:sldChg>
      <pc:sldChg chg="addSp delSp modSp mod">
        <pc:chgData name="Chunping Xu" userId="a5962ba47313b1f5" providerId="LiveId" clId="{452B6FD2-A501-48BB-A5CB-B18D704E6A67}" dt="2021-08-06T23:08:11.318" v="83"/>
        <pc:sldMkLst>
          <pc:docMk/>
          <pc:sldMk cId="1569947919" sldId="1268"/>
        </pc:sldMkLst>
        <pc:spChg chg="mod">
          <ac:chgData name="Chunping Xu" userId="a5962ba47313b1f5" providerId="LiveId" clId="{452B6FD2-A501-48BB-A5CB-B18D704E6A67}" dt="2021-08-06T23:08:11.318" v="83"/>
          <ac:spMkLst>
            <pc:docMk/>
            <pc:sldMk cId="1569947919" sldId="1268"/>
            <ac:spMk id="441" creationId="{00000000-0000-0000-0000-000000000000}"/>
          </ac:spMkLst>
        </pc:spChg>
        <pc:picChg chg="add del">
          <ac:chgData name="Chunping Xu" userId="a5962ba47313b1f5" providerId="LiveId" clId="{452B6FD2-A501-48BB-A5CB-B18D704E6A67}" dt="2021-08-06T23:07:59.495" v="80" actId="22"/>
          <ac:picMkLst>
            <pc:docMk/>
            <pc:sldMk cId="1569947919" sldId="1268"/>
            <ac:picMk id="3" creationId="{D1B75B04-AEC4-4BA3-8D4C-18FA203BA649}"/>
          </ac:picMkLst>
        </pc:picChg>
      </pc:sldChg>
      <pc:sldChg chg="modSp mod">
        <pc:chgData name="Chunping Xu" userId="a5962ba47313b1f5" providerId="LiveId" clId="{452B6FD2-A501-48BB-A5CB-B18D704E6A67}" dt="2021-08-06T23:09:05.750" v="86"/>
        <pc:sldMkLst>
          <pc:docMk/>
          <pc:sldMk cId="3099987718" sldId="1269"/>
        </pc:sldMkLst>
        <pc:spChg chg="mod">
          <ac:chgData name="Chunping Xu" userId="a5962ba47313b1f5" providerId="LiveId" clId="{452B6FD2-A501-48BB-A5CB-B18D704E6A67}" dt="2021-08-06T23:09:05.750" v="86"/>
          <ac:spMkLst>
            <pc:docMk/>
            <pc:sldMk cId="3099987718" sldId="1269"/>
            <ac:spMk id="441" creationId="{00000000-0000-0000-0000-000000000000}"/>
          </ac:spMkLst>
        </pc:spChg>
      </pc:sldChg>
      <pc:sldChg chg="del">
        <pc:chgData name="Chunping Xu" userId="a5962ba47313b1f5" providerId="LiveId" clId="{452B6FD2-A501-48BB-A5CB-B18D704E6A67}" dt="2021-08-06T23:15:16.306" v="140" actId="47"/>
        <pc:sldMkLst>
          <pc:docMk/>
          <pc:sldMk cId="1972384579" sldId="1270"/>
        </pc:sldMkLst>
      </pc:sldChg>
      <pc:sldChg chg="modSp add mod">
        <pc:chgData name="Chunping Xu" userId="a5962ba47313b1f5" providerId="LiveId" clId="{452B6FD2-A501-48BB-A5CB-B18D704E6A67}" dt="2021-08-06T22:59:25.546" v="21"/>
        <pc:sldMkLst>
          <pc:docMk/>
          <pc:sldMk cId="4179688679" sldId="1271"/>
        </pc:sldMkLst>
        <pc:spChg chg="mod">
          <ac:chgData name="Chunping Xu" userId="a5962ba47313b1f5" providerId="LiveId" clId="{452B6FD2-A501-48BB-A5CB-B18D704E6A67}" dt="2021-08-06T22:59:25.546" v="21"/>
          <ac:spMkLst>
            <pc:docMk/>
            <pc:sldMk cId="4179688679" sldId="1271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452B6FD2-A501-48BB-A5CB-B18D704E6A67}" dt="2021-08-06T22:59:41.025" v="24"/>
        <pc:sldMkLst>
          <pc:docMk/>
          <pc:sldMk cId="3833477386" sldId="1272"/>
        </pc:sldMkLst>
        <pc:spChg chg="mod">
          <ac:chgData name="Chunping Xu" userId="a5962ba47313b1f5" providerId="LiveId" clId="{452B6FD2-A501-48BB-A5CB-B18D704E6A67}" dt="2021-08-06T22:59:41.025" v="24"/>
          <ac:spMkLst>
            <pc:docMk/>
            <pc:sldMk cId="3833477386" sldId="1272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452B6FD2-A501-48BB-A5CB-B18D704E6A67}" dt="2021-08-06T23:00:33.317" v="29" actId="14100"/>
        <pc:sldMkLst>
          <pc:docMk/>
          <pc:sldMk cId="2333981638" sldId="1273"/>
        </pc:sldMkLst>
        <pc:spChg chg="mod">
          <ac:chgData name="Chunping Xu" userId="a5962ba47313b1f5" providerId="LiveId" clId="{452B6FD2-A501-48BB-A5CB-B18D704E6A67}" dt="2021-08-06T23:00:33.317" v="29" actId="14100"/>
          <ac:spMkLst>
            <pc:docMk/>
            <pc:sldMk cId="2333981638" sldId="1273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452B6FD2-A501-48BB-A5CB-B18D704E6A67}" dt="2021-08-06T23:00:52.362" v="32"/>
        <pc:sldMkLst>
          <pc:docMk/>
          <pc:sldMk cId="2223857069" sldId="1274"/>
        </pc:sldMkLst>
        <pc:spChg chg="mod">
          <ac:chgData name="Chunping Xu" userId="a5962ba47313b1f5" providerId="LiveId" clId="{452B6FD2-A501-48BB-A5CB-B18D704E6A67}" dt="2021-08-06T23:00:52.362" v="32"/>
          <ac:spMkLst>
            <pc:docMk/>
            <pc:sldMk cId="2223857069" sldId="1274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452B6FD2-A501-48BB-A5CB-B18D704E6A67}" dt="2021-08-06T23:12:52.801" v="138" actId="20577"/>
        <pc:sldMkLst>
          <pc:docMk/>
          <pc:sldMk cId="2768815776" sldId="1275"/>
        </pc:sldMkLst>
        <pc:spChg chg="mod">
          <ac:chgData name="Chunping Xu" userId="a5962ba47313b1f5" providerId="LiveId" clId="{452B6FD2-A501-48BB-A5CB-B18D704E6A67}" dt="2021-08-06T23:12:52.801" v="138" actId="20577"/>
          <ac:spMkLst>
            <pc:docMk/>
            <pc:sldMk cId="2768815776" sldId="1275"/>
            <ac:spMk id="441" creationId="{00000000-0000-0000-0000-000000000000}"/>
          </ac:spMkLst>
        </pc:spChg>
      </pc:sldChg>
      <pc:sldChg chg="add del">
        <pc:chgData name="Chunping Xu" userId="a5962ba47313b1f5" providerId="LiveId" clId="{452B6FD2-A501-48BB-A5CB-B18D704E6A67}" dt="2021-08-06T23:01:15.467" v="36" actId="47"/>
        <pc:sldMkLst>
          <pc:docMk/>
          <pc:sldMk cId="1143575656" sldId="1276"/>
        </pc:sldMkLst>
      </pc:sldChg>
      <pc:sldChg chg="modSp add mod">
        <pc:chgData name="Chunping Xu" userId="a5962ba47313b1f5" providerId="LiveId" clId="{452B6FD2-A501-48BB-A5CB-B18D704E6A67}" dt="2021-08-06T23:05:59.760" v="62"/>
        <pc:sldMkLst>
          <pc:docMk/>
          <pc:sldMk cId="2591387734" sldId="1276"/>
        </pc:sldMkLst>
        <pc:spChg chg="mod">
          <ac:chgData name="Chunping Xu" userId="a5962ba47313b1f5" providerId="LiveId" clId="{452B6FD2-A501-48BB-A5CB-B18D704E6A67}" dt="2021-08-06T23:05:59.760" v="62"/>
          <ac:spMkLst>
            <pc:docMk/>
            <pc:sldMk cId="2591387734" sldId="1276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452B6FD2-A501-48BB-A5CB-B18D704E6A67}" dt="2021-08-06T23:07:33.867" v="75"/>
        <pc:sldMkLst>
          <pc:docMk/>
          <pc:sldMk cId="3510849618" sldId="1277"/>
        </pc:sldMkLst>
        <pc:spChg chg="mod">
          <ac:chgData name="Chunping Xu" userId="a5962ba47313b1f5" providerId="LiveId" clId="{452B6FD2-A501-48BB-A5CB-B18D704E6A67}" dt="2021-08-06T23:07:33.867" v="75"/>
          <ac:spMkLst>
            <pc:docMk/>
            <pc:sldMk cId="3510849618" sldId="1277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452B6FD2-A501-48BB-A5CB-B18D704E6A67}" dt="2021-08-06T23:12:09.283" v="118"/>
        <pc:sldMkLst>
          <pc:docMk/>
          <pc:sldMk cId="2141831224" sldId="1278"/>
        </pc:sldMkLst>
        <pc:spChg chg="mod">
          <ac:chgData name="Chunping Xu" userId="a5962ba47313b1f5" providerId="LiveId" clId="{452B6FD2-A501-48BB-A5CB-B18D704E6A67}" dt="2021-08-06T23:12:09.283" v="118"/>
          <ac:spMkLst>
            <pc:docMk/>
            <pc:sldMk cId="2141831224" sldId="1278"/>
            <ac:spMk id="441" creationId="{00000000-0000-0000-0000-000000000000}"/>
          </ac:spMkLst>
        </pc:spChg>
      </pc:sldChg>
      <pc:sldChg chg="add modAnim">
        <pc:chgData name="Chunping Xu" userId="a5962ba47313b1f5" providerId="LiveId" clId="{452B6FD2-A501-48BB-A5CB-B18D704E6A67}" dt="2021-08-06T23:15:27.392" v="141"/>
        <pc:sldMkLst>
          <pc:docMk/>
          <pc:sldMk cId="2332184075" sldId="1279"/>
        </pc:sldMkLst>
      </pc:sldChg>
    </pc:docChg>
  </pc:docChgLst>
  <pc:docChgLst>
    <pc:chgData name="Chunping Xu" userId="a5962ba47313b1f5" providerId="LiveId" clId="{07134109-0664-4E18-8A20-45994B58FEE7}"/>
    <pc:docChg chg="undo redo custSel addSld delSld modSld sldOrd">
      <pc:chgData name="Chunping Xu" userId="a5962ba47313b1f5" providerId="LiveId" clId="{07134109-0664-4E18-8A20-45994B58FEE7}" dt="2021-08-27T20:18:42.143" v="321" actId="20577"/>
      <pc:docMkLst>
        <pc:docMk/>
      </pc:docMkLst>
      <pc:sldChg chg="modSp mod">
        <pc:chgData name="Chunping Xu" userId="a5962ba47313b1f5" providerId="LiveId" clId="{07134109-0664-4E18-8A20-45994B58FEE7}" dt="2021-08-20T20:40:40.178" v="26"/>
        <pc:sldMkLst>
          <pc:docMk/>
          <pc:sldMk cId="2574250617" sldId="835"/>
        </pc:sldMkLst>
        <pc:spChg chg="mod">
          <ac:chgData name="Chunping Xu" userId="a5962ba47313b1f5" providerId="LiveId" clId="{07134109-0664-4E18-8A20-45994B58FEE7}" dt="2021-08-20T20:40:40.178" v="26"/>
          <ac:spMkLst>
            <pc:docMk/>
            <pc:sldMk cId="2574250617" sldId="835"/>
            <ac:spMk id="441" creationId="{00000000-0000-0000-0000-000000000000}"/>
          </ac:spMkLst>
        </pc:spChg>
      </pc:sldChg>
      <pc:sldChg chg="modSp mod">
        <pc:chgData name="Chunping Xu" userId="a5962ba47313b1f5" providerId="LiveId" clId="{07134109-0664-4E18-8A20-45994B58FEE7}" dt="2021-08-20T20:40:59.718" v="29"/>
        <pc:sldMkLst>
          <pc:docMk/>
          <pc:sldMk cId="96890483" sldId="845"/>
        </pc:sldMkLst>
        <pc:spChg chg="mod">
          <ac:chgData name="Chunping Xu" userId="a5962ba47313b1f5" providerId="LiveId" clId="{07134109-0664-4E18-8A20-45994B58FEE7}" dt="2021-08-20T20:40:59.718" v="29"/>
          <ac:spMkLst>
            <pc:docMk/>
            <pc:sldMk cId="96890483" sldId="845"/>
            <ac:spMk id="441" creationId="{00000000-0000-0000-0000-000000000000}"/>
          </ac:spMkLst>
        </pc:spChg>
      </pc:sldChg>
      <pc:sldChg chg="modSp del mod">
        <pc:chgData name="Chunping Xu" userId="a5962ba47313b1f5" providerId="LiveId" clId="{07134109-0664-4E18-8A20-45994B58FEE7}" dt="2021-08-26T18:49:58.409" v="267" actId="47"/>
        <pc:sldMkLst>
          <pc:docMk/>
          <pc:sldMk cId="3489066414" sldId="847"/>
        </pc:sldMkLst>
        <pc:spChg chg="mod">
          <ac:chgData name="Chunping Xu" userId="a5962ba47313b1f5" providerId="LiveId" clId="{07134109-0664-4E18-8A20-45994B58FEE7}" dt="2021-08-20T20:51:15.041" v="65"/>
          <ac:spMkLst>
            <pc:docMk/>
            <pc:sldMk cId="3489066414" sldId="847"/>
            <ac:spMk id="441" creationId="{00000000-0000-0000-0000-000000000000}"/>
          </ac:spMkLst>
        </pc:spChg>
      </pc:sldChg>
      <pc:sldChg chg="modSp mod">
        <pc:chgData name="Chunping Xu" userId="a5962ba47313b1f5" providerId="LiveId" clId="{07134109-0664-4E18-8A20-45994B58FEE7}" dt="2021-08-20T20:41:28.254" v="34"/>
        <pc:sldMkLst>
          <pc:docMk/>
          <pc:sldMk cId="2814175321" sldId="852"/>
        </pc:sldMkLst>
        <pc:spChg chg="mod">
          <ac:chgData name="Chunping Xu" userId="a5962ba47313b1f5" providerId="LiveId" clId="{07134109-0664-4E18-8A20-45994B58FEE7}" dt="2021-08-20T20:41:28.254" v="34"/>
          <ac:spMkLst>
            <pc:docMk/>
            <pc:sldMk cId="2814175321" sldId="852"/>
            <ac:spMk id="441" creationId="{00000000-0000-0000-0000-000000000000}"/>
          </ac:spMkLst>
        </pc:spChg>
      </pc:sldChg>
      <pc:sldChg chg="modSp del modAnim">
        <pc:chgData name="Chunping Xu" userId="a5962ba47313b1f5" providerId="LiveId" clId="{07134109-0664-4E18-8A20-45994B58FEE7}" dt="2021-08-26T18:49:58.409" v="267" actId="47"/>
        <pc:sldMkLst>
          <pc:docMk/>
          <pc:sldMk cId="4007757009" sldId="884"/>
        </pc:sldMkLst>
        <pc:spChg chg="mod">
          <ac:chgData name="Chunping Xu" userId="a5962ba47313b1f5" providerId="LiveId" clId="{07134109-0664-4E18-8A20-45994B58FEE7}" dt="2021-08-20T20:50:51.172" v="62"/>
          <ac:spMkLst>
            <pc:docMk/>
            <pc:sldMk cId="4007757009" sldId="884"/>
            <ac:spMk id="441" creationId="{00000000-0000-0000-0000-000000000000}"/>
          </ac:spMkLst>
        </pc:spChg>
      </pc:sldChg>
      <pc:sldChg chg="modSp del mod ord">
        <pc:chgData name="Chunping Xu" userId="a5962ba47313b1f5" providerId="LiveId" clId="{07134109-0664-4E18-8A20-45994B58FEE7}" dt="2021-08-26T18:49:58.409" v="267" actId="47"/>
        <pc:sldMkLst>
          <pc:docMk/>
          <pc:sldMk cId="3856334315" sldId="981"/>
        </pc:sldMkLst>
        <pc:spChg chg="mod">
          <ac:chgData name="Chunping Xu" userId="a5962ba47313b1f5" providerId="LiveId" clId="{07134109-0664-4E18-8A20-45994B58FEE7}" dt="2021-08-20T21:03:15.813" v="227"/>
          <ac:spMkLst>
            <pc:docMk/>
            <pc:sldMk cId="3856334315" sldId="981"/>
            <ac:spMk id="441" creationId="{00000000-0000-0000-0000-000000000000}"/>
          </ac:spMkLst>
        </pc:spChg>
      </pc:sldChg>
      <pc:sldChg chg="modSp mod">
        <pc:chgData name="Chunping Xu" userId="a5962ba47313b1f5" providerId="LiveId" clId="{07134109-0664-4E18-8A20-45994B58FEE7}" dt="2021-08-20T20:41:53.338" v="37"/>
        <pc:sldMkLst>
          <pc:docMk/>
          <pc:sldMk cId="3201041591" sldId="1003"/>
        </pc:sldMkLst>
        <pc:spChg chg="mod">
          <ac:chgData name="Chunping Xu" userId="a5962ba47313b1f5" providerId="LiveId" clId="{07134109-0664-4E18-8A20-45994B58FEE7}" dt="2021-08-20T20:41:53.338" v="37"/>
          <ac:spMkLst>
            <pc:docMk/>
            <pc:sldMk cId="3201041591" sldId="1003"/>
            <ac:spMk id="441" creationId="{00000000-0000-0000-0000-000000000000}"/>
          </ac:spMkLst>
        </pc:spChg>
      </pc:sldChg>
      <pc:sldChg chg="modSp del mod">
        <pc:chgData name="Chunping Xu" userId="a5962ba47313b1f5" providerId="LiveId" clId="{07134109-0664-4E18-8A20-45994B58FEE7}" dt="2021-08-26T18:49:58.409" v="267" actId="47"/>
        <pc:sldMkLst>
          <pc:docMk/>
          <pc:sldMk cId="1716615448" sldId="1008"/>
        </pc:sldMkLst>
        <pc:spChg chg="mod">
          <ac:chgData name="Chunping Xu" userId="a5962ba47313b1f5" providerId="LiveId" clId="{07134109-0664-4E18-8A20-45994B58FEE7}" dt="2021-08-20T20:51:41.588" v="70"/>
          <ac:spMkLst>
            <pc:docMk/>
            <pc:sldMk cId="1716615448" sldId="1008"/>
            <ac:spMk id="441" creationId="{00000000-0000-0000-0000-000000000000}"/>
          </ac:spMkLst>
        </pc:spChg>
      </pc:sldChg>
      <pc:sldChg chg="modSp del mod ord">
        <pc:chgData name="Chunping Xu" userId="a5962ba47313b1f5" providerId="LiveId" clId="{07134109-0664-4E18-8A20-45994B58FEE7}" dt="2021-08-26T18:49:58.409" v="267" actId="47"/>
        <pc:sldMkLst>
          <pc:docMk/>
          <pc:sldMk cId="1970058662" sldId="1254"/>
        </pc:sldMkLst>
        <pc:spChg chg="mod">
          <ac:chgData name="Chunping Xu" userId="a5962ba47313b1f5" providerId="LiveId" clId="{07134109-0664-4E18-8A20-45994B58FEE7}" dt="2021-08-20T20:54:40.076" v="115"/>
          <ac:spMkLst>
            <pc:docMk/>
            <pc:sldMk cId="1970058662" sldId="1254"/>
            <ac:spMk id="441" creationId="{00000000-0000-0000-0000-000000000000}"/>
          </ac:spMkLst>
        </pc:spChg>
      </pc:sldChg>
      <pc:sldChg chg="modSp del mod">
        <pc:chgData name="Chunping Xu" userId="a5962ba47313b1f5" providerId="LiveId" clId="{07134109-0664-4E18-8A20-45994B58FEE7}" dt="2021-08-26T18:49:58.409" v="267" actId="47"/>
        <pc:sldMkLst>
          <pc:docMk/>
          <pc:sldMk cId="2297766525" sldId="1264"/>
        </pc:sldMkLst>
        <pc:spChg chg="mod">
          <ac:chgData name="Chunping Xu" userId="a5962ba47313b1f5" providerId="LiveId" clId="{07134109-0664-4E18-8A20-45994B58FEE7}" dt="2021-08-20T20:52:05.353" v="73"/>
          <ac:spMkLst>
            <pc:docMk/>
            <pc:sldMk cId="2297766525" sldId="1264"/>
            <ac:spMk id="441" creationId="{00000000-0000-0000-0000-000000000000}"/>
          </ac:spMkLst>
        </pc:spChg>
      </pc:sldChg>
      <pc:sldChg chg="modSp del mod ord">
        <pc:chgData name="Chunping Xu" userId="a5962ba47313b1f5" providerId="LiveId" clId="{07134109-0664-4E18-8A20-45994B58FEE7}" dt="2021-08-26T18:49:58.409" v="267" actId="47"/>
        <pc:sldMkLst>
          <pc:docMk/>
          <pc:sldMk cId="2277368277" sldId="1266"/>
        </pc:sldMkLst>
        <pc:spChg chg="mod">
          <ac:chgData name="Chunping Xu" userId="a5962ba47313b1f5" providerId="LiveId" clId="{07134109-0664-4E18-8A20-45994B58FEE7}" dt="2021-08-20T20:53:43.977" v="102" actId="255"/>
          <ac:spMkLst>
            <pc:docMk/>
            <pc:sldMk cId="2277368277" sldId="1266"/>
            <ac:spMk id="441" creationId="{00000000-0000-0000-0000-000000000000}"/>
          </ac:spMkLst>
        </pc:spChg>
      </pc:sldChg>
      <pc:sldChg chg="modSp del mod">
        <pc:chgData name="Chunping Xu" userId="a5962ba47313b1f5" providerId="LiveId" clId="{07134109-0664-4E18-8A20-45994B58FEE7}" dt="2021-08-26T18:49:58.409" v="267" actId="47"/>
        <pc:sldMkLst>
          <pc:docMk/>
          <pc:sldMk cId="1569947919" sldId="1268"/>
        </pc:sldMkLst>
        <pc:spChg chg="mod">
          <ac:chgData name="Chunping Xu" userId="a5962ba47313b1f5" providerId="LiveId" clId="{07134109-0664-4E18-8A20-45994B58FEE7}" dt="2021-08-20T21:01:26.900" v="205"/>
          <ac:spMkLst>
            <pc:docMk/>
            <pc:sldMk cId="1569947919" sldId="1268"/>
            <ac:spMk id="441" creationId="{00000000-0000-0000-0000-000000000000}"/>
          </ac:spMkLst>
        </pc:spChg>
      </pc:sldChg>
      <pc:sldChg chg="modSp del mod">
        <pc:chgData name="Chunping Xu" userId="a5962ba47313b1f5" providerId="LiveId" clId="{07134109-0664-4E18-8A20-45994B58FEE7}" dt="2021-08-26T18:49:58.409" v="267" actId="47"/>
        <pc:sldMkLst>
          <pc:docMk/>
          <pc:sldMk cId="3099987718" sldId="1269"/>
        </pc:sldMkLst>
        <pc:spChg chg="mod">
          <ac:chgData name="Chunping Xu" userId="a5962ba47313b1f5" providerId="LiveId" clId="{07134109-0664-4E18-8A20-45994B58FEE7}" dt="2021-08-20T21:02:12.452" v="214"/>
          <ac:spMkLst>
            <pc:docMk/>
            <pc:sldMk cId="3099987718" sldId="1269"/>
            <ac:spMk id="441" creationId="{00000000-0000-0000-0000-000000000000}"/>
          </ac:spMkLst>
        </pc:spChg>
      </pc:sldChg>
      <pc:sldChg chg="modSp mod">
        <pc:chgData name="Chunping Xu" userId="a5962ba47313b1f5" providerId="LiveId" clId="{07134109-0664-4E18-8A20-45994B58FEE7}" dt="2021-08-20T20:42:13.886" v="40"/>
        <pc:sldMkLst>
          <pc:docMk/>
          <pc:sldMk cId="4179688679" sldId="1271"/>
        </pc:sldMkLst>
        <pc:spChg chg="mod">
          <ac:chgData name="Chunping Xu" userId="a5962ba47313b1f5" providerId="LiveId" clId="{07134109-0664-4E18-8A20-45994B58FEE7}" dt="2021-08-20T20:42:13.886" v="40"/>
          <ac:spMkLst>
            <pc:docMk/>
            <pc:sldMk cId="4179688679" sldId="1271"/>
            <ac:spMk id="441" creationId="{00000000-0000-0000-0000-000000000000}"/>
          </ac:spMkLst>
        </pc:spChg>
      </pc:sldChg>
      <pc:sldChg chg="modSp mod">
        <pc:chgData name="Chunping Xu" userId="a5962ba47313b1f5" providerId="LiveId" clId="{07134109-0664-4E18-8A20-45994B58FEE7}" dt="2021-08-20T20:42:28.696" v="43"/>
        <pc:sldMkLst>
          <pc:docMk/>
          <pc:sldMk cId="3833477386" sldId="1272"/>
        </pc:sldMkLst>
        <pc:spChg chg="mod">
          <ac:chgData name="Chunping Xu" userId="a5962ba47313b1f5" providerId="LiveId" clId="{07134109-0664-4E18-8A20-45994B58FEE7}" dt="2021-08-20T20:42:28.696" v="43"/>
          <ac:spMkLst>
            <pc:docMk/>
            <pc:sldMk cId="3833477386" sldId="1272"/>
            <ac:spMk id="441" creationId="{00000000-0000-0000-0000-000000000000}"/>
          </ac:spMkLst>
        </pc:spChg>
      </pc:sldChg>
      <pc:sldChg chg="modSp mod">
        <pc:chgData name="Chunping Xu" userId="a5962ba47313b1f5" providerId="LiveId" clId="{07134109-0664-4E18-8A20-45994B58FEE7}" dt="2021-08-20T20:42:42.342" v="46"/>
        <pc:sldMkLst>
          <pc:docMk/>
          <pc:sldMk cId="2333981638" sldId="1273"/>
        </pc:sldMkLst>
        <pc:spChg chg="mod">
          <ac:chgData name="Chunping Xu" userId="a5962ba47313b1f5" providerId="LiveId" clId="{07134109-0664-4E18-8A20-45994B58FEE7}" dt="2021-08-20T20:42:42.342" v="46"/>
          <ac:spMkLst>
            <pc:docMk/>
            <pc:sldMk cId="2333981638" sldId="1273"/>
            <ac:spMk id="441" creationId="{00000000-0000-0000-0000-000000000000}"/>
          </ac:spMkLst>
        </pc:spChg>
      </pc:sldChg>
      <pc:sldChg chg="modSp mod">
        <pc:chgData name="Chunping Xu" userId="a5962ba47313b1f5" providerId="LiveId" clId="{07134109-0664-4E18-8A20-45994B58FEE7}" dt="2021-08-20T20:43:00.372" v="49"/>
        <pc:sldMkLst>
          <pc:docMk/>
          <pc:sldMk cId="2223857069" sldId="1274"/>
        </pc:sldMkLst>
        <pc:spChg chg="mod">
          <ac:chgData name="Chunping Xu" userId="a5962ba47313b1f5" providerId="LiveId" clId="{07134109-0664-4E18-8A20-45994B58FEE7}" dt="2021-08-20T20:43:00.372" v="49"/>
          <ac:spMkLst>
            <pc:docMk/>
            <pc:sldMk cId="2223857069" sldId="1274"/>
            <ac:spMk id="441" creationId="{00000000-0000-0000-0000-000000000000}"/>
          </ac:spMkLst>
        </pc:spChg>
      </pc:sldChg>
      <pc:sldChg chg="modSp mod">
        <pc:chgData name="Chunping Xu" userId="a5962ba47313b1f5" providerId="LiveId" clId="{07134109-0664-4E18-8A20-45994B58FEE7}" dt="2021-08-20T20:43:19.638" v="53" actId="20577"/>
        <pc:sldMkLst>
          <pc:docMk/>
          <pc:sldMk cId="2768815776" sldId="1275"/>
        </pc:sldMkLst>
        <pc:spChg chg="mod">
          <ac:chgData name="Chunping Xu" userId="a5962ba47313b1f5" providerId="LiveId" clId="{07134109-0664-4E18-8A20-45994B58FEE7}" dt="2021-08-20T20:43:19.638" v="53" actId="20577"/>
          <ac:spMkLst>
            <pc:docMk/>
            <pc:sldMk cId="2768815776" sldId="1275"/>
            <ac:spMk id="441" creationId="{00000000-0000-0000-0000-000000000000}"/>
          </ac:spMkLst>
        </pc:spChg>
      </pc:sldChg>
      <pc:sldChg chg="modSp del mod ord">
        <pc:chgData name="Chunping Xu" userId="a5962ba47313b1f5" providerId="LiveId" clId="{07134109-0664-4E18-8A20-45994B58FEE7}" dt="2021-08-26T18:49:58.409" v="267" actId="47"/>
        <pc:sldMkLst>
          <pc:docMk/>
          <pc:sldMk cId="2591387734" sldId="1276"/>
        </pc:sldMkLst>
        <pc:spChg chg="mod">
          <ac:chgData name="Chunping Xu" userId="a5962ba47313b1f5" providerId="LiveId" clId="{07134109-0664-4E18-8A20-45994B58FEE7}" dt="2021-08-20T21:00:05.196" v="199"/>
          <ac:spMkLst>
            <pc:docMk/>
            <pc:sldMk cId="2591387734" sldId="1276"/>
            <ac:spMk id="441" creationId="{00000000-0000-0000-0000-000000000000}"/>
          </ac:spMkLst>
        </pc:spChg>
      </pc:sldChg>
      <pc:sldChg chg="modSp del mod">
        <pc:chgData name="Chunping Xu" userId="a5962ba47313b1f5" providerId="LiveId" clId="{07134109-0664-4E18-8A20-45994B58FEE7}" dt="2021-08-26T18:49:58.409" v="267" actId="47"/>
        <pc:sldMkLst>
          <pc:docMk/>
          <pc:sldMk cId="3510849618" sldId="1277"/>
        </pc:sldMkLst>
        <pc:spChg chg="mod">
          <ac:chgData name="Chunping Xu" userId="a5962ba47313b1f5" providerId="LiveId" clId="{07134109-0664-4E18-8A20-45994B58FEE7}" dt="2021-08-20T21:00:44.044" v="202"/>
          <ac:spMkLst>
            <pc:docMk/>
            <pc:sldMk cId="3510849618" sldId="1277"/>
            <ac:spMk id="441" creationId="{00000000-0000-0000-0000-000000000000}"/>
          </ac:spMkLst>
        </pc:spChg>
      </pc:sldChg>
      <pc:sldChg chg="modSp del mod ord modAnim">
        <pc:chgData name="Chunping Xu" userId="a5962ba47313b1f5" providerId="LiveId" clId="{07134109-0664-4E18-8A20-45994B58FEE7}" dt="2021-08-26T18:49:58.409" v="267" actId="47"/>
        <pc:sldMkLst>
          <pc:docMk/>
          <pc:sldMk cId="2141831224" sldId="1278"/>
        </pc:sldMkLst>
        <pc:spChg chg="mod">
          <ac:chgData name="Chunping Xu" userId="a5962ba47313b1f5" providerId="LiveId" clId="{07134109-0664-4E18-8A20-45994B58FEE7}" dt="2021-08-20T21:13:32.990" v="247" actId="20577"/>
          <ac:spMkLst>
            <pc:docMk/>
            <pc:sldMk cId="2141831224" sldId="1278"/>
            <ac:spMk id="441" creationId="{00000000-0000-0000-0000-000000000000}"/>
          </ac:spMkLst>
        </pc:spChg>
      </pc:sldChg>
      <pc:sldChg chg="modSp del ord modAnim">
        <pc:chgData name="Chunping Xu" userId="a5962ba47313b1f5" providerId="LiveId" clId="{07134109-0664-4E18-8A20-45994B58FEE7}" dt="2021-08-26T18:50:05.241" v="270" actId="47"/>
        <pc:sldMkLst>
          <pc:docMk/>
          <pc:sldMk cId="2332184075" sldId="1279"/>
        </pc:sldMkLst>
        <pc:spChg chg="mod">
          <ac:chgData name="Chunping Xu" userId="a5962ba47313b1f5" providerId="LiveId" clId="{07134109-0664-4E18-8A20-45994B58FEE7}" dt="2021-08-20T21:15:37.095" v="263" actId="20577"/>
          <ac:spMkLst>
            <pc:docMk/>
            <pc:sldMk cId="2332184075" sldId="1279"/>
            <ac:spMk id="441" creationId="{00000000-0000-0000-0000-000000000000}"/>
          </ac:spMkLst>
        </pc:spChg>
      </pc:sldChg>
      <pc:sldChg chg="addSp modSp new del mod">
        <pc:chgData name="Chunping Xu" userId="a5962ba47313b1f5" providerId="LiveId" clId="{07134109-0664-4E18-8A20-45994B58FEE7}" dt="2021-08-26T18:49:58.409" v="267" actId="47"/>
        <pc:sldMkLst>
          <pc:docMk/>
          <pc:sldMk cId="1206080702" sldId="1280"/>
        </pc:sldMkLst>
        <pc:picChg chg="add mod">
          <ac:chgData name="Chunping Xu" userId="a5962ba47313b1f5" providerId="LiveId" clId="{07134109-0664-4E18-8A20-45994B58FEE7}" dt="2021-08-19T22:15:59.119" v="23" actId="1076"/>
          <ac:picMkLst>
            <pc:docMk/>
            <pc:sldMk cId="1206080702" sldId="1280"/>
            <ac:picMk id="4" creationId="{FEFD8E06-BBA9-4524-A45A-14C6DA82E1E4}"/>
          </ac:picMkLst>
        </pc:picChg>
      </pc:sldChg>
      <pc:sldChg chg="addSp new del ord">
        <pc:chgData name="Chunping Xu" userId="a5962ba47313b1f5" providerId="LiveId" clId="{07134109-0664-4E18-8A20-45994B58FEE7}" dt="2021-08-26T18:49:58.409" v="267" actId="47"/>
        <pc:sldMkLst>
          <pc:docMk/>
          <pc:sldMk cId="2051752906" sldId="1281"/>
        </pc:sldMkLst>
        <pc:picChg chg="add">
          <ac:chgData name="Chunping Xu" userId="a5962ba47313b1f5" providerId="LiveId" clId="{07134109-0664-4E18-8A20-45994B58FEE7}" dt="2021-08-19T22:13:01.497" v="8"/>
          <ac:picMkLst>
            <pc:docMk/>
            <pc:sldMk cId="2051752906" sldId="1281"/>
            <ac:picMk id="4" creationId="{1C6556F4-3423-4B5F-B37B-5D305E29119F}"/>
          </ac:picMkLst>
        </pc:picChg>
      </pc:sldChg>
      <pc:sldChg chg="addSp new del">
        <pc:chgData name="Chunping Xu" userId="a5962ba47313b1f5" providerId="LiveId" clId="{07134109-0664-4E18-8A20-45994B58FEE7}" dt="2021-08-26T18:49:58.409" v="267" actId="47"/>
        <pc:sldMkLst>
          <pc:docMk/>
          <pc:sldMk cId="2503302728" sldId="1282"/>
        </pc:sldMkLst>
        <pc:picChg chg="add">
          <ac:chgData name="Chunping Xu" userId="a5962ba47313b1f5" providerId="LiveId" clId="{07134109-0664-4E18-8A20-45994B58FEE7}" dt="2021-08-19T22:13:35.539" v="15"/>
          <ac:picMkLst>
            <pc:docMk/>
            <pc:sldMk cId="2503302728" sldId="1282"/>
            <ac:picMk id="4" creationId="{62C2DD8C-C486-458E-9E0D-B05272C06F02}"/>
          </ac:picMkLst>
        </pc:picChg>
      </pc:sldChg>
      <pc:sldChg chg="addSp new del">
        <pc:chgData name="Chunping Xu" userId="a5962ba47313b1f5" providerId="LiveId" clId="{07134109-0664-4E18-8A20-45994B58FEE7}" dt="2021-08-26T18:49:58.409" v="267" actId="47"/>
        <pc:sldMkLst>
          <pc:docMk/>
          <pc:sldMk cId="2064201763" sldId="1283"/>
        </pc:sldMkLst>
        <pc:picChg chg="add">
          <ac:chgData name="Chunping Xu" userId="a5962ba47313b1f5" providerId="LiveId" clId="{07134109-0664-4E18-8A20-45994B58FEE7}" dt="2021-08-19T22:13:47.194" v="16"/>
          <ac:picMkLst>
            <pc:docMk/>
            <pc:sldMk cId="2064201763" sldId="1283"/>
            <ac:picMk id="4" creationId="{2B8CDBF6-3811-44AC-9CE2-98E7322BD8B6}"/>
          </ac:picMkLst>
        </pc:picChg>
      </pc:sldChg>
      <pc:sldChg chg="addSp new del">
        <pc:chgData name="Chunping Xu" userId="a5962ba47313b1f5" providerId="LiveId" clId="{07134109-0664-4E18-8A20-45994B58FEE7}" dt="2021-08-26T18:49:58.409" v="267" actId="47"/>
        <pc:sldMkLst>
          <pc:docMk/>
          <pc:sldMk cId="2230913689" sldId="1284"/>
        </pc:sldMkLst>
        <pc:picChg chg="add">
          <ac:chgData name="Chunping Xu" userId="a5962ba47313b1f5" providerId="LiveId" clId="{07134109-0664-4E18-8A20-45994B58FEE7}" dt="2021-08-19T22:14:28.594" v="17"/>
          <ac:picMkLst>
            <pc:docMk/>
            <pc:sldMk cId="2230913689" sldId="1284"/>
            <ac:picMk id="4" creationId="{6C4FAFB0-151A-4532-9749-D8DFCCF5FAD7}"/>
          </ac:picMkLst>
        </pc:picChg>
      </pc:sldChg>
      <pc:sldChg chg="addSp new del">
        <pc:chgData name="Chunping Xu" userId="a5962ba47313b1f5" providerId="LiveId" clId="{07134109-0664-4E18-8A20-45994B58FEE7}" dt="2021-08-26T18:49:58.409" v="267" actId="47"/>
        <pc:sldMkLst>
          <pc:docMk/>
          <pc:sldMk cId="375609521" sldId="1285"/>
        </pc:sldMkLst>
        <pc:picChg chg="add">
          <ac:chgData name="Chunping Xu" userId="a5962ba47313b1f5" providerId="LiveId" clId="{07134109-0664-4E18-8A20-45994B58FEE7}" dt="2021-08-19T22:14:38.032" v="18"/>
          <ac:picMkLst>
            <pc:docMk/>
            <pc:sldMk cId="375609521" sldId="1285"/>
            <ac:picMk id="4" creationId="{063ADDDD-5359-4C34-BAE1-78A81FA9E205}"/>
          </ac:picMkLst>
        </pc:picChg>
      </pc:sldChg>
      <pc:sldChg chg="addSp delSp new del mod">
        <pc:chgData name="Chunping Xu" userId="a5962ba47313b1f5" providerId="LiveId" clId="{07134109-0664-4E18-8A20-45994B58FEE7}" dt="2021-08-26T18:49:58.409" v="267" actId="47"/>
        <pc:sldMkLst>
          <pc:docMk/>
          <pc:sldMk cId="1265617830" sldId="1286"/>
        </pc:sldMkLst>
        <pc:picChg chg="add del">
          <ac:chgData name="Chunping Xu" userId="a5962ba47313b1f5" providerId="LiveId" clId="{07134109-0664-4E18-8A20-45994B58FEE7}" dt="2021-08-19T22:15:45.126" v="21" actId="478"/>
          <ac:picMkLst>
            <pc:docMk/>
            <pc:sldMk cId="1265617830" sldId="1286"/>
            <ac:picMk id="4" creationId="{38CFE38E-B48B-4DE7-9F6D-172223B1BABB}"/>
          </ac:picMkLst>
        </pc:picChg>
        <pc:picChg chg="add">
          <ac:chgData name="Chunping Xu" userId="a5962ba47313b1f5" providerId="LiveId" clId="{07134109-0664-4E18-8A20-45994B58FEE7}" dt="2021-08-19T22:15:51.763" v="22"/>
          <ac:picMkLst>
            <pc:docMk/>
            <pc:sldMk cId="1265617830" sldId="1286"/>
            <ac:picMk id="5" creationId="{BE57BA21-1F29-4FC1-A467-22369105C696}"/>
          </ac:picMkLst>
        </pc:picChg>
      </pc:sldChg>
      <pc:sldChg chg="addSp new del ord">
        <pc:chgData name="Chunping Xu" userId="a5962ba47313b1f5" providerId="LiveId" clId="{07134109-0664-4E18-8A20-45994B58FEE7}" dt="2021-08-20T21:11:43.787" v="239" actId="47"/>
        <pc:sldMkLst>
          <pc:docMk/>
          <pc:sldMk cId="252375653" sldId="1287"/>
        </pc:sldMkLst>
        <pc:picChg chg="add">
          <ac:chgData name="Chunping Xu" userId="a5962ba47313b1f5" providerId="LiveId" clId="{07134109-0664-4E18-8A20-45994B58FEE7}" dt="2021-08-19T22:15:39.440" v="20"/>
          <ac:picMkLst>
            <pc:docMk/>
            <pc:sldMk cId="252375653" sldId="1287"/>
            <ac:picMk id="4" creationId="{264ED892-B088-440C-BE04-B4F99BB9C8E7}"/>
          </ac:picMkLst>
        </pc:picChg>
      </pc:sldChg>
      <pc:sldChg chg="addSp new">
        <pc:chgData name="Chunping Xu" userId="a5962ba47313b1f5" providerId="LiveId" clId="{07134109-0664-4E18-8A20-45994B58FEE7}" dt="2021-08-20T20:45:54.539" v="55"/>
        <pc:sldMkLst>
          <pc:docMk/>
          <pc:sldMk cId="3752994545" sldId="1288"/>
        </pc:sldMkLst>
        <pc:picChg chg="add">
          <ac:chgData name="Chunping Xu" userId="a5962ba47313b1f5" providerId="LiveId" clId="{07134109-0664-4E18-8A20-45994B58FEE7}" dt="2021-08-20T20:45:54.539" v="55"/>
          <ac:picMkLst>
            <pc:docMk/>
            <pc:sldMk cId="3752994545" sldId="1288"/>
            <ac:picMk id="4" creationId="{8C54324D-BC41-408B-AACA-962C3EBB5964}"/>
          </ac:picMkLst>
        </pc:picChg>
      </pc:sldChg>
      <pc:sldChg chg="addSp modSp new mod">
        <pc:chgData name="Chunping Xu" userId="a5962ba47313b1f5" providerId="LiveId" clId="{07134109-0664-4E18-8A20-45994B58FEE7}" dt="2021-08-20T20:50:08.321" v="59" actId="14100"/>
        <pc:sldMkLst>
          <pc:docMk/>
          <pc:sldMk cId="3189799616" sldId="1289"/>
        </pc:sldMkLst>
        <pc:picChg chg="add mod">
          <ac:chgData name="Chunping Xu" userId="a5962ba47313b1f5" providerId="LiveId" clId="{07134109-0664-4E18-8A20-45994B58FEE7}" dt="2021-08-20T20:50:08.321" v="59" actId="14100"/>
          <ac:picMkLst>
            <pc:docMk/>
            <pc:sldMk cId="3189799616" sldId="1289"/>
            <ac:picMk id="4" creationId="{0A958E76-DD68-47D6-9697-629807EDA1D3}"/>
          </ac:picMkLst>
        </pc:picChg>
      </pc:sldChg>
      <pc:sldChg chg="modSp add del mod">
        <pc:chgData name="Chunping Xu" userId="a5962ba47313b1f5" providerId="LiveId" clId="{07134109-0664-4E18-8A20-45994B58FEE7}" dt="2021-08-26T18:49:58.409" v="267" actId="47"/>
        <pc:sldMkLst>
          <pc:docMk/>
          <pc:sldMk cId="559886356" sldId="1290"/>
        </pc:sldMkLst>
        <pc:spChg chg="mod">
          <ac:chgData name="Chunping Xu" userId="a5962ba47313b1f5" providerId="LiveId" clId="{07134109-0664-4E18-8A20-45994B58FEE7}" dt="2021-08-20T20:54:15.092" v="110"/>
          <ac:spMkLst>
            <pc:docMk/>
            <pc:sldMk cId="559886356" sldId="1290"/>
            <ac:spMk id="441" creationId="{00000000-0000-0000-0000-000000000000}"/>
          </ac:spMkLst>
        </pc:spChg>
      </pc:sldChg>
      <pc:sldChg chg="modSp add del mod modAnim">
        <pc:chgData name="Chunping Xu" userId="a5962ba47313b1f5" providerId="LiveId" clId="{07134109-0664-4E18-8A20-45994B58FEE7}" dt="2021-08-26T18:49:58.409" v="267" actId="47"/>
        <pc:sldMkLst>
          <pc:docMk/>
          <pc:sldMk cId="1008139695" sldId="1291"/>
        </pc:sldMkLst>
        <pc:spChg chg="mod">
          <ac:chgData name="Chunping Xu" userId="a5962ba47313b1f5" providerId="LiveId" clId="{07134109-0664-4E18-8A20-45994B58FEE7}" dt="2021-08-20T20:59:15.664" v="190" actId="20577"/>
          <ac:spMkLst>
            <pc:docMk/>
            <pc:sldMk cId="1008139695" sldId="1291"/>
            <ac:spMk id="441" creationId="{00000000-0000-0000-0000-000000000000}"/>
          </ac:spMkLst>
        </pc:spChg>
      </pc:sldChg>
      <pc:sldChg chg="modSp add del mod">
        <pc:chgData name="Chunping Xu" userId="a5962ba47313b1f5" providerId="LiveId" clId="{07134109-0664-4E18-8A20-45994B58FEE7}" dt="2021-08-26T18:49:58.409" v="267" actId="47"/>
        <pc:sldMkLst>
          <pc:docMk/>
          <pc:sldMk cId="4095875493" sldId="1292"/>
        </pc:sldMkLst>
        <pc:spChg chg="mod">
          <ac:chgData name="Chunping Xu" userId="a5962ba47313b1f5" providerId="LiveId" clId="{07134109-0664-4E18-8A20-45994B58FEE7}" dt="2021-08-20T20:59:48.812" v="196"/>
          <ac:spMkLst>
            <pc:docMk/>
            <pc:sldMk cId="4095875493" sldId="1292"/>
            <ac:spMk id="441" creationId="{00000000-0000-0000-0000-000000000000}"/>
          </ac:spMkLst>
        </pc:spChg>
      </pc:sldChg>
      <pc:sldChg chg="modSp add del mod">
        <pc:chgData name="Chunping Xu" userId="a5962ba47313b1f5" providerId="LiveId" clId="{07134109-0664-4E18-8A20-45994B58FEE7}" dt="2021-08-26T18:49:58.409" v="267" actId="47"/>
        <pc:sldMkLst>
          <pc:docMk/>
          <pc:sldMk cId="3411359011" sldId="1293"/>
        </pc:sldMkLst>
        <pc:spChg chg="mod">
          <ac:chgData name="Chunping Xu" userId="a5962ba47313b1f5" providerId="LiveId" clId="{07134109-0664-4E18-8A20-45994B58FEE7}" dt="2021-08-20T21:01:58.188" v="211"/>
          <ac:spMkLst>
            <pc:docMk/>
            <pc:sldMk cId="3411359011" sldId="1293"/>
            <ac:spMk id="441" creationId="{00000000-0000-0000-0000-000000000000}"/>
          </ac:spMkLst>
        </pc:spChg>
      </pc:sldChg>
      <pc:sldChg chg="modSp add del mod">
        <pc:chgData name="Chunping Xu" userId="a5962ba47313b1f5" providerId="LiveId" clId="{07134109-0664-4E18-8A20-45994B58FEE7}" dt="2021-08-26T18:49:58.409" v="267" actId="47"/>
        <pc:sldMkLst>
          <pc:docMk/>
          <pc:sldMk cId="611672937" sldId="1294"/>
        </pc:sldMkLst>
        <pc:spChg chg="mod">
          <ac:chgData name="Chunping Xu" userId="a5962ba47313b1f5" providerId="LiveId" clId="{07134109-0664-4E18-8A20-45994B58FEE7}" dt="2021-08-20T21:02:43.410" v="222"/>
          <ac:spMkLst>
            <pc:docMk/>
            <pc:sldMk cId="611672937" sldId="1294"/>
            <ac:spMk id="441" creationId="{00000000-0000-0000-0000-000000000000}"/>
          </ac:spMkLst>
        </pc:spChg>
      </pc:sldChg>
      <pc:sldChg chg="addSp new ord">
        <pc:chgData name="Chunping Xu" userId="a5962ba47313b1f5" providerId="LiveId" clId="{07134109-0664-4E18-8A20-45994B58FEE7}" dt="2021-08-26T18:50:03.178" v="269"/>
        <pc:sldMkLst>
          <pc:docMk/>
          <pc:sldMk cId="854580578" sldId="1295"/>
        </pc:sldMkLst>
        <pc:picChg chg="add">
          <ac:chgData name="Chunping Xu" userId="a5962ba47313b1f5" providerId="LiveId" clId="{07134109-0664-4E18-8A20-45994B58FEE7}" dt="2021-08-20T21:10:40.211" v="238"/>
          <ac:picMkLst>
            <pc:docMk/>
            <pc:sldMk cId="854580578" sldId="1295"/>
            <ac:picMk id="4" creationId="{98E12D59-D7A8-4350-9757-06EF62287062}"/>
          </ac:picMkLst>
        </pc:picChg>
      </pc:sldChg>
      <pc:sldChg chg="modSp add del mod">
        <pc:chgData name="Chunping Xu" userId="a5962ba47313b1f5" providerId="LiveId" clId="{07134109-0664-4E18-8A20-45994B58FEE7}" dt="2021-08-26T18:49:58.409" v="267" actId="47"/>
        <pc:sldMkLst>
          <pc:docMk/>
          <pc:sldMk cId="601767319" sldId="1296"/>
        </pc:sldMkLst>
        <pc:spChg chg="mod">
          <ac:chgData name="Chunping Xu" userId="a5962ba47313b1f5" providerId="LiveId" clId="{07134109-0664-4E18-8A20-45994B58FEE7}" dt="2021-08-20T21:14:03.924" v="251"/>
          <ac:spMkLst>
            <pc:docMk/>
            <pc:sldMk cId="601767319" sldId="1296"/>
            <ac:spMk id="441" creationId="{00000000-0000-0000-0000-000000000000}"/>
          </ac:spMkLst>
        </pc:spChg>
      </pc:sldChg>
      <pc:sldChg chg="modSp add del mod">
        <pc:chgData name="Chunping Xu" userId="a5962ba47313b1f5" providerId="LiveId" clId="{07134109-0664-4E18-8A20-45994B58FEE7}" dt="2021-08-26T18:49:58.409" v="267" actId="47"/>
        <pc:sldMkLst>
          <pc:docMk/>
          <pc:sldMk cId="650421841" sldId="1297"/>
        </pc:sldMkLst>
        <pc:spChg chg="mod">
          <ac:chgData name="Chunping Xu" userId="a5962ba47313b1f5" providerId="LiveId" clId="{07134109-0664-4E18-8A20-45994B58FEE7}" dt="2021-08-20T21:14:31.287" v="255"/>
          <ac:spMkLst>
            <pc:docMk/>
            <pc:sldMk cId="650421841" sldId="1297"/>
            <ac:spMk id="441" creationId="{00000000-0000-0000-0000-000000000000}"/>
          </ac:spMkLst>
        </pc:spChg>
      </pc:sldChg>
      <pc:sldChg chg="add del">
        <pc:chgData name="Chunping Xu" userId="a5962ba47313b1f5" providerId="LiveId" clId="{07134109-0664-4E18-8A20-45994B58FEE7}" dt="2021-08-26T18:49:58.409" v="267" actId="47"/>
        <pc:sldMkLst>
          <pc:docMk/>
          <pc:sldMk cId="1051082827" sldId="1298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2833152927" sldId="1299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785890000" sldId="1300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3947103094" sldId="1301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3674616564" sldId="1302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224237099" sldId="1303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16191463" sldId="1304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706137228" sldId="1305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1675344629" sldId="1306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4102329500" sldId="1307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1817165508" sldId="1308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138322238" sldId="1309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2791527621" sldId="1310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1050716262" sldId="1311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3551342178" sldId="1312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619970168" sldId="1313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588052553" sldId="1314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2599525680" sldId="1315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2321364205" sldId="1316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3371478889" sldId="1317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4252520339" sldId="1318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3841013836" sldId="1319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1385059995" sldId="1320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1103977467" sldId="1321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593726097" sldId="1322"/>
        </pc:sldMkLst>
      </pc:sldChg>
      <pc:sldChg chg="modSp add modAnim">
        <pc:chgData name="Chunping Xu" userId="a5962ba47313b1f5" providerId="LiveId" clId="{07134109-0664-4E18-8A20-45994B58FEE7}" dt="2021-08-27T20:18:42.143" v="321" actId="20577"/>
        <pc:sldMkLst>
          <pc:docMk/>
          <pc:sldMk cId="3270242960" sldId="1323"/>
        </pc:sldMkLst>
        <pc:spChg chg="mod">
          <ac:chgData name="Chunping Xu" userId="a5962ba47313b1f5" providerId="LiveId" clId="{07134109-0664-4E18-8A20-45994B58FEE7}" dt="2021-08-27T20:18:42.143" v="321" actId="20577"/>
          <ac:spMkLst>
            <pc:docMk/>
            <pc:sldMk cId="3270242960" sldId="1323"/>
            <ac:spMk id="441" creationId="{00000000-0000-0000-0000-000000000000}"/>
          </ac:spMkLst>
        </pc:spChg>
      </pc:sldChg>
      <pc:sldChg chg="modSp add modAnim">
        <pc:chgData name="Chunping Xu" userId="a5962ba47313b1f5" providerId="LiveId" clId="{07134109-0664-4E18-8A20-45994B58FEE7}" dt="2021-08-26T19:37:08.795" v="272"/>
        <pc:sldMkLst>
          <pc:docMk/>
          <pc:sldMk cId="1945479556" sldId="1324"/>
        </pc:sldMkLst>
        <pc:spChg chg="mod">
          <ac:chgData name="Chunping Xu" userId="a5962ba47313b1f5" providerId="LiveId" clId="{07134109-0664-4E18-8A20-45994B58FEE7}" dt="2021-08-26T19:37:08.795" v="272"/>
          <ac:spMkLst>
            <pc:docMk/>
            <pc:sldMk cId="1945479556" sldId="1324"/>
            <ac:spMk id="441" creationId="{00000000-0000-0000-0000-000000000000}"/>
          </ac:spMkLst>
        </pc:spChg>
      </pc:sldChg>
    </pc:docChg>
  </pc:docChgLst>
  <pc:docChgLst>
    <pc:chgData name="Chunping Xu" userId="a5962ba47313b1f5" providerId="LiveId" clId="{3AA7C27E-0AF4-45DE-841E-AF7CB7FCB5DC}"/>
    <pc:docChg chg="undo redo custSel addSld delSld modSld sldOrd delMainMaster">
      <pc:chgData name="Chunping Xu" userId="a5962ba47313b1f5" providerId="LiveId" clId="{3AA7C27E-0AF4-45DE-841E-AF7CB7FCB5DC}" dt="2021-08-01T02:42:07.996" v="171"/>
      <pc:docMkLst>
        <pc:docMk/>
      </pc:docMkLst>
      <pc:sldChg chg="addSp delSp del mod">
        <pc:chgData name="Chunping Xu" userId="a5962ba47313b1f5" providerId="LiveId" clId="{3AA7C27E-0AF4-45DE-841E-AF7CB7FCB5DC}" dt="2021-07-30T23:32:52.645" v="15" actId="47"/>
        <pc:sldMkLst>
          <pc:docMk/>
          <pc:sldMk cId="0" sldId="256"/>
        </pc:sldMkLst>
        <pc:spChg chg="add del">
          <ac:chgData name="Chunping Xu" userId="a5962ba47313b1f5" providerId="LiveId" clId="{3AA7C27E-0AF4-45DE-841E-AF7CB7FCB5DC}" dt="2021-07-30T23:31:43.304" v="1" actId="22"/>
          <ac:spMkLst>
            <pc:docMk/>
            <pc:sldMk cId="0" sldId="256"/>
            <ac:spMk id="4" creationId="{234E25B0-793E-4779-98ED-2BF5A35323BD}"/>
          </ac:spMkLst>
        </pc:spChg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0" sldId="257"/>
        </pc:sldMkLst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0" sldId="258"/>
        </pc:sldMkLst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2154054628" sldId="342"/>
        </pc:sldMkLst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3757122451" sldId="344"/>
        </pc:sldMkLst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181032927" sldId="368"/>
        </pc:sldMkLst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2774017574" sldId="377"/>
        </pc:sldMkLst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1328037813" sldId="378"/>
        </pc:sldMkLst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4235393136" sldId="379"/>
        </pc:sldMkLst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3764784900" sldId="380"/>
        </pc:sldMkLst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3764784900" sldId="381"/>
        </pc:sldMkLst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3764784900" sldId="382"/>
        </pc:sldMkLst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3764784900" sldId="383"/>
        </pc:sldMkLst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3764784900" sldId="384"/>
        </pc:sldMkLst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3764784900" sldId="386"/>
        </pc:sldMkLst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1383137527" sldId="387"/>
        </pc:sldMkLst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2606125273" sldId="388"/>
        </pc:sldMkLst>
      </pc:sldChg>
      <pc:sldChg chg="addSp delSp new del mod ord">
        <pc:chgData name="Chunping Xu" userId="a5962ba47313b1f5" providerId="LiveId" clId="{3AA7C27E-0AF4-45DE-841E-AF7CB7FCB5DC}" dt="2021-07-30T23:34:03.025" v="16" actId="47"/>
        <pc:sldMkLst>
          <pc:docMk/>
          <pc:sldMk cId="3013953128" sldId="389"/>
        </pc:sldMkLst>
        <pc:spChg chg="add del">
          <ac:chgData name="Chunping Xu" userId="a5962ba47313b1f5" providerId="LiveId" clId="{3AA7C27E-0AF4-45DE-841E-AF7CB7FCB5DC}" dt="2021-07-30T23:31:55.430" v="6" actId="22"/>
          <ac:spMkLst>
            <pc:docMk/>
            <pc:sldMk cId="3013953128" sldId="389"/>
            <ac:spMk id="5" creationId="{A84FDC98-0A24-4E91-98A1-C77C259ABB99}"/>
          </ac:spMkLst>
        </pc:spChg>
        <pc:spChg chg="add del">
          <ac:chgData name="Chunping Xu" userId="a5962ba47313b1f5" providerId="LiveId" clId="{3AA7C27E-0AF4-45DE-841E-AF7CB7FCB5DC}" dt="2021-07-30T23:32:05.071" v="8" actId="22"/>
          <ac:spMkLst>
            <pc:docMk/>
            <pc:sldMk cId="3013953128" sldId="389"/>
            <ac:spMk id="7" creationId="{64361FAA-A933-4B0E-B17F-02F264F90A75}"/>
          </ac:spMkLst>
        </pc:spChg>
        <pc:spChg chg="add del">
          <ac:chgData name="Chunping Xu" userId="a5962ba47313b1f5" providerId="LiveId" clId="{3AA7C27E-0AF4-45DE-841E-AF7CB7FCB5DC}" dt="2021-07-30T23:32:21.340" v="11" actId="22"/>
          <ac:spMkLst>
            <pc:docMk/>
            <pc:sldMk cId="3013953128" sldId="389"/>
            <ac:spMk id="9" creationId="{617D7CBE-4A9A-406D-9737-421716BD7C6F}"/>
          </ac:spMkLst>
        </pc:spChg>
      </pc:sldChg>
      <pc:sldChg chg="new del">
        <pc:chgData name="Chunping Xu" userId="a5962ba47313b1f5" providerId="LiveId" clId="{3AA7C27E-0AF4-45DE-841E-AF7CB7FCB5DC}" dt="2021-07-30T23:32:52.645" v="15" actId="47"/>
        <pc:sldMkLst>
          <pc:docMk/>
          <pc:sldMk cId="2185523453" sldId="390"/>
        </pc:sldMkLst>
      </pc:sldChg>
      <pc:sldChg chg="modSp add del mod">
        <pc:chgData name="Chunping Xu" userId="a5962ba47313b1f5" providerId="LiveId" clId="{3AA7C27E-0AF4-45DE-841E-AF7CB7FCB5DC}" dt="2021-07-30T23:34:22.217" v="19"/>
        <pc:sldMkLst>
          <pc:docMk/>
          <pc:sldMk cId="2574250617" sldId="835"/>
        </pc:sldMkLst>
        <pc:spChg chg="mod">
          <ac:chgData name="Chunping Xu" userId="a5962ba47313b1f5" providerId="LiveId" clId="{3AA7C27E-0AF4-45DE-841E-AF7CB7FCB5DC}" dt="2021-07-30T23:34:22.217" v="19"/>
          <ac:spMkLst>
            <pc:docMk/>
            <pc:sldMk cId="2574250617" sldId="835"/>
            <ac:spMk id="441" creationId="{00000000-0000-0000-0000-000000000000}"/>
          </ac:spMkLst>
        </pc:spChg>
      </pc:sldChg>
      <pc:sldChg chg="modSp add del mod">
        <pc:chgData name="Chunping Xu" userId="a5962ba47313b1f5" providerId="LiveId" clId="{3AA7C27E-0AF4-45DE-841E-AF7CB7FCB5DC}" dt="2021-07-30T23:36:29.854" v="45"/>
        <pc:sldMkLst>
          <pc:docMk/>
          <pc:sldMk cId="96890483" sldId="845"/>
        </pc:sldMkLst>
        <pc:spChg chg="mod">
          <ac:chgData name="Chunping Xu" userId="a5962ba47313b1f5" providerId="LiveId" clId="{3AA7C27E-0AF4-45DE-841E-AF7CB7FCB5DC}" dt="2021-07-30T23:36:29.854" v="45"/>
          <ac:spMkLst>
            <pc:docMk/>
            <pc:sldMk cId="96890483" sldId="845"/>
            <ac:spMk id="441" creationId="{00000000-0000-0000-0000-000000000000}"/>
          </ac:spMkLst>
        </pc:spChg>
      </pc:sldChg>
      <pc:sldChg chg="modSp add del mod">
        <pc:chgData name="Chunping Xu" userId="a5962ba47313b1f5" providerId="LiveId" clId="{3AA7C27E-0AF4-45DE-841E-AF7CB7FCB5DC}" dt="2021-07-30T23:38:08.195" v="59"/>
        <pc:sldMkLst>
          <pc:docMk/>
          <pc:sldMk cId="3489066414" sldId="847"/>
        </pc:sldMkLst>
        <pc:spChg chg="mod">
          <ac:chgData name="Chunping Xu" userId="a5962ba47313b1f5" providerId="LiveId" clId="{3AA7C27E-0AF4-45DE-841E-AF7CB7FCB5DC}" dt="2021-07-30T23:38:08.195" v="59"/>
          <ac:spMkLst>
            <pc:docMk/>
            <pc:sldMk cId="3489066414" sldId="847"/>
            <ac:spMk id="441" creationId="{00000000-0000-0000-0000-000000000000}"/>
          </ac:spMkLst>
        </pc:spChg>
      </pc:sldChg>
      <pc:sldChg chg="modSp add del mod">
        <pc:chgData name="Chunping Xu" userId="a5962ba47313b1f5" providerId="LiveId" clId="{3AA7C27E-0AF4-45DE-841E-AF7CB7FCB5DC}" dt="2021-07-30T23:35:00.864" v="23" actId="14100"/>
        <pc:sldMkLst>
          <pc:docMk/>
          <pc:sldMk cId="2814175321" sldId="852"/>
        </pc:sldMkLst>
        <pc:spChg chg="mod">
          <ac:chgData name="Chunping Xu" userId="a5962ba47313b1f5" providerId="LiveId" clId="{3AA7C27E-0AF4-45DE-841E-AF7CB7FCB5DC}" dt="2021-07-30T23:35:00.864" v="23" actId="14100"/>
          <ac:spMkLst>
            <pc:docMk/>
            <pc:sldMk cId="2814175321" sldId="852"/>
            <ac:spMk id="441" creationId="{00000000-0000-0000-0000-000000000000}"/>
          </ac:spMkLst>
        </pc:spChg>
      </pc:sldChg>
      <pc:sldChg chg="modSp add del mod modAnim">
        <pc:chgData name="Chunping Xu" userId="a5962ba47313b1f5" providerId="LiveId" clId="{3AA7C27E-0AF4-45DE-841E-AF7CB7FCB5DC}" dt="2021-07-30T23:45:52.490" v="169"/>
        <pc:sldMkLst>
          <pc:docMk/>
          <pc:sldMk cId="4007757009" sldId="884"/>
        </pc:sldMkLst>
        <pc:spChg chg="mod">
          <ac:chgData name="Chunping Xu" userId="a5962ba47313b1f5" providerId="LiveId" clId="{3AA7C27E-0AF4-45DE-841E-AF7CB7FCB5DC}" dt="2021-07-30T23:37:37.289" v="52" actId="20577"/>
          <ac:spMkLst>
            <pc:docMk/>
            <pc:sldMk cId="4007757009" sldId="884"/>
            <ac:spMk id="441" creationId="{00000000-0000-0000-0000-000000000000}"/>
          </ac:spMkLst>
        </pc:spChg>
      </pc:sldChg>
      <pc:sldChg chg="add del">
        <pc:chgData name="Chunping Xu" userId="a5962ba47313b1f5" providerId="LiveId" clId="{3AA7C27E-0AF4-45DE-841E-AF7CB7FCB5DC}" dt="2021-07-30T23:42:35.271" v="112" actId="47"/>
        <pc:sldMkLst>
          <pc:docMk/>
          <pc:sldMk cId="4019409665" sldId="910"/>
        </pc:sldMkLst>
      </pc:sldChg>
      <pc:sldChg chg="modSp add del mod">
        <pc:chgData name="Chunping Xu" userId="a5962ba47313b1f5" providerId="LiveId" clId="{3AA7C27E-0AF4-45DE-841E-AF7CB7FCB5DC}" dt="2021-07-30T23:35:47.180" v="34" actId="14100"/>
        <pc:sldMkLst>
          <pc:docMk/>
          <pc:sldMk cId="2313262846" sldId="926"/>
        </pc:sldMkLst>
        <pc:spChg chg="mod">
          <ac:chgData name="Chunping Xu" userId="a5962ba47313b1f5" providerId="LiveId" clId="{3AA7C27E-0AF4-45DE-841E-AF7CB7FCB5DC}" dt="2021-07-30T23:35:47.180" v="34" actId="14100"/>
          <ac:spMkLst>
            <pc:docMk/>
            <pc:sldMk cId="2313262846" sldId="926"/>
            <ac:spMk id="441" creationId="{00000000-0000-0000-0000-000000000000}"/>
          </ac:spMkLst>
        </pc:spChg>
      </pc:sldChg>
      <pc:sldChg chg="modSp add del mod">
        <pc:chgData name="Chunping Xu" userId="a5962ba47313b1f5" providerId="LiveId" clId="{3AA7C27E-0AF4-45DE-841E-AF7CB7FCB5DC}" dt="2021-07-30T23:36:09.320" v="39" actId="14100"/>
        <pc:sldMkLst>
          <pc:docMk/>
          <pc:sldMk cId="4238450721" sldId="968"/>
        </pc:sldMkLst>
        <pc:spChg chg="mod">
          <ac:chgData name="Chunping Xu" userId="a5962ba47313b1f5" providerId="LiveId" clId="{3AA7C27E-0AF4-45DE-841E-AF7CB7FCB5DC}" dt="2021-07-30T23:36:09.320" v="39" actId="14100"/>
          <ac:spMkLst>
            <pc:docMk/>
            <pc:sldMk cId="4238450721" sldId="968"/>
            <ac:spMk id="441" creationId="{00000000-0000-0000-0000-000000000000}"/>
          </ac:spMkLst>
        </pc:spChg>
      </pc:sldChg>
      <pc:sldChg chg="modSp add del mod modAnim modNotes">
        <pc:chgData name="Chunping Xu" userId="a5962ba47313b1f5" providerId="LiveId" clId="{3AA7C27E-0AF4-45DE-841E-AF7CB7FCB5DC}" dt="2021-07-30T23:45:07.554" v="167" actId="20577"/>
        <pc:sldMkLst>
          <pc:docMk/>
          <pc:sldMk cId="3856334315" sldId="981"/>
        </pc:sldMkLst>
        <pc:spChg chg="mod">
          <ac:chgData name="Chunping Xu" userId="a5962ba47313b1f5" providerId="LiveId" clId="{3AA7C27E-0AF4-45DE-841E-AF7CB7FCB5DC}" dt="2021-07-30T23:45:07.554" v="167" actId="20577"/>
          <ac:spMkLst>
            <pc:docMk/>
            <pc:sldMk cId="3856334315" sldId="981"/>
            <ac:spMk id="441" creationId="{00000000-0000-0000-0000-000000000000}"/>
          </ac:spMkLst>
        </pc:spChg>
      </pc:sldChg>
      <pc:sldChg chg="modSp add del mod">
        <pc:chgData name="Chunping Xu" userId="a5962ba47313b1f5" providerId="LiveId" clId="{3AA7C27E-0AF4-45DE-841E-AF7CB7FCB5DC}" dt="2021-07-30T23:35:21.719" v="27" actId="14100"/>
        <pc:sldMkLst>
          <pc:docMk/>
          <pc:sldMk cId="3201041591" sldId="1003"/>
        </pc:sldMkLst>
        <pc:spChg chg="mod">
          <ac:chgData name="Chunping Xu" userId="a5962ba47313b1f5" providerId="LiveId" clId="{3AA7C27E-0AF4-45DE-841E-AF7CB7FCB5DC}" dt="2021-07-30T23:35:21.719" v="27" actId="14100"/>
          <ac:spMkLst>
            <pc:docMk/>
            <pc:sldMk cId="3201041591" sldId="1003"/>
            <ac:spMk id="441" creationId="{00000000-0000-0000-0000-000000000000}"/>
          </ac:spMkLst>
        </pc:spChg>
      </pc:sldChg>
      <pc:sldChg chg="add del">
        <pc:chgData name="Chunping Xu" userId="a5962ba47313b1f5" providerId="LiveId" clId="{3AA7C27E-0AF4-45DE-841E-AF7CB7FCB5DC}" dt="2021-07-30T23:38:50.370" v="63" actId="47"/>
        <pc:sldMkLst>
          <pc:docMk/>
          <pc:sldMk cId="2990906083" sldId="1006"/>
        </pc:sldMkLst>
      </pc:sldChg>
      <pc:sldChg chg="modSp add del modAnim modNotes">
        <pc:chgData name="Chunping Xu" userId="a5962ba47313b1f5" providerId="LiveId" clId="{3AA7C27E-0AF4-45DE-841E-AF7CB7FCB5DC}" dt="2021-07-30T23:41:10.768" v="97" actId="47"/>
        <pc:sldMkLst>
          <pc:docMk/>
          <pc:sldMk cId="211861969" sldId="1007"/>
        </pc:sldMkLst>
        <pc:spChg chg="mod">
          <ac:chgData name="Chunping Xu" userId="a5962ba47313b1f5" providerId="LiveId" clId="{3AA7C27E-0AF4-45DE-841E-AF7CB7FCB5DC}" dt="2021-07-30T23:40:52.654" v="91"/>
          <ac:spMkLst>
            <pc:docMk/>
            <pc:sldMk cId="211861969" sldId="1007"/>
            <ac:spMk id="441" creationId="{00000000-0000-0000-0000-000000000000}"/>
          </ac:spMkLst>
        </pc:spChg>
      </pc:sldChg>
      <pc:sldChg chg="modSp add del mod modAnim modNotes">
        <pc:chgData name="Chunping Xu" userId="a5962ba47313b1f5" providerId="LiveId" clId="{3AA7C27E-0AF4-45DE-841E-AF7CB7FCB5DC}" dt="2021-07-30T23:38:57.122" v="65" actId="14100"/>
        <pc:sldMkLst>
          <pc:docMk/>
          <pc:sldMk cId="1716615448" sldId="1008"/>
        </pc:sldMkLst>
        <pc:spChg chg="mod">
          <ac:chgData name="Chunping Xu" userId="a5962ba47313b1f5" providerId="LiveId" clId="{3AA7C27E-0AF4-45DE-841E-AF7CB7FCB5DC}" dt="2021-07-30T23:38:57.122" v="65" actId="14100"/>
          <ac:spMkLst>
            <pc:docMk/>
            <pc:sldMk cId="1716615448" sldId="1008"/>
            <ac:spMk id="441" creationId="{00000000-0000-0000-0000-000000000000}"/>
          </ac:spMkLst>
        </pc:spChg>
      </pc:sldChg>
      <pc:sldChg chg="add del">
        <pc:chgData name="Chunping Xu" userId="a5962ba47313b1f5" providerId="LiveId" clId="{3AA7C27E-0AF4-45DE-841E-AF7CB7FCB5DC}" dt="2021-07-30T23:36:14.461" v="40" actId="47"/>
        <pc:sldMkLst>
          <pc:docMk/>
          <pc:sldMk cId="3298337263" sldId="1018"/>
        </pc:sldMkLst>
      </pc:sldChg>
      <pc:sldChg chg="modSp add del mod ord modAnim modNotes">
        <pc:chgData name="Chunping Xu" userId="a5962ba47313b1f5" providerId="LiveId" clId="{3AA7C27E-0AF4-45DE-841E-AF7CB7FCB5DC}" dt="2021-08-01T02:42:07.996" v="171"/>
        <pc:sldMkLst>
          <pc:docMk/>
          <pc:sldMk cId="1970058662" sldId="1254"/>
        </pc:sldMkLst>
        <pc:spChg chg="mod">
          <ac:chgData name="Chunping Xu" userId="a5962ba47313b1f5" providerId="LiveId" clId="{3AA7C27E-0AF4-45DE-841E-AF7CB7FCB5DC}" dt="2021-07-30T23:42:04.933" v="102" actId="20577"/>
          <ac:spMkLst>
            <pc:docMk/>
            <pc:sldMk cId="1970058662" sldId="1254"/>
            <ac:spMk id="441" creationId="{00000000-0000-0000-0000-000000000000}"/>
          </ac:spMkLst>
        </pc:spChg>
      </pc:sldChg>
      <pc:sldChg chg="add del">
        <pc:chgData name="Chunping Xu" userId="a5962ba47313b1f5" providerId="LiveId" clId="{3AA7C27E-0AF4-45DE-841E-AF7CB7FCB5DC}" dt="2021-07-30T23:42:35.271" v="112" actId="47"/>
        <pc:sldMkLst>
          <pc:docMk/>
          <pc:sldMk cId="2667130015" sldId="1258"/>
        </pc:sldMkLst>
      </pc:sldChg>
      <pc:sldChg chg="add del">
        <pc:chgData name="Chunping Xu" userId="a5962ba47313b1f5" providerId="LiveId" clId="{3AA7C27E-0AF4-45DE-841E-AF7CB7FCB5DC}" dt="2021-07-30T23:37:42.189" v="53" actId="47"/>
        <pc:sldMkLst>
          <pc:docMk/>
          <pc:sldMk cId="1786062465" sldId="1261"/>
        </pc:sldMkLst>
      </pc:sldChg>
      <pc:sldChg chg="add del">
        <pc:chgData name="Chunping Xu" userId="a5962ba47313b1f5" providerId="LiveId" clId="{3AA7C27E-0AF4-45DE-841E-AF7CB7FCB5DC}" dt="2021-07-30T23:40:25.562" v="88" actId="47"/>
        <pc:sldMkLst>
          <pc:docMk/>
          <pc:sldMk cId="1448210184" sldId="1262"/>
        </pc:sldMkLst>
      </pc:sldChg>
      <pc:sldChg chg="add del">
        <pc:chgData name="Chunping Xu" userId="a5962ba47313b1f5" providerId="LiveId" clId="{3AA7C27E-0AF4-45DE-841E-AF7CB7FCB5DC}" dt="2021-07-30T23:42:51.605" v="116" actId="47"/>
        <pc:sldMkLst>
          <pc:docMk/>
          <pc:sldMk cId="2930990118" sldId="1263"/>
        </pc:sldMkLst>
      </pc:sldChg>
      <pc:sldChg chg="modSp add mod">
        <pc:chgData name="Chunping Xu" userId="a5962ba47313b1f5" providerId="LiveId" clId="{3AA7C27E-0AF4-45DE-841E-AF7CB7FCB5DC}" dt="2021-07-30T23:39:59.167" v="81" actId="6549"/>
        <pc:sldMkLst>
          <pc:docMk/>
          <pc:sldMk cId="2297766525" sldId="1264"/>
        </pc:sldMkLst>
        <pc:spChg chg="mod">
          <ac:chgData name="Chunping Xu" userId="a5962ba47313b1f5" providerId="LiveId" clId="{3AA7C27E-0AF4-45DE-841E-AF7CB7FCB5DC}" dt="2021-07-30T23:39:59.167" v="81" actId="6549"/>
          <ac:spMkLst>
            <pc:docMk/>
            <pc:sldMk cId="2297766525" sldId="1264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3AA7C27E-0AF4-45DE-841E-AF7CB7FCB5DC}" dt="2021-07-30T23:40:22.109" v="87"/>
        <pc:sldMkLst>
          <pc:docMk/>
          <pc:sldMk cId="1846892904" sldId="1265"/>
        </pc:sldMkLst>
        <pc:spChg chg="mod">
          <ac:chgData name="Chunping Xu" userId="a5962ba47313b1f5" providerId="LiveId" clId="{3AA7C27E-0AF4-45DE-841E-AF7CB7FCB5DC}" dt="2021-07-30T23:40:22.109" v="87"/>
          <ac:spMkLst>
            <pc:docMk/>
            <pc:sldMk cId="1846892904" sldId="1265"/>
            <ac:spMk id="441" creationId="{00000000-0000-0000-0000-000000000000}"/>
          </ac:spMkLst>
        </pc:spChg>
      </pc:sldChg>
      <pc:sldChg chg="add">
        <pc:chgData name="Chunping Xu" userId="a5962ba47313b1f5" providerId="LiveId" clId="{3AA7C27E-0AF4-45DE-841E-AF7CB7FCB5DC}" dt="2021-07-30T23:41:20.858" v="99"/>
        <pc:sldMkLst>
          <pc:docMk/>
          <pc:sldMk cId="2277368277" sldId="1266"/>
        </pc:sldMkLst>
      </pc:sldChg>
      <pc:sldChg chg="modSp add mod">
        <pc:chgData name="Chunping Xu" userId="a5962ba47313b1f5" providerId="LiveId" clId="{3AA7C27E-0AF4-45DE-841E-AF7CB7FCB5DC}" dt="2021-07-30T23:42:26.612" v="111" actId="20577"/>
        <pc:sldMkLst>
          <pc:docMk/>
          <pc:sldMk cId="3976847715" sldId="1267"/>
        </pc:sldMkLst>
        <pc:spChg chg="mod">
          <ac:chgData name="Chunping Xu" userId="a5962ba47313b1f5" providerId="LiveId" clId="{3AA7C27E-0AF4-45DE-841E-AF7CB7FCB5DC}" dt="2021-07-30T23:42:26.612" v="111" actId="20577"/>
          <ac:spMkLst>
            <pc:docMk/>
            <pc:sldMk cId="3976847715" sldId="1267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3AA7C27E-0AF4-45DE-841E-AF7CB7FCB5DC}" dt="2021-07-30T23:43:25.262" v="122" actId="20577"/>
        <pc:sldMkLst>
          <pc:docMk/>
          <pc:sldMk cId="1569947919" sldId="1268"/>
        </pc:sldMkLst>
        <pc:spChg chg="mod">
          <ac:chgData name="Chunping Xu" userId="a5962ba47313b1f5" providerId="LiveId" clId="{3AA7C27E-0AF4-45DE-841E-AF7CB7FCB5DC}" dt="2021-07-30T23:43:25.262" v="122" actId="20577"/>
          <ac:spMkLst>
            <pc:docMk/>
            <pc:sldMk cId="1569947919" sldId="1268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3AA7C27E-0AF4-45DE-841E-AF7CB7FCB5DC}" dt="2021-07-30T23:43:53.041" v="127"/>
        <pc:sldMkLst>
          <pc:docMk/>
          <pc:sldMk cId="3099987718" sldId="1269"/>
        </pc:sldMkLst>
        <pc:spChg chg="mod">
          <ac:chgData name="Chunping Xu" userId="a5962ba47313b1f5" providerId="LiveId" clId="{3AA7C27E-0AF4-45DE-841E-AF7CB7FCB5DC}" dt="2021-07-30T23:43:53.041" v="127"/>
          <ac:spMkLst>
            <pc:docMk/>
            <pc:sldMk cId="3099987718" sldId="1269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3AA7C27E-0AF4-45DE-841E-AF7CB7FCB5DC}" dt="2021-07-30T23:44:16.588" v="150" actId="14100"/>
        <pc:sldMkLst>
          <pc:docMk/>
          <pc:sldMk cId="1972384579" sldId="1270"/>
        </pc:sldMkLst>
        <pc:spChg chg="mod">
          <ac:chgData name="Chunping Xu" userId="a5962ba47313b1f5" providerId="LiveId" clId="{3AA7C27E-0AF4-45DE-841E-AF7CB7FCB5DC}" dt="2021-07-30T23:44:16.588" v="150" actId="14100"/>
          <ac:spMkLst>
            <pc:docMk/>
            <pc:sldMk cId="1972384579" sldId="1270"/>
            <ac:spMk id="441" creationId="{00000000-0000-0000-0000-000000000000}"/>
          </ac:spMkLst>
        </pc:spChg>
      </pc:sldChg>
      <pc:sldMasterChg chg="del delSldLayout">
        <pc:chgData name="Chunping Xu" userId="a5962ba47313b1f5" providerId="LiveId" clId="{3AA7C27E-0AF4-45DE-841E-AF7CB7FCB5DC}" dt="2021-07-30T23:34:03.025" v="16" actId="47"/>
        <pc:sldMasterMkLst>
          <pc:docMk/>
          <pc:sldMasterMk cId="0" sldId="2147483648"/>
        </pc:sldMasterMkLst>
        <pc:sldLayoutChg chg="del">
          <pc:chgData name="Chunping Xu" userId="a5962ba47313b1f5" providerId="LiveId" clId="{3AA7C27E-0AF4-45DE-841E-AF7CB7FCB5DC}" dt="2021-07-30T23:34:03.025" v="16" actId="47"/>
          <pc:sldLayoutMkLst>
            <pc:docMk/>
            <pc:sldMasterMk cId="0" sldId="2147483648"/>
            <pc:sldLayoutMk cId="0" sldId="2147483649"/>
          </pc:sldLayoutMkLst>
        </pc:sldLayoutChg>
        <pc:sldLayoutChg chg="del">
          <pc:chgData name="Chunping Xu" userId="a5962ba47313b1f5" providerId="LiveId" clId="{3AA7C27E-0AF4-45DE-841E-AF7CB7FCB5DC}" dt="2021-07-30T23:34:03.025" v="16" actId="47"/>
          <pc:sldLayoutMkLst>
            <pc:docMk/>
            <pc:sldMasterMk cId="0" sldId="2147483648"/>
            <pc:sldLayoutMk cId="0" sldId="2147483650"/>
          </pc:sldLayoutMkLst>
        </pc:sldLayoutChg>
        <pc:sldLayoutChg chg="del">
          <pc:chgData name="Chunping Xu" userId="a5962ba47313b1f5" providerId="LiveId" clId="{3AA7C27E-0AF4-45DE-841E-AF7CB7FCB5DC}" dt="2021-07-30T23:34:03.025" v="16" actId="47"/>
          <pc:sldLayoutMkLst>
            <pc:docMk/>
            <pc:sldMasterMk cId="0" sldId="2147483648"/>
            <pc:sldLayoutMk cId="0" sldId="2147483651"/>
          </pc:sldLayoutMkLst>
        </pc:sldLayoutChg>
        <pc:sldLayoutChg chg="del">
          <pc:chgData name="Chunping Xu" userId="a5962ba47313b1f5" providerId="LiveId" clId="{3AA7C27E-0AF4-45DE-841E-AF7CB7FCB5DC}" dt="2021-07-30T23:34:03.025" v="16" actId="47"/>
          <pc:sldLayoutMkLst>
            <pc:docMk/>
            <pc:sldMasterMk cId="0" sldId="2147483648"/>
            <pc:sldLayoutMk cId="0" sldId="2147483652"/>
          </pc:sldLayoutMkLst>
        </pc:sldLayoutChg>
        <pc:sldLayoutChg chg="del">
          <pc:chgData name="Chunping Xu" userId="a5962ba47313b1f5" providerId="LiveId" clId="{3AA7C27E-0AF4-45DE-841E-AF7CB7FCB5DC}" dt="2021-07-30T23:34:03.025" v="16" actId="47"/>
          <pc:sldLayoutMkLst>
            <pc:docMk/>
            <pc:sldMasterMk cId="0" sldId="2147483648"/>
            <pc:sldLayoutMk cId="0" sldId="2147483653"/>
          </pc:sldLayoutMkLst>
        </pc:sldLayoutChg>
        <pc:sldLayoutChg chg="del">
          <pc:chgData name="Chunping Xu" userId="a5962ba47313b1f5" providerId="LiveId" clId="{3AA7C27E-0AF4-45DE-841E-AF7CB7FCB5DC}" dt="2021-07-30T23:34:03.025" v="16" actId="47"/>
          <pc:sldLayoutMkLst>
            <pc:docMk/>
            <pc:sldMasterMk cId="0" sldId="2147483648"/>
            <pc:sldLayoutMk cId="0" sldId="2147483654"/>
          </pc:sldLayoutMkLst>
        </pc:sldLayoutChg>
        <pc:sldLayoutChg chg="del">
          <pc:chgData name="Chunping Xu" userId="a5962ba47313b1f5" providerId="LiveId" clId="{3AA7C27E-0AF4-45DE-841E-AF7CB7FCB5DC}" dt="2021-07-30T23:34:03.025" v="16" actId="47"/>
          <pc:sldLayoutMkLst>
            <pc:docMk/>
            <pc:sldMasterMk cId="0" sldId="2147483648"/>
            <pc:sldLayoutMk cId="0" sldId="2147483655"/>
          </pc:sldLayoutMkLst>
        </pc:sldLayoutChg>
        <pc:sldLayoutChg chg="del">
          <pc:chgData name="Chunping Xu" userId="a5962ba47313b1f5" providerId="LiveId" clId="{3AA7C27E-0AF4-45DE-841E-AF7CB7FCB5DC}" dt="2021-07-30T23:34:03.025" v="16" actId="47"/>
          <pc:sldLayoutMkLst>
            <pc:docMk/>
            <pc:sldMasterMk cId="0" sldId="2147483648"/>
            <pc:sldLayoutMk cId="0" sldId="2147483656"/>
          </pc:sldLayoutMkLst>
        </pc:sldLayoutChg>
        <pc:sldLayoutChg chg="del">
          <pc:chgData name="Chunping Xu" userId="a5962ba47313b1f5" providerId="LiveId" clId="{3AA7C27E-0AF4-45DE-841E-AF7CB7FCB5DC}" dt="2021-07-30T23:34:03.025" v="16" actId="47"/>
          <pc:sldLayoutMkLst>
            <pc:docMk/>
            <pc:sldMasterMk cId="0" sldId="2147483648"/>
            <pc:sldLayoutMk cId="0" sldId="2147483657"/>
          </pc:sldLayoutMkLst>
        </pc:sldLayoutChg>
        <pc:sldLayoutChg chg="del">
          <pc:chgData name="Chunping Xu" userId="a5962ba47313b1f5" providerId="LiveId" clId="{3AA7C27E-0AF4-45DE-841E-AF7CB7FCB5DC}" dt="2021-07-30T23:34:03.025" v="16" actId="47"/>
          <pc:sldLayoutMkLst>
            <pc:docMk/>
            <pc:sldMasterMk cId="0" sldId="2147483648"/>
            <pc:sldLayoutMk cId="0" sldId="2147483658"/>
          </pc:sldLayoutMkLst>
        </pc:sldLayoutChg>
        <pc:sldLayoutChg chg="del">
          <pc:chgData name="Chunping Xu" userId="a5962ba47313b1f5" providerId="LiveId" clId="{3AA7C27E-0AF4-45DE-841E-AF7CB7FCB5DC}" dt="2021-07-30T23:34:03.025" v="16" actId="47"/>
          <pc:sldLayoutMkLst>
            <pc:docMk/>
            <pc:sldMasterMk cId="0" sldId="2147483648"/>
            <pc:sldLayoutMk cId="0" sldId="2147483659"/>
          </pc:sldLayoutMkLst>
        </pc:sldLayoutChg>
      </pc:sldMasterChg>
    </pc:docChg>
  </pc:docChgLst>
  <pc:docChgLst>
    <pc:chgData name="Chunping Xu" userId="a5962ba47313b1f5" providerId="LiveId" clId="{FAF2AB02-0E8E-4619-8D5D-E9CF9CB56582}"/>
    <pc:docChg chg="undo redo custSel addSld delSld modSld">
      <pc:chgData name="Chunping Xu" userId="a5962ba47313b1f5" providerId="LiveId" clId="{FAF2AB02-0E8E-4619-8D5D-E9CF9CB56582}" dt="2021-11-05T18:39:19.189" v="246" actId="20577"/>
      <pc:docMkLst>
        <pc:docMk/>
      </pc:docMkLst>
      <pc:sldChg chg="modSp mod">
        <pc:chgData name="Chunping Xu" userId="a5962ba47313b1f5" providerId="LiveId" clId="{FAF2AB02-0E8E-4619-8D5D-E9CF9CB56582}" dt="2021-11-05T17:17:27.554" v="1" actId="20577"/>
        <pc:sldMkLst>
          <pc:docMk/>
          <pc:sldMk cId="2574250617" sldId="835"/>
        </pc:sldMkLst>
        <pc:spChg chg="mod">
          <ac:chgData name="Chunping Xu" userId="a5962ba47313b1f5" providerId="LiveId" clId="{FAF2AB02-0E8E-4619-8D5D-E9CF9CB56582}" dt="2021-11-05T17:17:27.554" v="1" actId="20577"/>
          <ac:spMkLst>
            <pc:docMk/>
            <pc:sldMk cId="2574250617" sldId="835"/>
            <ac:spMk id="441" creationId="{00000000-0000-0000-0000-000000000000}"/>
          </ac:spMkLst>
        </pc:spChg>
      </pc:sldChg>
      <pc:sldChg chg="modSp mod">
        <pc:chgData name="Chunping Xu" userId="a5962ba47313b1f5" providerId="LiveId" clId="{FAF2AB02-0E8E-4619-8D5D-E9CF9CB56582}" dt="2021-11-05T17:17:54.723" v="3"/>
        <pc:sldMkLst>
          <pc:docMk/>
          <pc:sldMk cId="96890483" sldId="845"/>
        </pc:sldMkLst>
        <pc:spChg chg="mod">
          <ac:chgData name="Chunping Xu" userId="a5962ba47313b1f5" providerId="LiveId" clId="{FAF2AB02-0E8E-4619-8D5D-E9CF9CB56582}" dt="2021-11-05T17:17:54.723" v="3"/>
          <ac:spMkLst>
            <pc:docMk/>
            <pc:sldMk cId="96890483" sldId="845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FAF2AB02-0E8E-4619-8D5D-E9CF9CB56582}" dt="2021-11-05T17:45:11.809" v="13" actId="20577"/>
        <pc:sldMkLst>
          <pc:docMk/>
          <pc:sldMk cId="2833152927" sldId="1299"/>
        </pc:sldMkLst>
        <pc:spChg chg="mod">
          <ac:chgData name="Chunping Xu" userId="a5962ba47313b1f5" providerId="LiveId" clId="{FAF2AB02-0E8E-4619-8D5D-E9CF9CB56582}" dt="2021-11-05T17:45:11.809" v="13" actId="20577"/>
          <ac:spMkLst>
            <pc:docMk/>
            <pc:sldMk cId="2833152927" sldId="1299"/>
            <ac:spMk id="441" creationId="{00000000-0000-0000-0000-000000000000}"/>
          </ac:spMkLst>
        </pc:spChg>
      </pc:sldChg>
      <pc:sldChg chg="modSp mod">
        <pc:chgData name="Chunping Xu" userId="a5962ba47313b1f5" providerId="LiveId" clId="{FAF2AB02-0E8E-4619-8D5D-E9CF9CB56582}" dt="2021-11-05T17:45:28.941" v="16"/>
        <pc:sldMkLst>
          <pc:docMk/>
          <pc:sldMk cId="785890000" sldId="1300"/>
        </pc:sldMkLst>
        <pc:spChg chg="mod">
          <ac:chgData name="Chunping Xu" userId="a5962ba47313b1f5" providerId="LiveId" clId="{FAF2AB02-0E8E-4619-8D5D-E9CF9CB56582}" dt="2021-11-05T17:45:28.941" v="16"/>
          <ac:spMkLst>
            <pc:docMk/>
            <pc:sldMk cId="785890000" sldId="1300"/>
            <ac:spMk id="441" creationId="{00000000-0000-0000-0000-000000000000}"/>
          </ac:spMkLst>
        </pc:spChg>
      </pc:sldChg>
      <pc:sldChg chg="modSp mod modAnim">
        <pc:chgData name="Chunping Xu" userId="a5962ba47313b1f5" providerId="LiveId" clId="{FAF2AB02-0E8E-4619-8D5D-E9CF9CB56582}" dt="2021-11-05T18:35:43.347" v="228"/>
        <pc:sldMkLst>
          <pc:docMk/>
          <pc:sldMk cId="3947103094" sldId="1301"/>
        </pc:sldMkLst>
        <pc:spChg chg="mod">
          <ac:chgData name="Chunping Xu" userId="a5962ba47313b1f5" providerId="LiveId" clId="{FAF2AB02-0E8E-4619-8D5D-E9CF9CB56582}" dt="2021-11-05T17:46:28.357" v="25"/>
          <ac:spMkLst>
            <pc:docMk/>
            <pc:sldMk cId="3947103094" sldId="1301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FAF2AB02-0E8E-4619-8D5D-E9CF9CB56582}" dt="2021-11-05T18:35:56.620" v="230"/>
        <pc:sldMkLst>
          <pc:docMk/>
          <pc:sldMk cId="3674616564" sldId="1302"/>
        </pc:sldMkLst>
        <pc:spChg chg="mod">
          <ac:chgData name="Chunping Xu" userId="a5962ba47313b1f5" providerId="LiveId" clId="{FAF2AB02-0E8E-4619-8D5D-E9CF9CB56582}" dt="2021-11-05T17:50:06.505" v="103" actId="20577"/>
          <ac:spMkLst>
            <pc:docMk/>
            <pc:sldMk cId="3674616564" sldId="1302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FAF2AB02-0E8E-4619-8D5D-E9CF9CB56582}" dt="2021-11-05T18:36:19.059" v="233"/>
        <pc:sldMkLst>
          <pc:docMk/>
          <pc:sldMk cId="16191463" sldId="1304"/>
        </pc:sldMkLst>
        <pc:spChg chg="mod">
          <ac:chgData name="Chunping Xu" userId="a5962ba47313b1f5" providerId="LiveId" clId="{FAF2AB02-0E8E-4619-8D5D-E9CF9CB56582}" dt="2021-11-05T17:57:17.093" v="130" actId="20577"/>
          <ac:spMkLst>
            <pc:docMk/>
            <pc:sldMk cId="16191463" sldId="1304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FAF2AB02-0E8E-4619-8D5D-E9CF9CB56582}" dt="2021-11-05T18:11:46.695" v="169" actId="255"/>
        <pc:sldMkLst>
          <pc:docMk/>
          <pc:sldMk cId="4102329500" sldId="1307"/>
        </pc:sldMkLst>
        <pc:spChg chg="mod">
          <ac:chgData name="Chunping Xu" userId="a5962ba47313b1f5" providerId="LiveId" clId="{FAF2AB02-0E8E-4619-8D5D-E9CF9CB56582}" dt="2021-11-05T18:11:46.695" v="169" actId="255"/>
          <ac:spMkLst>
            <pc:docMk/>
            <pc:sldMk cId="4102329500" sldId="1307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FAF2AB02-0E8E-4619-8D5D-E9CF9CB56582}" dt="2021-11-05T18:36:52.569" v="238"/>
        <pc:sldMkLst>
          <pc:docMk/>
          <pc:sldMk cId="1817165508" sldId="1308"/>
        </pc:sldMkLst>
        <pc:spChg chg="mod">
          <ac:chgData name="Chunping Xu" userId="a5962ba47313b1f5" providerId="LiveId" clId="{FAF2AB02-0E8E-4619-8D5D-E9CF9CB56582}" dt="2021-11-05T18:12:51.462" v="183"/>
          <ac:spMkLst>
            <pc:docMk/>
            <pc:sldMk cId="1817165508" sldId="1308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FAF2AB02-0E8E-4619-8D5D-E9CF9CB56582}" dt="2021-11-05T18:37:18.085" v="242"/>
        <pc:sldMkLst>
          <pc:docMk/>
          <pc:sldMk cId="138322238" sldId="1309"/>
        </pc:sldMkLst>
        <pc:spChg chg="mod">
          <ac:chgData name="Chunping Xu" userId="a5962ba47313b1f5" providerId="LiveId" clId="{FAF2AB02-0E8E-4619-8D5D-E9CF9CB56582}" dt="2021-11-05T18:33:31.384" v="216" actId="255"/>
          <ac:spMkLst>
            <pc:docMk/>
            <pc:sldMk cId="138322238" sldId="1309"/>
            <ac:spMk id="441" creationId="{00000000-0000-0000-0000-000000000000}"/>
          </ac:spMkLst>
        </pc:spChg>
      </pc:sldChg>
      <pc:sldChg chg="del">
        <pc:chgData name="Chunping Xu" userId="a5962ba47313b1f5" providerId="LiveId" clId="{FAF2AB02-0E8E-4619-8D5D-E9CF9CB56582}" dt="2021-11-05T18:33:41.541" v="217" actId="47"/>
        <pc:sldMkLst>
          <pc:docMk/>
          <pc:sldMk cId="2791527621" sldId="1310"/>
        </pc:sldMkLst>
      </pc:sldChg>
      <pc:sldChg chg="del">
        <pc:chgData name="Chunping Xu" userId="a5962ba47313b1f5" providerId="LiveId" clId="{FAF2AB02-0E8E-4619-8D5D-E9CF9CB56582}" dt="2021-11-05T18:33:41.541" v="217" actId="47"/>
        <pc:sldMkLst>
          <pc:docMk/>
          <pc:sldMk cId="1050716262" sldId="1311"/>
        </pc:sldMkLst>
      </pc:sldChg>
      <pc:sldChg chg="modSp modAnim">
        <pc:chgData name="Chunping Xu" userId="a5962ba47313b1f5" providerId="LiveId" clId="{FAF2AB02-0E8E-4619-8D5D-E9CF9CB56582}" dt="2021-11-05T18:34:57.681" v="227" actId="20577"/>
        <pc:sldMkLst>
          <pc:docMk/>
          <pc:sldMk cId="3270242960" sldId="1323"/>
        </pc:sldMkLst>
        <pc:spChg chg="mod">
          <ac:chgData name="Chunping Xu" userId="a5962ba47313b1f5" providerId="LiveId" clId="{FAF2AB02-0E8E-4619-8D5D-E9CF9CB56582}" dt="2021-11-05T18:34:57.681" v="227" actId="20577"/>
          <ac:spMkLst>
            <pc:docMk/>
            <pc:sldMk cId="3270242960" sldId="1323"/>
            <ac:spMk id="441" creationId="{00000000-0000-0000-0000-000000000000}"/>
          </ac:spMkLst>
        </pc:spChg>
      </pc:sldChg>
      <pc:sldChg chg="del">
        <pc:chgData name="Chunping Xu" userId="a5962ba47313b1f5" providerId="LiveId" clId="{FAF2AB02-0E8E-4619-8D5D-E9CF9CB56582}" dt="2021-11-05T17:17:40.611" v="2" actId="47"/>
        <pc:sldMkLst>
          <pc:docMk/>
          <pc:sldMk cId="2226018322" sldId="1329"/>
        </pc:sldMkLst>
      </pc:sldChg>
      <pc:sldChg chg="del">
        <pc:chgData name="Chunping Xu" userId="a5962ba47313b1f5" providerId="LiveId" clId="{FAF2AB02-0E8E-4619-8D5D-E9CF9CB56582}" dt="2021-11-05T17:17:40.611" v="2" actId="47"/>
        <pc:sldMkLst>
          <pc:docMk/>
          <pc:sldMk cId="2069589732" sldId="1330"/>
        </pc:sldMkLst>
      </pc:sldChg>
      <pc:sldChg chg="del">
        <pc:chgData name="Chunping Xu" userId="a5962ba47313b1f5" providerId="LiveId" clId="{FAF2AB02-0E8E-4619-8D5D-E9CF9CB56582}" dt="2021-11-05T17:17:40.611" v="2" actId="47"/>
        <pc:sldMkLst>
          <pc:docMk/>
          <pc:sldMk cId="2871736818" sldId="1331"/>
        </pc:sldMkLst>
      </pc:sldChg>
      <pc:sldChg chg="del">
        <pc:chgData name="Chunping Xu" userId="a5962ba47313b1f5" providerId="LiveId" clId="{FAF2AB02-0E8E-4619-8D5D-E9CF9CB56582}" dt="2021-11-05T17:17:40.611" v="2" actId="47"/>
        <pc:sldMkLst>
          <pc:docMk/>
          <pc:sldMk cId="538701290" sldId="1332"/>
        </pc:sldMkLst>
      </pc:sldChg>
      <pc:sldChg chg="modSp mod modAnim">
        <pc:chgData name="Chunping Xu" userId="a5962ba47313b1f5" providerId="LiveId" clId="{FAF2AB02-0E8E-4619-8D5D-E9CF9CB56582}" dt="2021-11-05T18:36:44.380" v="237"/>
        <pc:sldMkLst>
          <pc:docMk/>
          <pc:sldMk cId="4280672741" sldId="1335"/>
        </pc:sldMkLst>
        <pc:spChg chg="mod">
          <ac:chgData name="Chunping Xu" userId="a5962ba47313b1f5" providerId="LiveId" clId="{FAF2AB02-0E8E-4619-8D5D-E9CF9CB56582}" dt="2021-11-05T18:09:12.850" v="162" actId="20577"/>
          <ac:spMkLst>
            <pc:docMk/>
            <pc:sldMk cId="4280672741" sldId="1335"/>
            <ac:spMk id="441" creationId="{00000000-0000-0000-0000-000000000000}"/>
          </ac:spMkLst>
        </pc:spChg>
      </pc:sldChg>
      <pc:sldChg chg="modSp mod modAnim">
        <pc:chgData name="Chunping Xu" userId="a5962ba47313b1f5" providerId="LiveId" clId="{FAF2AB02-0E8E-4619-8D5D-E9CF9CB56582}" dt="2021-11-05T18:36:59.690" v="239"/>
        <pc:sldMkLst>
          <pc:docMk/>
          <pc:sldMk cId="1152036601" sldId="1336"/>
        </pc:sldMkLst>
        <pc:spChg chg="mod">
          <ac:chgData name="Chunping Xu" userId="a5962ba47313b1f5" providerId="LiveId" clId="{FAF2AB02-0E8E-4619-8D5D-E9CF9CB56582}" dt="2021-11-05T18:13:33.030" v="193"/>
          <ac:spMkLst>
            <pc:docMk/>
            <pc:sldMk cId="1152036601" sldId="1336"/>
            <ac:spMk id="441" creationId="{00000000-0000-0000-0000-000000000000}"/>
          </ac:spMkLst>
        </pc:spChg>
      </pc:sldChg>
      <pc:sldChg chg="modSp mod modAnim">
        <pc:chgData name="Chunping Xu" userId="a5962ba47313b1f5" providerId="LiveId" clId="{FAF2AB02-0E8E-4619-8D5D-E9CF9CB56582}" dt="2021-11-05T18:37:06.322" v="240"/>
        <pc:sldMkLst>
          <pc:docMk/>
          <pc:sldMk cId="3410323660" sldId="1337"/>
        </pc:sldMkLst>
        <pc:spChg chg="mod">
          <ac:chgData name="Chunping Xu" userId="a5962ba47313b1f5" providerId="LiveId" clId="{FAF2AB02-0E8E-4619-8D5D-E9CF9CB56582}" dt="2021-11-05T18:31:49.300" v="206" actId="255"/>
          <ac:spMkLst>
            <pc:docMk/>
            <pc:sldMk cId="3410323660" sldId="1337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FAF2AB02-0E8E-4619-8D5D-E9CF9CB56582}" dt="2021-11-05T18:37:13.087" v="241"/>
        <pc:sldMkLst>
          <pc:docMk/>
          <pc:sldMk cId="3256105426" sldId="1338"/>
        </pc:sldMkLst>
        <pc:spChg chg="mod">
          <ac:chgData name="Chunping Xu" userId="a5962ba47313b1f5" providerId="LiveId" clId="{FAF2AB02-0E8E-4619-8D5D-E9CF9CB56582}" dt="2021-11-05T18:32:17.339" v="209"/>
          <ac:spMkLst>
            <pc:docMk/>
            <pc:sldMk cId="3256105426" sldId="1338"/>
            <ac:spMk id="441" creationId="{00000000-0000-0000-0000-000000000000}"/>
          </ac:spMkLst>
        </pc:spChg>
      </pc:sldChg>
      <pc:sldChg chg="modSp mod modAnim">
        <pc:chgData name="Chunping Xu" userId="a5962ba47313b1f5" providerId="LiveId" clId="{FAF2AB02-0E8E-4619-8D5D-E9CF9CB56582}" dt="2021-11-05T18:39:19.189" v="246" actId="20577"/>
        <pc:sldMkLst>
          <pc:docMk/>
          <pc:sldMk cId="1868732476" sldId="1339"/>
        </pc:sldMkLst>
        <pc:spChg chg="mod">
          <ac:chgData name="Chunping Xu" userId="a5962ba47313b1f5" providerId="LiveId" clId="{FAF2AB02-0E8E-4619-8D5D-E9CF9CB56582}" dt="2021-11-05T18:39:19.189" v="246" actId="20577"/>
          <ac:spMkLst>
            <pc:docMk/>
            <pc:sldMk cId="1868732476" sldId="1339"/>
            <ac:spMk id="441" creationId="{00000000-0000-0000-0000-000000000000}"/>
          </ac:spMkLst>
        </pc:spChg>
      </pc:sldChg>
      <pc:sldChg chg="modSp mod">
        <pc:chgData name="Chunping Xu" userId="a5962ba47313b1f5" providerId="LiveId" clId="{FAF2AB02-0E8E-4619-8D5D-E9CF9CB56582}" dt="2021-11-05T18:31:17.431" v="202"/>
        <pc:sldMkLst>
          <pc:docMk/>
          <pc:sldMk cId="196727536" sldId="1340"/>
        </pc:sldMkLst>
        <pc:spChg chg="mod">
          <ac:chgData name="Chunping Xu" userId="a5962ba47313b1f5" providerId="LiveId" clId="{FAF2AB02-0E8E-4619-8D5D-E9CF9CB56582}" dt="2021-11-05T18:31:17.431" v="202"/>
          <ac:spMkLst>
            <pc:docMk/>
            <pc:sldMk cId="196727536" sldId="1340"/>
            <ac:spMk id="441" creationId="{00000000-0000-0000-0000-000000000000}"/>
          </ac:spMkLst>
        </pc:spChg>
      </pc:sldChg>
      <pc:sldChg chg="addSp delSp modSp new mod modAnim">
        <pc:chgData name="Chunping Xu" userId="a5962ba47313b1f5" providerId="LiveId" clId="{FAF2AB02-0E8E-4619-8D5D-E9CF9CB56582}" dt="2021-11-05T18:36:05.737" v="231"/>
        <pc:sldMkLst>
          <pc:docMk/>
          <pc:sldMk cId="1413485797" sldId="1341"/>
        </pc:sldMkLst>
        <pc:spChg chg="del">
          <ac:chgData name="Chunping Xu" userId="a5962ba47313b1f5" providerId="LiveId" clId="{FAF2AB02-0E8E-4619-8D5D-E9CF9CB56582}" dt="2021-11-05T17:55:54.854" v="118" actId="21"/>
          <ac:spMkLst>
            <pc:docMk/>
            <pc:sldMk cId="1413485797" sldId="1341"/>
            <ac:spMk id="2" creationId="{CB96AEC4-3E0E-460B-8F2B-5DB7DFBE69E7}"/>
          </ac:spMkLst>
        </pc:spChg>
        <pc:spChg chg="mod">
          <ac:chgData name="Chunping Xu" userId="a5962ba47313b1f5" providerId="LiveId" clId="{FAF2AB02-0E8E-4619-8D5D-E9CF9CB56582}" dt="2021-11-05T17:56:22.450" v="122"/>
          <ac:spMkLst>
            <pc:docMk/>
            <pc:sldMk cId="1413485797" sldId="1341"/>
            <ac:spMk id="3" creationId="{C3FADF2A-EAB5-4665-A25F-F55F516BE974}"/>
          </ac:spMkLst>
        </pc:spChg>
        <pc:picChg chg="add mod">
          <ac:chgData name="Chunping Xu" userId="a5962ba47313b1f5" providerId="LiveId" clId="{FAF2AB02-0E8E-4619-8D5D-E9CF9CB56582}" dt="2021-11-05T17:56:38.399" v="123" actId="1076"/>
          <ac:picMkLst>
            <pc:docMk/>
            <pc:sldMk cId="1413485797" sldId="1341"/>
            <ac:picMk id="4" creationId="{767376D6-583D-4901-810C-9643413D28BB}"/>
          </ac:picMkLst>
        </pc:picChg>
      </pc:sldChg>
      <pc:sldChg chg="modSp add mod">
        <pc:chgData name="Chunping Xu" userId="a5962ba47313b1f5" providerId="LiveId" clId="{FAF2AB02-0E8E-4619-8D5D-E9CF9CB56582}" dt="2021-11-05T17:57:56.950" v="136"/>
        <pc:sldMkLst>
          <pc:docMk/>
          <pc:sldMk cId="375764564" sldId="1342"/>
        </pc:sldMkLst>
        <pc:spChg chg="mod">
          <ac:chgData name="Chunping Xu" userId="a5962ba47313b1f5" providerId="LiveId" clId="{FAF2AB02-0E8E-4619-8D5D-E9CF9CB56582}" dt="2021-11-05T17:57:56.950" v="136"/>
          <ac:spMkLst>
            <pc:docMk/>
            <pc:sldMk cId="375764564" sldId="1342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FAF2AB02-0E8E-4619-8D5D-E9CF9CB56582}" dt="2021-11-05T18:08:01.139" v="148"/>
        <pc:sldMkLst>
          <pc:docMk/>
          <pc:sldMk cId="3578655619" sldId="1343"/>
        </pc:sldMkLst>
        <pc:spChg chg="mod">
          <ac:chgData name="Chunping Xu" userId="a5962ba47313b1f5" providerId="LiveId" clId="{FAF2AB02-0E8E-4619-8D5D-E9CF9CB56582}" dt="2021-11-05T18:08:01.139" v="148"/>
          <ac:spMkLst>
            <pc:docMk/>
            <pc:sldMk cId="3578655619" sldId="1343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FAF2AB02-0E8E-4619-8D5D-E9CF9CB56582}" dt="2021-11-05T18:12:03.996" v="176"/>
        <pc:sldMkLst>
          <pc:docMk/>
          <pc:sldMk cId="3400974500" sldId="1344"/>
        </pc:sldMkLst>
        <pc:spChg chg="mod">
          <ac:chgData name="Chunping Xu" userId="a5962ba47313b1f5" providerId="LiveId" clId="{FAF2AB02-0E8E-4619-8D5D-E9CF9CB56582}" dt="2021-11-05T18:12:03.996" v="176"/>
          <ac:spMkLst>
            <pc:docMk/>
            <pc:sldMk cId="3400974500" sldId="1344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FAF2AB02-0E8E-4619-8D5D-E9CF9CB56582}" dt="2021-11-05T18:14:05.167" v="199"/>
        <pc:sldMkLst>
          <pc:docMk/>
          <pc:sldMk cId="1830121286" sldId="1345"/>
        </pc:sldMkLst>
        <pc:spChg chg="mod">
          <ac:chgData name="Chunping Xu" userId="a5962ba47313b1f5" providerId="LiveId" clId="{FAF2AB02-0E8E-4619-8D5D-E9CF9CB56582}" dt="2021-11-05T18:14:05.167" v="199"/>
          <ac:spMkLst>
            <pc:docMk/>
            <pc:sldMk cId="1830121286" sldId="1345"/>
            <ac:spMk id="441" creationId="{00000000-0000-0000-0000-000000000000}"/>
          </ac:spMkLst>
        </pc:spChg>
      </pc:sldChg>
      <pc:sldChg chg="modSp add modAnim">
        <pc:chgData name="Chunping Xu" userId="a5962ba47313b1f5" providerId="LiveId" clId="{FAF2AB02-0E8E-4619-8D5D-E9CF9CB56582}" dt="2021-11-05T18:34:26.374" v="223" actId="20577"/>
        <pc:sldMkLst>
          <pc:docMk/>
          <pc:sldMk cId="3526617593" sldId="1346"/>
        </pc:sldMkLst>
        <pc:spChg chg="mod">
          <ac:chgData name="Chunping Xu" userId="a5962ba47313b1f5" providerId="LiveId" clId="{FAF2AB02-0E8E-4619-8D5D-E9CF9CB56582}" dt="2021-11-05T18:34:26.374" v="223" actId="20577"/>
          <ac:spMkLst>
            <pc:docMk/>
            <pc:sldMk cId="3526617593" sldId="1346"/>
            <ac:spMk id="441" creationId="{00000000-0000-0000-0000-000000000000}"/>
          </ac:spMkLst>
        </pc:spChg>
      </pc:sldChg>
    </pc:docChg>
  </pc:docChgLst>
</pc:chgInfo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5865B99-4367-4D0D-AC23-3199A7F92F58}" type="doc">
      <dgm:prSet loTypeId="urn:microsoft.com/office/officeart/2005/8/layout/hierarchy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AD96BD16-29F2-48EE-8A38-270AFC026BD3}">
      <dgm:prSet phldrT="[Text]"/>
      <dgm:spPr/>
      <dgm:t>
        <a:bodyPr/>
        <a:lstStyle/>
        <a:p>
          <a:r>
            <a:rPr lang="zh-CN" altLang="en-US" b="1" dirty="0"/>
            <a:t>教会</a:t>
          </a:r>
          <a:endParaRPr lang="en-US" b="1" dirty="0"/>
        </a:p>
      </dgm:t>
    </dgm:pt>
    <dgm:pt modelId="{80AD9BD8-090B-4E69-9BBB-16049F6E5CEE}" type="parTrans" cxnId="{433C391C-2D96-43F0-9A14-51AF9CABBD6C}">
      <dgm:prSet/>
      <dgm:spPr/>
      <dgm:t>
        <a:bodyPr/>
        <a:lstStyle/>
        <a:p>
          <a:endParaRPr lang="en-US"/>
        </a:p>
      </dgm:t>
    </dgm:pt>
    <dgm:pt modelId="{670393A9-3709-4742-A104-462DB7F2D5F9}" type="sibTrans" cxnId="{433C391C-2D96-43F0-9A14-51AF9CABBD6C}">
      <dgm:prSet/>
      <dgm:spPr/>
      <dgm:t>
        <a:bodyPr/>
        <a:lstStyle/>
        <a:p>
          <a:endParaRPr lang="en-US"/>
        </a:p>
      </dgm:t>
    </dgm:pt>
    <dgm:pt modelId="{2F9BE6C6-C9D9-4A92-B8D0-A1B940CE6C18}">
      <dgm:prSet phldrT="[Text]"/>
      <dgm:spPr/>
      <dgm:t>
        <a:bodyPr/>
        <a:lstStyle/>
        <a:p>
          <a:r>
            <a:rPr lang="zh-CN" altLang="en-US" b="1" dirty="0"/>
            <a:t>小组</a:t>
          </a:r>
          <a:endParaRPr lang="en-US" b="1" dirty="0"/>
        </a:p>
      </dgm:t>
    </dgm:pt>
    <dgm:pt modelId="{9ACF07C0-894E-4CBC-8EE3-1007E3D6E33D}" type="parTrans" cxnId="{787D5B46-EF57-47D7-833B-6DA234057576}">
      <dgm:prSet/>
      <dgm:spPr/>
      <dgm:t>
        <a:bodyPr/>
        <a:lstStyle/>
        <a:p>
          <a:endParaRPr lang="en-US"/>
        </a:p>
      </dgm:t>
    </dgm:pt>
    <dgm:pt modelId="{237539C0-C79F-44EA-8B15-4EFB4C5080C7}" type="sibTrans" cxnId="{787D5B46-EF57-47D7-833B-6DA234057576}">
      <dgm:prSet/>
      <dgm:spPr/>
      <dgm:t>
        <a:bodyPr/>
        <a:lstStyle/>
        <a:p>
          <a:endParaRPr lang="en-US"/>
        </a:p>
      </dgm:t>
    </dgm:pt>
    <dgm:pt modelId="{39A76492-695D-417E-AD5A-A44A06945309}">
      <dgm:prSet phldrT="[Text]"/>
      <dgm:spPr/>
      <dgm:t>
        <a:bodyPr/>
        <a:lstStyle/>
        <a:p>
          <a:r>
            <a:rPr lang="zh-CN" altLang="en-US" b="1" dirty="0"/>
            <a:t>个人</a:t>
          </a:r>
          <a:endParaRPr lang="en-US" dirty="0"/>
        </a:p>
      </dgm:t>
    </dgm:pt>
    <dgm:pt modelId="{1193C03F-7D60-4FB7-B9E8-4B1DC94A399E}" type="parTrans" cxnId="{670A5678-1BB7-4B6B-B672-13AF1215FC5F}">
      <dgm:prSet/>
      <dgm:spPr/>
      <dgm:t>
        <a:bodyPr/>
        <a:lstStyle/>
        <a:p>
          <a:endParaRPr lang="en-US"/>
        </a:p>
      </dgm:t>
    </dgm:pt>
    <dgm:pt modelId="{858449E8-BBF5-4836-855C-76D97FE9DB04}" type="sibTrans" cxnId="{670A5678-1BB7-4B6B-B672-13AF1215FC5F}">
      <dgm:prSet/>
      <dgm:spPr/>
      <dgm:t>
        <a:bodyPr/>
        <a:lstStyle/>
        <a:p>
          <a:endParaRPr lang="en-US"/>
        </a:p>
      </dgm:t>
    </dgm:pt>
    <dgm:pt modelId="{EA318F18-BE54-47D6-A497-F8DCFE1ED6E6}">
      <dgm:prSet phldrT="[Text]"/>
      <dgm:spPr/>
      <dgm:t>
        <a:bodyPr/>
        <a:lstStyle/>
        <a:p>
          <a:r>
            <a:rPr lang="zh-CN" altLang="en-US" b="1" dirty="0"/>
            <a:t>个人</a:t>
          </a:r>
          <a:endParaRPr lang="en-US" dirty="0"/>
        </a:p>
      </dgm:t>
    </dgm:pt>
    <dgm:pt modelId="{3E745418-E478-4D20-B6A7-9CD4C9F5BD0A}" type="parTrans" cxnId="{B4EE63D2-078B-4DB6-93F3-52E8F36461AD}">
      <dgm:prSet/>
      <dgm:spPr/>
      <dgm:t>
        <a:bodyPr/>
        <a:lstStyle/>
        <a:p>
          <a:endParaRPr lang="en-US"/>
        </a:p>
      </dgm:t>
    </dgm:pt>
    <dgm:pt modelId="{D8480A86-531A-4192-BA04-2903BE69F7EC}" type="sibTrans" cxnId="{B4EE63D2-078B-4DB6-93F3-52E8F36461AD}">
      <dgm:prSet/>
      <dgm:spPr/>
      <dgm:t>
        <a:bodyPr/>
        <a:lstStyle/>
        <a:p>
          <a:endParaRPr lang="en-US"/>
        </a:p>
      </dgm:t>
    </dgm:pt>
    <dgm:pt modelId="{FB6F473E-9227-474A-9454-A0CAB2AF3DD9}">
      <dgm:prSet phldrT="[Text]"/>
      <dgm:spPr/>
      <dgm:t>
        <a:bodyPr/>
        <a:lstStyle/>
        <a:p>
          <a:r>
            <a:rPr lang="zh-CN" altLang="en-US" b="1" dirty="0"/>
            <a:t>小组</a:t>
          </a:r>
          <a:endParaRPr lang="en-US" b="1" dirty="0"/>
        </a:p>
      </dgm:t>
    </dgm:pt>
    <dgm:pt modelId="{F01B4986-E39F-4434-A6D2-474E12666753}" type="parTrans" cxnId="{397B71BF-EF75-45BD-8CE1-95D942BEF933}">
      <dgm:prSet/>
      <dgm:spPr/>
      <dgm:t>
        <a:bodyPr/>
        <a:lstStyle/>
        <a:p>
          <a:endParaRPr lang="en-US"/>
        </a:p>
      </dgm:t>
    </dgm:pt>
    <dgm:pt modelId="{BFA6554B-0797-49AD-B5F6-3E19FBDAEB33}" type="sibTrans" cxnId="{397B71BF-EF75-45BD-8CE1-95D942BEF933}">
      <dgm:prSet/>
      <dgm:spPr/>
      <dgm:t>
        <a:bodyPr/>
        <a:lstStyle/>
        <a:p>
          <a:endParaRPr lang="en-US"/>
        </a:p>
      </dgm:t>
    </dgm:pt>
    <dgm:pt modelId="{2E386559-C37B-44A6-A86C-DBE53E436D68}">
      <dgm:prSet phldrT="[Text]" custT="1"/>
      <dgm:spPr/>
      <dgm:t>
        <a:bodyPr/>
        <a:lstStyle/>
        <a:p>
          <a:r>
            <a:rPr lang="zh-CN" altLang="en-US" sz="3600" b="1" dirty="0"/>
            <a:t>个人</a:t>
          </a:r>
          <a:endParaRPr lang="en-US" sz="3600" b="1" dirty="0"/>
        </a:p>
      </dgm:t>
    </dgm:pt>
    <dgm:pt modelId="{B5D15BD1-1034-41F4-A136-29C20CB874AF}" type="parTrans" cxnId="{FED5BBAE-0E18-46C2-A24E-5C26720EC56B}">
      <dgm:prSet/>
      <dgm:spPr/>
      <dgm:t>
        <a:bodyPr/>
        <a:lstStyle/>
        <a:p>
          <a:endParaRPr lang="en-US"/>
        </a:p>
      </dgm:t>
    </dgm:pt>
    <dgm:pt modelId="{CBB0ECFA-A01F-46BC-BBE1-11146C99DC8A}" type="sibTrans" cxnId="{FED5BBAE-0E18-46C2-A24E-5C26720EC56B}">
      <dgm:prSet/>
      <dgm:spPr/>
      <dgm:t>
        <a:bodyPr/>
        <a:lstStyle/>
        <a:p>
          <a:endParaRPr lang="en-US"/>
        </a:p>
      </dgm:t>
    </dgm:pt>
    <dgm:pt modelId="{78CF5DEC-EEBA-4FE6-A122-0AD01630E3B5}">
      <dgm:prSet/>
      <dgm:spPr/>
      <dgm:t>
        <a:bodyPr/>
        <a:lstStyle/>
        <a:p>
          <a:r>
            <a:rPr lang="zh-CN" altLang="en-US" b="1"/>
            <a:t>个人</a:t>
          </a:r>
          <a:endParaRPr lang="en-US" b="1" dirty="0"/>
        </a:p>
      </dgm:t>
    </dgm:pt>
    <dgm:pt modelId="{515CFDB0-6E10-458B-ADF7-111943BF1C33}" type="parTrans" cxnId="{BB11B9E0-ACD2-45C0-9E4D-290B75BDCA30}">
      <dgm:prSet/>
      <dgm:spPr/>
      <dgm:t>
        <a:bodyPr/>
        <a:lstStyle/>
        <a:p>
          <a:endParaRPr lang="en-US"/>
        </a:p>
      </dgm:t>
    </dgm:pt>
    <dgm:pt modelId="{B007395A-AA92-4DE9-9B08-78E5137F5395}" type="sibTrans" cxnId="{BB11B9E0-ACD2-45C0-9E4D-290B75BDCA30}">
      <dgm:prSet/>
      <dgm:spPr/>
      <dgm:t>
        <a:bodyPr/>
        <a:lstStyle/>
        <a:p>
          <a:endParaRPr lang="en-US"/>
        </a:p>
      </dgm:t>
    </dgm:pt>
    <dgm:pt modelId="{13DDA5F0-57CE-4B83-9B59-30E301801754}" type="pres">
      <dgm:prSet presAssocID="{F5865B99-4367-4D0D-AC23-3199A7F92F58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FD35BABA-66D2-4B9E-958B-E8E84187A2CD}" type="pres">
      <dgm:prSet presAssocID="{AD96BD16-29F2-48EE-8A38-270AFC026BD3}" presName="hierRoot1" presStyleCnt="0"/>
      <dgm:spPr/>
    </dgm:pt>
    <dgm:pt modelId="{6E4ABDBC-49C5-4D5B-8E2D-5AAC51596564}" type="pres">
      <dgm:prSet presAssocID="{AD96BD16-29F2-48EE-8A38-270AFC026BD3}" presName="composite" presStyleCnt="0"/>
      <dgm:spPr/>
    </dgm:pt>
    <dgm:pt modelId="{D0F003D1-1F2A-45F4-8B54-B552EADEECA7}" type="pres">
      <dgm:prSet presAssocID="{AD96BD16-29F2-48EE-8A38-270AFC026BD3}" presName="background" presStyleLbl="node0" presStyleIdx="0" presStyleCnt="1"/>
      <dgm:spPr/>
    </dgm:pt>
    <dgm:pt modelId="{BE65FE9F-AD71-42CF-84EC-1092CCCACB26}" type="pres">
      <dgm:prSet presAssocID="{AD96BD16-29F2-48EE-8A38-270AFC026BD3}" presName="text" presStyleLbl="fgAcc0" presStyleIdx="0" presStyleCnt="1">
        <dgm:presLayoutVars>
          <dgm:chPref val="3"/>
        </dgm:presLayoutVars>
      </dgm:prSet>
      <dgm:spPr/>
    </dgm:pt>
    <dgm:pt modelId="{56FEC6A1-DFA9-49FD-A21C-46826AF99626}" type="pres">
      <dgm:prSet presAssocID="{AD96BD16-29F2-48EE-8A38-270AFC026BD3}" presName="hierChild2" presStyleCnt="0"/>
      <dgm:spPr/>
    </dgm:pt>
    <dgm:pt modelId="{6B605297-D048-477E-95D3-10E69C61CC7A}" type="pres">
      <dgm:prSet presAssocID="{9ACF07C0-894E-4CBC-8EE3-1007E3D6E33D}" presName="Name10" presStyleLbl="parChTrans1D2" presStyleIdx="0" presStyleCnt="2"/>
      <dgm:spPr/>
    </dgm:pt>
    <dgm:pt modelId="{F9A92587-2FC8-4FF3-B31C-FAB34B3D8712}" type="pres">
      <dgm:prSet presAssocID="{2F9BE6C6-C9D9-4A92-B8D0-A1B940CE6C18}" presName="hierRoot2" presStyleCnt="0"/>
      <dgm:spPr/>
    </dgm:pt>
    <dgm:pt modelId="{667FF19C-7963-4643-B27A-21895F45DB4F}" type="pres">
      <dgm:prSet presAssocID="{2F9BE6C6-C9D9-4A92-B8D0-A1B940CE6C18}" presName="composite2" presStyleCnt="0"/>
      <dgm:spPr/>
    </dgm:pt>
    <dgm:pt modelId="{5D159D89-E064-4370-A1DF-A626F0F0DCA9}" type="pres">
      <dgm:prSet presAssocID="{2F9BE6C6-C9D9-4A92-B8D0-A1B940CE6C18}" presName="background2" presStyleLbl="node2" presStyleIdx="0" presStyleCnt="2"/>
      <dgm:spPr/>
    </dgm:pt>
    <dgm:pt modelId="{EF1405D0-13D4-4EA8-BE13-23BDD464B581}" type="pres">
      <dgm:prSet presAssocID="{2F9BE6C6-C9D9-4A92-B8D0-A1B940CE6C18}" presName="text2" presStyleLbl="fgAcc2" presStyleIdx="0" presStyleCnt="2" custScaleY="90909" custLinFactNeighborX="-23034">
        <dgm:presLayoutVars>
          <dgm:chPref val="3"/>
        </dgm:presLayoutVars>
      </dgm:prSet>
      <dgm:spPr/>
    </dgm:pt>
    <dgm:pt modelId="{7E9329A6-9057-4643-8A81-3409DDFA4199}" type="pres">
      <dgm:prSet presAssocID="{2F9BE6C6-C9D9-4A92-B8D0-A1B940CE6C18}" presName="hierChild3" presStyleCnt="0"/>
      <dgm:spPr/>
    </dgm:pt>
    <dgm:pt modelId="{457EE601-1F69-447C-A799-6474C4E7C846}" type="pres">
      <dgm:prSet presAssocID="{1193C03F-7D60-4FB7-B9E8-4B1DC94A399E}" presName="Name17" presStyleLbl="parChTrans1D3" presStyleIdx="0" presStyleCnt="4"/>
      <dgm:spPr/>
    </dgm:pt>
    <dgm:pt modelId="{D59F4C6F-098B-4F8F-83C2-B510CC6D72E8}" type="pres">
      <dgm:prSet presAssocID="{39A76492-695D-417E-AD5A-A44A06945309}" presName="hierRoot3" presStyleCnt="0"/>
      <dgm:spPr/>
    </dgm:pt>
    <dgm:pt modelId="{340F7C8D-A0AA-41A8-BAC9-10F8FB7786CA}" type="pres">
      <dgm:prSet presAssocID="{39A76492-695D-417E-AD5A-A44A06945309}" presName="composite3" presStyleCnt="0"/>
      <dgm:spPr/>
    </dgm:pt>
    <dgm:pt modelId="{962FEB4C-3B9F-4ADD-A086-F7C83459AE41}" type="pres">
      <dgm:prSet presAssocID="{39A76492-695D-417E-AD5A-A44A06945309}" presName="background3" presStyleLbl="node3" presStyleIdx="0" presStyleCnt="4"/>
      <dgm:spPr/>
    </dgm:pt>
    <dgm:pt modelId="{82FC0D03-E6B8-4AD1-9275-55799369C78B}" type="pres">
      <dgm:prSet presAssocID="{39A76492-695D-417E-AD5A-A44A06945309}" presName="text3" presStyleLbl="fgAcc3" presStyleIdx="0" presStyleCnt="4" custLinFactNeighborX="-37764" custLinFactNeighborY="3297">
        <dgm:presLayoutVars>
          <dgm:chPref val="3"/>
        </dgm:presLayoutVars>
      </dgm:prSet>
      <dgm:spPr/>
    </dgm:pt>
    <dgm:pt modelId="{80FEB9B3-D325-4206-A7CA-14E2B04540C0}" type="pres">
      <dgm:prSet presAssocID="{39A76492-695D-417E-AD5A-A44A06945309}" presName="hierChild4" presStyleCnt="0"/>
      <dgm:spPr/>
    </dgm:pt>
    <dgm:pt modelId="{277C0D13-48B2-4B8B-974C-951DED2D1A51}" type="pres">
      <dgm:prSet presAssocID="{3E745418-E478-4D20-B6A7-9CD4C9F5BD0A}" presName="Name17" presStyleLbl="parChTrans1D3" presStyleIdx="1" presStyleCnt="4"/>
      <dgm:spPr/>
    </dgm:pt>
    <dgm:pt modelId="{0F4327E9-3FFA-49CA-8622-6B81812879F4}" type="pres">
      <dgm:prSet presAssocID="{EA318F18-BE54-47D6-A497-F8DCFE1ED6E6}" presName="hierRoot3" presStyleCnt="0"/>
      <dgm:spPr/>
    </dgm:pt>
    <dgm:pt modelId="{BDE96931-2E28-4956-AB50-84E33FBE1CAD}" type="pres">
      <dgm:prSet presAssocID="{EA318F18-BE54-47D6-A497-F8DCFE1ED6E6}" presName="composite3" presStyleCnt="0"/>
      <dgm:spPr/>
    </dgm:pt>
    <dgm:pt modelId="{43535412-6868-4A34-BEF0-35678F6A7659}" type="pres">
      <dgm:prSet presAssocID="{EA318F18-BE54-47D6-A497-F8DCFE1ED6E6}" presName="background3" presStyleLbl="node3" presStyleIdx="1" presStyleCnt="4"/>
      <dgm:spPr/>
    </dgm:pt>
    <dgm:pt modelId="{0864D9C1-950F-4CBE-B70F-8AF31341747F}" type="pres">
      <dgm:prSet presAssocID="{EA318F18-BE54-47D6-A497-F8DCFE1ED6E6}" presName="text3" presStyleLbl="fgAcc3" presStyleIdx="1" presStyleCnt="4" custLinFactNeighborX="-27222" custLinFactNeighborY="3758">
        <dgm:presLayoutVars>
          <dgm:chPref val="3"/>
        </dgm:presLayoutVars>
      </dgm:prSet>
      <dgm:spPr/>
    </dgm:pt>
    <dgm:pt modelId="{B2EFBDC8-E606-4394-B438-DB6C43C23DEC}" type="pres">
      <dgm:prSet presAssocID="{EA318F18-BE54-47D6-A497-F8DCFE1ED6E6}" presName="hierChild4" presStyleCnt="0"/>
      <dgm:spPr/>
    </dgm:pt>
    <dgm:pt modelId="{781292A7-2ACE-4C64-8844-2BA2C23EA73F}" type="pres">
      <dgm:prSet presAssocID="{F01B4986-E39F-4434-A6D2-474E12666753}" presName="Name10" presStyleLbl="parChTrans1D2" presStyleIdx="1" presStyleCnt="2"/>
      <dgm:spPr/>
    </dgm:pt>
    <dgm:pt modelId="{8DDC5C80-5210-4181-AC29-024E769F2260}" type="pres">
      <dgm:prSet presAssocID="{FB6F473E-9227-474A-9454-A0CAB2AF3DD9}" presName="hierRoot2" presStyleCnt="0"/>
      <dgm:spPr/>
    </dgm:pt>
    <dgm:pt modelId="{8E336457-FD4B-4042-9DE6-DB826FFEF1DD}" type="pres">
      <dgm:prSet presAssocID="{FB6F473E-9227-474A-9454-A0CAB2AF3DD9}" presName="composite2" presStyleCnt="0"/>
      <dgm:spPr/>
    </dgm:pt>
    <dgm:pt modelId="{763CBBE5-410A-4617-8B67-5F914DDD538E}" type="pres">
      <dgm:prSet presAssocID="{FB6F473E-9227-474A-9454-A0CAB2AF3DD9}" presName="background2" presStyleLbl="node2" presStyleIdx="1" presStyleCnt="2"/>
      <dgm:spPr/>
    </dgm:pt>
    <dgm:pt modelId="{06F23D21-2081-4EA0-B099-8AA205B81879}" type="pres">
      <dgm:prSet presAssocID="{FB6F473E-9227-474A-9454-A0CAB2AF3DD9}" presName="text2" presStyleLbl="fgAcc2" presStyleIdx="1" presStyleCnt="2" custLinFactNeighborX="30712">
        <dgm:presLayoutVars>
          <dgm:chPref val="3"/>
        </dgm:presLayoutVars>
      </dgm:prSet>
      <dgm:spPr/>
    </dgm:pt>
    <dgm:pt modelId="{23F14169-9204-4948-B2AC-32BC24B421A3}" type="pres">
      <dgm:prSet presAssocID="{FB6F473E-9227-474A-9454-A0CAB2AF3DD9}" presName="hierChild3" presStyleCnt="0"/>
      <dgm:spPr/>
    </dgm:pt>
    <dgm:pt modelId="{AFFE9403-DC01-4E06-A92A-69154AAC7C41}" type="pres">
      <dgm:prSet presAssocID="{B5D15BD1-1034-41F4-A136-29C20CB874AF}" presName="Name17" presStyleLbl="parChTrans1D3" presStyleIdx="2" presStyleCnt="4"/>
      <dgm:spPr/>
    </dgm:pt>
    <dgm:pt modelId="{FF08BC20-51B1-4B61-A566-6CE0E6FD9261}" type="pres">
      <dgm:prSet presAssocID="{2E386559-C37B-44A6-A86C-DBE53E436D68}" presName="hierRoot3" presStyleCnt="0"/>
      <dgm:spPr/>
    </dgm:pt>
    <dgm:pt modelId="{3D1CD8E7-EADB-448F-90F5-246A34658A47}" type="pres">
      <dgm:prSet presAssocID="{2E386559-C37B-44A6-A86C-DBE53E436D68}" presName="composite3" presStyleCnt="0"/>
      <dgm:spPr/>
    </dgm:pt>
    <dgm:pt modelId="{39B04B0F-CB2E-48CF-8C54-704D6F3A54E9}" type="pres">
      <dgm:prSet presAssocID="{2E386559-C37B-44A6-A86C-DBE53E436D68}" presName="background3" presStyleLbl="node3" presStyleIdx="2" presStyleCnt="4"/>
      <dgm:spPr/>
    </dgm:pt>
    <dgm:pt modelId="{D67EADC1-0F2E-44B1-A005-784A87CC12C6}" type="pres">
      <dgm:prSet presAssocID="{2E386559-C37B-44A6-A86C-DBE53E436D68}" presName="text3" presStyleLbl="fgAcc3" presStyleIdx="2" presStyleCnt="4" custLinFactNeighborX="23034">
        <dgm:presLayoutVars>
          <dgm:chPref val="3"/>
        </dgm:presLayoutVars>
      </dgm:prSet>
      <dgm:spPr/>
    </dgm:pt>
    <dgm:pt modelId="{9E9B55A8-985C-4264-886C-361FEFF4D1BE}" type="pres">
      <dgm:prSet presAssocID="{2E386559-C37B-44A6-A86C-DBE53E436D68}" presName="hierChild4" presStyleCnt="0"/>
      <dgm:spPr/>
    </dgm:pt>
    <dgm:pt modelId="{67A5509C-BD97-4121-B59E-706711B8C415}" type="pres">
      <dgm:prSet presAssocID="{515CFDB0-6E10-458B-ADF7-111943BF1C33}" presName="Name17" presStyleLbl="parChTrans1D3" presStyleIdx="3" presStyleCnt="4"/>
      <dgm:spPr/>
    </dgm:pt>
    <dgm:pt modelId="{DFF00BDE-F0C7-4341-836E-E092F63A5D14}" type="pres">
      <dgm:prSet presAssocID="{78CF5DEC-EEBA-4FE6-A122-0AD01630E3B5}" presName="hierRoot3" presStyleCnt="0"/>
      <dgm:spPr/>
    </dgm:pt>
    <dgm:pt modelId="{6E4420DD-A2EB-4325-87CF-C0AA98F8A26E}" type="pres">
      <dgm:prSet presAssocID="{78CF5DEC-EEBA-4FE6-A122-0AD01630E3B5}" presName="composite3" presStyleCnt="0"/>
      <dgm:spPr/>
    </dgm:pt>
    <dgm:pt modelId="{412053F7-8747-447E-B52D-DD5792AD28C1}" type="pres">
      <dgm:prSet presAssocID="{78CF5DEC-EEBA-4FE6-A122-0AD01630E3B5}" presName="background3" presStyleLbl="node3" presStyleIdx="3" presStyleCnt="4"/>
      <dgm:spPr/>
    </dgm:pt>
    <dgm:pt modelId="{E64A906A-D7B4-4598-A9CF-0FD05A1CA2FF}" type="pres">
      <dgm:prSet presAssocID="{78CF5DEC-EEBA-4FE6-A122-0AD01630E3B5}" presName="text3" presStyleLbl="fgAcc3" presStyleIdx="3" presStyleCnt="4" custLinFactNeighborX="27222">
        <dgm:presLayoutVars>
          <dgm:chPref val="3"/>
        </dgm:presLayoutVars>
      </dgm:prSet>
      <dgm:spPr/>
    </dgm:pt>
    <dgm:pt modelId="{4DBACD3E-F946-450D-8DC7-A6533FBC1DE7}" type="pres">
      <dgm:prSet presAssocID="{78CF5DEC-EEBA-4FE6-A122-0AD01630E3B5}" presName="hierChild4" presStyleCnt="0"/>
      <dgm:spPr/>
    </dgm:pt>
  </dgm:ptLst>
  <dgm:cxnLst>
    <dgm:cxn modelId="{D99CC904-96C0-4EF7-93F2-B1C39D904B96}" type="presOf" srcId="{2F9BE6C6-C9D9-4A92-B8D0-A1B940CE6C18}" destId="{EF1405D0-13D4-4EA8-BE13-23BDD464B581}" srcOrd="0" destOrd="0" presId="urn:microsoft.com/office/officeart/2005/8/layout/hierarchy1"/>
    <dgm:cxn modelId="{5A2F6A19-850C-4907-B319-F95090ED5591}" type="presOf" srcId="{78CF5DEC-EEBA-4FE6-A122-0AD01630E3B5}" destId="{E64A906A-D7B4-4598-A9CF-0FD05A1CA2FF}" srcOrd="0" destOrd="0" presId="urn:microsoft.com/office/officeart/2005/8/layout/hierarchy1"/>
    <dgm:cxn modelId="{433C391C-2D96-43F0-9A14-51AF9CABBD6C}" srcId="{F5865B99-4367-4D0D-AC23-3199A7F92F58}" destId="{AD96BD16-29F2-48EE-8A38-270AFC026BD3}" srcOrd="0" destOrd="0" parTransId="{80AD9BD8-090B-4E69-9BBB-16049F6E5CEE}" sibTransId="{670393A9-3709-4742-A104-462DB7F2D5F9}"/>
    <dgm:cxn modelId="{00E59F3C-D8AE-4D2F-81CB-910C16CE1F88}" type="presOf" srcId="{FB6F473E-9227-474A-9454-A0CAB2AF3DD9}" destId="{06F23D21-2081-4EA0-B099-8AA205B81879}" srcOrd="0" destOrd="0" presId="urn:microsoft.com/office/officeart/2005/8/layout/hierarchy1"/>
    <dgm:cxn modelId="{787D5B46-EF57-47D7-833B-6DA234057576}" srcId="{AD96BD16-29F2-48EE-8A38-270AFC026BD3}" destId="{2F9BE6C6-C9D9-4A92-B8D0-A1B940CE6C18}" srcOrd="0" destOrd="0" parTransId="{9ACF07C0-894E-4CBC-8EE3-1007E3D6E33D}" sibTransId="{237539C0-C79F-44EA-8B15-4EFB4C5080C7}"/>
    <dgm:cxn modelId="{92189D72-14EE-4A4A-A03B-ACD5BC4DDBF6}" type="presOf" srcId="{39A76492-695D-417E-AD5A-A44A06945309}" destId="{82FC0D03-E6B8-4AD1-9275-55799369C78B}" srcOrd="0" destOrd="0" presId="urn:microsoft.com/office/officeart/2005/8/layout/hierarchy1"/>
    <dgm:cxn modelId="{25E5CB72-3568-44D6-A0DC-3BFB511F13CC}" type="presOf" srcId="{F01B4986-E39F-4434-A6D2-474E12666753}" destId="{781292A7-2ACE-4C64-8844-2BA2C23EA73F}" srcOrd="0" destOrd="0" presId="urn:microsoft.com/office/officeart/2005/8/layout/hierarchy1"/>
    <dgm:cxn modelId="{89D08A73-AB11-4E1C-BAD0-AFB42ADF88EB}" type="presOf" srcId="{3E745418-E478-4D20-B6A7-9CD4C9F5BD0A}" destId="{277C0D13-48B2-4B8B-974C-951DED2D1A51}" srcOrd="0" destOrd="0" presId="urn:microsoft.com/office/officeart/2005/8/layout/hierarchy1"/>
    <dgm:cxn modelId="{6B6F5D75-F87A-4F8F-AF10-DC1A67222B90}" type="presOf" srcId="{F5865B99-4367-4D0D-AC23-3199A7F92F58}" destId="{13DDA5F0-57CE-4B83-9B59-30E301801754}" srcOrd="0" destOrd="0" presId="urn:microsoft.com/office/officeart/2005/8/layout/hierarchy1"/>
    <dgm:cxn modelId="{670A5678-1BB7-4B6B-B672-13AF1215FC5F}" srcId="{2F9BE6C6-C9D9-4A92-B8D0-A1B940CE6C18}" destId="{39A76492-695D-417E-AD5A-A44A06945309}" srcOrd="0" destOrd="0" parTransId="{1193C03F-7D60-4FB7-B9E8-4B1DC94A399E}" sibTransId="{858449E8-BBF5-4836-855C-76D97FE9DB04}"/>
    <dgm:cxn modelId="{AAAAE179-7304-4591-8210-19DB57740004}" type="presOf" srcId="{AD96BD16-29F2-48EE-8A38-270AFC026BD3}" destId="{BE65FE9F-AD71-42CF-84EC-1092CCCACB26}" srcOrd="0" destOrd="0" presId="urn:microsoft.com/office/officeart/2005/8/layout/hierarchy1"/>
    <dgm:cxn modelId="{C38AA483-FE25-4F58-A8D9-A281597C8A62}" type="presOf" srcId="{9ACF07C0-894E-4CBC-8EE3-1007E3D6E33D}" destId="{6B605297-D048-477E-95D3-10E69C61CC7A}" srcOrd="0" destOrd="0" presId="urn:microsoft.com/office/officeart/2005/8/layout/hierarchy1"/>
    <dgm:cxn modelId="{9C7878A3-05C9-42AC-81A8-46099DC4D18C}" type="presOf" srcId="{B5D15BD1-1034-41F4-A136-29C20CB874AF}" destId="{AFFE9403-DC01-4E06-A92A-69154AAC7C41}" srcOrd="0" destOrd="0" presId="urn:microsoft.com/office/officeart/2005/8/layout/hierarchy1"/>
    <dgm:cxn modelId="{DF6C5BA4-289F-4EDE-B2EB-0E5B2C6C0401}" type="presOf" srcId="{2E386559-C37B-44A6-A86C-DBE53E436D68}" destId="{D67EADC1-0F2E-44B1-A005-784A87CC12C6}" srcOrd="0" destOrd="0" presId="urn:microsoft.com/office/officeart/2005/8/layout/hierarchy1"/>
    <dgm:cxn modelId="{FED5BBAE-0E18-46C2-A24E-5C26720EC56B}" srcId="{FB6F473E-9227-474A-9454-A0CAB2AF3DD9}" destId="{2E386559-C37B-44A6-A86C-DBE53E436D68}" srcOrd="0" destOrd="0" parTransId="{B5D15BD1-1034-41F4-A136-29C20CB874AF}" sibTransId="{CBB0ECFA-A01F-46BC-BBE1-11146C99DC8A}"/>
    <dgm:cxn modelId="{D3AA7BB8-3891-4F06-82C8-2380BCA6933F}" type="presOf" srcId="{1193C03F-7D60-4FB7-B9E8-4B1DC94A399E}" destId="{457EE601-1F69-447C-A799-6474C4E7C846}" srcOrd="0" destOrd="0" presId="urn:microsoft.com/office/officeart/2005/8/layout/hierarchy1"/>
    <dgm:cxn modelId="{397B71BF-EF75-45BD-8CE1-95D942BEF933}" srcId="{AD96BD16-29F2-48EE-8A38-270AFC026BD3}" destId="{FB6F473E-9227-474A-9454-A0CAB2AF3DD9}" srcOrd="1" destOrd="0" parTransId="{F01B4986-E39F-4434-A6D2-474E12666753}" sibTransId="{BFA6554B-0797-49AD-B5F6-3E19FBDAEB33}"/>
    <dgm:cxn modelId="{8F3238CB-9546-4E12-955A-F8525D69A285}" type="presOf" srcId="{515CFDB0-6E10-458B-ADF7-111943BF1C33}" destId="{67A5509C-BD97-4121-B59E-706711B8C415}" srcOrd="0" destOrd="0" presId="urn:microsoft.com/office/officeart/2005/8/layout/hierarchy1"/>
    <dgm:cxn modelId="{B4EE63D2-078B-4DB6-93F3-52E8F36461AD}" srcId="{2F9BE6C6-C9D9-4A92-B8D0-A1B940CE6C18}" destId="{EA318F18-BE54-47D6-A497-F8DCFE1ED6E6}" srcOrd="1" destOrd="0" parTransId="{3E745418-E478-4D20-B6A7-9CD4C9F5BD0A}" sibTransId="{D8480A86-531A-4192-BA04-2903BE69F7EC}"/>
    <dgm:cxn modelId="{BB11B9E0-ACD2-45C0-9E4D-290B75BDCA30}" srcId="{FB6F473E-9227-474A-9454-A0CAB2AF3DD9}" destId="{78CF5DEC-EEBA-4FE6-A122-0AD01630E3B5}" srcOrd="1" destOrd="0" parTransId="{515CFDB0-6E10-458B-ADF7-111943BF1C33}" sibTransId="{B007395A-AA92-4DE9-9B08-78E5137F5395}"/>
    <dgm:cxn modelId="{CAEED9E0-0DEC-4A83-9C78-48EDB1736BC9}" type="presOf" srcId="{EA318F18-BE54-47D6-A497-F8DCFE1ED6E6}" destId="{0864D9C1-950F-4CBE-B70F-8AF31341747F}" srcOrd="0" destOrd="0" presId="urn:microsoft.com/office/officeart/2005/8/layout/hierarchy1"/>
    <dgm:cxn modelId="{4C483398-E22B-454E-84D3-5E49105CE0DD}" type="presParOf" srcId="{13DDA5F0-57CE-4B83-9B59-30E301801754}" destId="{FD35BABA-66D2-4B9E-958B-E8E84187A2CD}" srcOrd="0" destOrd="0" presId="urn:microsoft.com/office/officeart/2005/8/layout/hierarchy1"/>
    <dgm:cxn modelId="{8BF23AF0-5FFA-4B52-AA4A-BFE0C956A66F}" type="presParOf" srcId="{FD35BABA-66D2-4B9E-958B-E8E84187A2CD}" destId="{6E4ABDBC-49C5-4D5B-8E2D-5AAC51596564}" srcOrd="0" destOrd="0" presId="urn:microsoft.com/office/officeart/2005/8/layout/hierarchy1"/>
    <dgm:cxn modelId="{7762AC81-1B88-49D4-A38F-F99C463732B0}" type="presParOf" srcId="{6E4ABDBC-49C5-4D5B-8E2D-5AAC51596564}" destId="{D0F003D1-1F2A-45F4-8B54-B552EADEECA7}" srcOrd="0" destOrd="0" presId="urn:microsoft.com/office/officeart/2005/8/layout/hierarchy1"/>
    <dgm:cxn modelId="{3E0EDE27-C027-43F2-8F35-3021190AF921}" type="presParOf" srcId="{6E4ABDBC-49C5-4D5B-8E2D-5AAC51596564}" destId="{BE65FE9F-AD71-42CF-84EC-1092CCCACB26}" srcOrd="1" destOrd="0" presId="urn:microsoft.com/office/officeart/2005/8/layout/hierarchy1"/>
    <dgm:cxn modelId="{EEBD60EE-A7EF-4DE5-8CF8-2E12942649DC}" type="presParOf" srcId="{FD35BABA-66D2-4B9E-958B-E8E84187A2CD}" destId="{56FEC6A1-DFA9-49FD-A21C-46826AF99626}" srcOrd="1" destOrd="0" presId="urn:microsoft.com/office/officeart/2005/8/layout/hierarchy1"/>
    <dgm:cxn modelId="{959D243D-23A1-4187-A69A-333FC46AF04B}" type="presParOf" srcId="{56FEC6A1-DFA9-49FD-A21C-46826AF99626}" destId="{6B605297-D048-477E-95D3-10E69C61CC7A}" srcOrd="0" destOrd="0" presId="urn:microsoft.com/office/officeart/2005/8/layout/hierarchy1"/>
    <dgm:cxn modelId="{0E36C16E-0E78-4FA6-95A6-6CAA66C4982C}" type="presParOf" srcId="{56FEC6A1-DFA9-49FD-A21C-46826AF99626}" destId="{F9A92587-2FC8-4FF3-B31C-FAB34B3D8712}" srcOrd="1" destOrd="0" presId="urn:microsoft.com/office/officeart/2005/8/layout/hierarchy1"/>
    <dgm:cxn modelId="{02003A9C-A941-41EA-9B5F-4CB4C92717EA}" type="presParOf" srcId="{F9A92587-2FC8-4FF3-B31C-FAB34B3D8712}" destId="{667FF19C-7963-4643-B27A-21895F45DB4F}" srcOrd="0" destOrd="0" presId="urn:microsoft.com/office/officeart/2005/8/layout/hierarchy1"/>
    <dgm:cxn modelId="{A432905A-B3CB-41BD-A44A-CBDFCB1602AD}" type="presParOf" srcId="{667FF19C-7963-4643-B27A-21895F45DB4F}" destId="{5D159D89-E064-4370-A1DF-A626F0F0DCA9}" srcOrd="0" destOrd="0" presId="urn:microsoft.com/office/officeart/2005/8/layout/hierarchy1"/>
    <dgm:cxn modelId="{79594648-171D-41EF-98E8-B282F94B776E}" type="presParOf" srcId="{667FF19C-7963-4643-B27A-21895F45DB4F}" destId="{EF1405D0-13D4-4EA8-BE13-23BDD464B581}" srcOrd="1" destOrd="0" presId="urn:microsoft.com/office/officeart/2005/8/layout/hierarchy1"/>
    <dgm:cxn modelId="{4BCF6D46-3A59-4E35-849F-ACBA4BEA73FF}" type="presParOf" srcId="{F9A92587-2FC8-4FF3-B31C-FAB34B3D8712}" destId="{7E9329A6-9057-4643-8A81-3409DDFA4199}" srcOrd="1" destOrd="0" presId="urn:microsoft.com/office/officeart/2005/8/layout/hierarchy1"/>
    <dgm:cxn modelId="{D53A6D27-24EE-4BDB-B48D-F582DC141521}" type="presParOf" srcId="{7E9329A6-9057-4643-8A81-3409DDFA4199}" destId="{457EE601-1F69-447C-A799-6474C4E7C846}" srcOrd="0" destOrd="0" presId="urn:microsoft.com/office/officeart/2005/8/layout/hierarchy1"/>
    <dgm:cxn modelId="{7F807CF1-B6DB-49A7-8393-BA611F5B6524}" type="presParOf" srcId="{7E9329A6-9057-4643-8A81-3409DDFA4199}" destId="{D59F4C6F-098B-4F8F-83C2-B510CC6D72E8}" srcOrd="1" destOrd="0" presId="urn:microsoft.com/office/officeart/2005/8/layout/hierarchy1"/>
    <dgm:cxn modelId="{219980BD-F00E-4E77-8091-AE5E7E6FD128}" type="presParOf" srcId="{D59F4C6F-098B-4F8F-83C2-B510CC6D72E8}" destId="{340F7C8D-A0AA-41A8-BAC9-10F8FB7786CA}" srcOrd="0" destOrd="0" presId="urn:microsoft.com/office/officeart/2005/8/layout/hierarchy1"/>
    <dgm:cxn modelId="{DDCD9FF8-5285-419C-AC52-6A6508C1BCC2}" type="presParOf" srcId="{340F7C8D-A0AA-41A8-BAC9-10F8FB7786CA}" destId="{962FEB4C-3B9F-4ADD-A086-F7C83459AE41}" srcOrd="0" destOrd="0" presId="urn:microsoft.com/office/officeart/2005/8/layout/hierarchy1"/>
    <dgm:cxn modelId="{446394C8-143C-4155-8540-B75BE2C91A8F}" type="presParOf" srcId="{340F7C8D-A0AA-41A8-BAC9-10F8FB7786CA}" destId="{82FC0D03-E6B8-4AD1-9275-55799369C78B}" srcOrd="1" destOrd="0" presId="urn:microsoft.com/office/officeart/2005/8/layout/hierarchy1"/>
    <dgm:cxn modelId="{B6818CD6-43A1-4DA0-AB62-3C0C734801A0}" type="presParOf" srcId="{D59F4C6F-098B-4F8F-83C2-B510CC6D72E8}" destId="{80FEB9B3-D325-4206-A7CA-14E2B04540C0}" srcOrd="1" destOrd="0" presId="urn:microsoft.com/office/officeart/2005/8/layout/hierarchy1"/>
    <dgm:cxn modelId="{86B24523-604A-4ABA-832B-6C608D05DE52}" type="presParOf" srcId="{7E9329A6-9057-4643-8A81-3409DDFA4199}" destId="{277C0D13-48B2-4B8B-974C-951DED2D1A51}" srcOrd="2" destOrd="0" presId="urn:microsoft.com/office/officeart/2005/8/layout/hierarchy1"/>
    <dgm:cxn modelId="{363F4F32-6019-4013-938A-92AA428B1842}" type="presParOf" srcId="{7E9329A6-9057-4643-8A81-3409DDFA4199}" destId="{0F4327E9-3FFA-49CA-8622-6B81812879F4}" srcOrd="3" destOrd="0" presId="urn:microsoft.com/office/officeart/2005/8/layout/hierarchy1"/>
    <dgm:cxn modelId="{A37824C1-908B-4917-B0AC-4EE927640727}" type="presParOf" srcId="{0F4327E9-3FFA-49CA-8622-6B81812879F4}" destId="{BDE96931-2E28-4956-AB50-84E33FBE1CAD}" srcOrd="0" destOrd="0" presId="urn:microsoft.com/office/officeart/2005/8/layout/hierarchy1"/>
    <dgm:cxn modelId="{69C4C7A1-ED86-4D5A-9E68-FDB0C596B4C8}" type="presParOf" srcId="{BDE96931-2E28-4956-AB50-84E33FBE1CAD}" destId="{43535412-6868-4A34-BEF0-35678F6A7659}" srcOrd="0" destOrd="0" presId="urn:microsoft.com/office/officeart/2005/8/layout/hierarchy1"/>
    <dgm:cxn modelId="{B6379786-FAF8-410D-920C-8F5A279A5EC7}" type="presParOf" srcId="{BDE96931-2E28-4956-AB50-84E33FBE1CAD}" destId="{0864D9C1-950F-4CBE-B70F-8AF31341747F}" srcOrd="1" destOrd="0" presId="urn:microsoft.com/office/officeart/2005/8/layout/hierarchy1"/>
    <dgm:cxn modelId="{8C68A6A1-F939-4C96-AB67-8D631D53C3EB}" type="presParOf" srcId="{0F4327E9-3FFA-49CA-8622-6B81812879F4}" destId="{B2EFBDC8-E606-4394-B438-DB6C43C23DEC}" srcOrd="1" destOrd="0" presId="urn:microsoft.com/office/officeart/2005/8/layout/hierarchy1"/>
    <dgm:cxn modelId="{F25C5D6D-2AF7-456F-B162-C4B88C4F143F}" type="presParOf" srcId="{56FEC6A1-DFA9-49FD-A21C-46826AF99626}" destId="{781292A7-2ACE-4C64-8844-2BA2C23EA73F}" srcOrd="2" destOrd="0" presId="urn:microsoft.com/office/officeart/2005/8/layout/hierarchy1"/>
    <dgm:cxn modelId="{6C8E32CD-FB58-4032-96BF-10C40CA7EF81}" type="presParOf" srcId="{56FEC6A1-DFA9-49FD-A21C-46826AF99626}" destId="{8DDC5C80-5210-4181-AC29-024E769F2260}" srcOrd="3" destOrd="0" presId="urn:microsoft.com/office/officeart/2005/8/layout/hierarchy1"/>
    <dgm:cxn modelId="{BEDDB045-F7A8-4408-94B8-71AAC7E6C470}" type="presParOf" srcId="{8DDC5C80-5210-4181-AC29-024E769F2260}" destId="{8E336457-FD4B-4042-9DE6-DB826FFEF1DD}" srcOrd="0" destOrd="0" presId="urn:microsoft.com/office/officeart/2005/8/layout/hierarchy1"/>
    <dgm:cxn modelId="{2C10A39C-FCC3-4EC8-B1CE-0377DE66D69C}" type="presParOf" srcId="{8E336457-FD4B-4042-9DE6-DB826FFEF1DD}" destId="{763CBBE5-410A-4617-8B67-5F914DDD538E}" srcOrd="0" destOrd="0" presId="urn:microsoft.com/office/officeart/2005/8/layout/hierarchy1"/>
    <dgm:cxn modelId="{537AEA60-A904-441F-94A5-6B9BE6F23F07}" type="presParOf" srcId="{8E336457-FD4B-4042-9DE6-DB826FFEF1DD}" destId="{06F23D21-2081-4EA0-B099-8AA205B81879}" srcOrd="1" destOrd="0" presId="urn:microsoft.com/office/officeart/2005/8/layout/hierarchy1"/>
    <dgm:cxn modelId="{30EC9460-77DE-496F-8D6D-204FE2D480DE}" type="presParOf" srcId="{8DDC5C80-5210-4181-AC29-024E769F2260}" destId="{23F14169-9204-4948-B2AC-32BC24B421A3}" srcOrd="1" destOrd="0" presId="urn:microsoft.com/office/officeart/2005/8/layout/hierarchy1"/>
    <dgm:cxn modelId="{205D8C00-0CE3-4126-8616-8B23C43F7255}" type="presParOf" srcId="{23F14169-9204-4948-B2AC-32BC24B421A3}" destId="{AFFE9403-DC01-4E06-A92A-69154AAC7C41}" srcOrd="0" destOrd="0" presId="urn:microsoft.com/office/officeart/2005/8/layout/hierarchy1"/>
    <dgm:cxn modelId="{671D56AF-6DC9-48EE-956E-7DD67B49E24D}" type="presParOf" srcId="{23F14169-9204-4948-B2AC-32BC24B421A3}" destId="{FF08BC20-51B1-4B61-A566-6CE0E6FD9261}" srcOrd="1" destOrd="0" presId="urn:microsoft.com/office/officeart/2005/8/layout/hierarchy1"/>
    <dgm:cxn modelId="{A086F3E6-C3D3-4D12-8D03-181D59347817}" type="presParOf" srcId="{FF08BC20-51B1-4B61-A566-6CE0E6FD9261}" destId="{3D1CD8E7-EADB-448F-90F5-246A34658A47}" srcOrd="0" destOrd="0" presId="urn:microsoft.com/office/officeart/2005/8/layout/hierarchy1"/>
    <dgm:cxn modelId="{1AB5F4B5-1255-4AD1-80E8-D2D0E14A9622}" type="presParOf" srcId="{3D1CD8E7-EADB-448F-90F5-246A34658A47}" destId="{39B04B0F-CB2E-48CF-8C54-704D6F3A54E9}" srcOrd="0" destOrd="0" presId="urn:microsoft.com/office/officeart/2005/8/layout/hierarchy1"/>
    <dgm:cxn modelId="{C1B5001B-03A2-400B-B89F-D804637FA63C}" type="presParOf" srcId="{3D1CD8E7-EADB-448F-90F5-246A34658A47}" destId="{D67EADC1-0F2E-44B1-A005-784A87CC12C6}" srcOrd="1" destOrd="0" presId="urn:microsoft.com/office/officeart/2005/8/layout/hierarchy1"/>
    <dgm:cxn modelId="{321597A5-9438-4D9C-AFA4-E7ACF1016657}" type="presParOf" srcId="{FF08BC20-51B1-4B61-A566-6CE0E6FD9261}" destId="{9E9B55A8-985C-4264-886C-361FEFF4D1BE}" srcOrd="1" destOrd="0" presId="urn:microsoft.com/office/officeart/2005/8/layout/hierarchy1"/>
    <dgm:cxn modelId="{EEBDBC24-3411-4D5E-9754-EF0FD4C6A249}" type="presParOf" srcId="{23F14169-9204-4948-B2AC-32BC24B421A3}" destId="{67A5509C-BD97-4121-B59E-706711B8C415}" srcOrd="2" destOrd="0" presId="urn:microsoft.com/office/officeart/2005/8/layout/hierarchy1"/>
    <dgm:cxn modelId="{DC3B2585-8111-4D7F-9547-2FDA35443CFE}" type="presParOf" srcId="{23F14169-9204-4948-B2AC-32BC24B421A3}" destId="{DFF00BDE-F0C7-4341-836E-E092F63A5D14}" srcOrd="3" destOrd="0" presId="urn:microsoft.com/office/officeart/2005/8/layout/hierarchy1"/>
    <dgm:cxn modelId="{3BABBE28-540C-4D75-B6C8-ACDB61AD9C94}" type="presParOf" srcId="{DFF00BDE-F0C7-4341-836E-E092F63A5D14}" destId="{6E4420DD-A2EB-4325-87CF-C0AA98F8A26E}" srcOrd="0" destOrd="0" presId="urn:microsoft.com/office/officeart/2005/8/layout/hierarchy1"/>
    <dgm:cxn modelId="{DE28489E-B3DC-4102-A95E-97610FCFB304}" type="presParOf" srcId="{6E4420DD-A2EB-4325-87CF-C0AA98F8A26E}" destId="{412053F7-8747-447E-B52D-DD5792AD28C1}" srcOrd="0" destOrd="0" presId="urn:microsoft.com/office/officeart/2005/8/layout/hierarchy1"/>
    <dgm:cxn modelId="{DFA6D86C-5E28-4B54-9788-0EA96BDBB74B}" type="presParOf" srcId="{6E4420DD-A2EB-4325-87CF-C0AA98F8A26E}" destId="{E64A906A-D7B4-4598-A9CF-0FD05A1CA2FF}" srcOrd="1" destOrd="0" presId="urn:microsoft.com/office/officeart/2005/8/layout/hierarchy1"/>
    <dgm:cxn modelId="{8F8E88CC-1E51-444F-9CA0-1B94212F753A}" type="presParOf" srcId="{DFF00BDE-F0C7-4341-836E-E092F63A5D14}" destId="{4DBACD3E-F946-450D-8DC7-A6533FBC1DE7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F5865B99-4367-4D0D-AC23-3199A7F92F58}" type="doc">
      <dgm:prSet loTypeId="urn:microsoft.com/office/officeart/2005/8/layout/hierarchy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AD96BD16-29F2-48EE-8A38-270AFC026BD3}">
      <dgm:prSet phldrT="[Text]"/>
      <dgm:spPr/>
      <dgm:t>
        <a:bodyPr/>
        <a:lstStyle/>
        <a:p>
          <a:r>
            <a:rPr lang="zh-CN" altLang="en-US" b="1" dirty="0"/>
            <a:t>教会</a:t>
          </a:r>
          <a:endParaRPr lang="en-US" b="1" dirty="0"/>
        </a:p>
      </dgm:t>
    </dgm:pt>
    <dgm:pt modelId="{80AD9BD8-090B-4E69-9BBB-16049F6E5CEE}" type="parTrans" cxnId="{433C391C-2D96-43F0-9A14-51AF9CABBD6C}">
      <dgm:prSet/>
      <dgm:spPr/>
      <dgm:t>
        <a:bodyPr/>
        <a:lstStyle/>
        <a:p>
          <a:endParaRPr lang="en-US"/>
        </a:p>
      </dgm:t>
    </dgm:pt>
    <dgm:pt modelId="{670393A9-3709-4742-A104-462DB7F2D5F9}" type="sibTrans" cxnId="{433C391C-2D96-43F0-9A14-51AF9CABBD6C}">
      <dgm:prSet/>
      <dgm:spPr/>
      <dgm:t>
        <a:bodyPr/>
        <a:lstStyle/>
        <a:p>
          <a:endParaRPr lang="en-US"/>
        </a:p>
      </dgm:t>
    </dgm:pt>
    <dgm:pt modelId="{2F9BE6C6-C9D9-4A92-B8D0-A1B940CE6C18}">
      <dgm:prSet phldrT="[Text]"/>
      <dgm:spPr/>
      <dgm:t>
        <a:bodyPr/>
        <a:lstStyle/>
        <a:p>
          <a:r>
            <a:rPr lang="zh-CN" altLang="en-US" b="1" dirty="0"/>
            <a:t>小组</a:t>
          </a:r>
          <a:endParaRPr lang="en-US" b="1" dirty="0"/>
        </a:p>
      </dgm:t>
    </dgm:pt>
    <dgm:pt modelId="{9ACF07C0-894E-4CBC-8EE3-1007E3D6E33D}" type="parTrans" cxnId="{787D5B46-EF57-47D7-833B-6DA234057576}">
      <dgm:prSet/>
      <dgm:spPr/>
      <dgm:t>
        <a:bodyPr/>
        <a:lstStyle/>
        <a:p>
          <a:endParaRPr lang="en-US"/>
        </a:p>
      </dgm:t>
    </dgm:pt>
    <dgm:pt modelId="{237539C0-C79F-44EA-8B15-4EFB4C5080C7}" type="sibTrans" cxnId="{787D5B46-EF57-47D7-833B-6DA234057576}">
      <dgm:prSet/>
      <dgm:spPr/>
      <dgm:t>
        <a:bodyPr/>
        <a:lstStyle/>
        <a:p>
          <a:endParaRPr lang="en-US"/>
        </a:p>
      </dgm:t>
    </dgm:pt>
    <dgm:pt modelId="{39A76492-695D-417E-AD5A-A44A06945309}">
      <dgm:prSet phldrT="[Text]"/>
      <dgm:spPr/>
      <dgm:t>
        <a:bodyPr/>
        <a:lstStyle/>
        <a:p>
          <a:r>
            <a:rPr lang="zh-CN" altLang="en-US" b="1" dirty="0"/>
            <a:t>个人</a:t>
          </a:r>
          <a:endParaRPr lang="en-US" dirty="0"/>
        </a:p>
      </dgm:t>
    </dgm:pt>
    <dgm:pt modelId="{1193C03F-7D60-4FB7-B9E8-4B1DC94A399E}" type="parTrans" cxnId="{670A5678-1BB7-4B6B-B672-13AF1215FC5F}">
      <dgm:prSet/>
      <dgm:spPr/>
      <dgm:t>
        <a:bodyPr/>
        <a:lstStyle/>
        <a:p>
          <a:endParaRPr lang="en-US"/>
        </a:p>
      </dgm:t>
    </dgm:pt>
    <dgm:pt modelId="{858449E8-BBF5-4836-855C-76D97FE9DB04}" type="sibTrans" cxnId="{670A5678-1BB7-4B6B-B672-13AF1215FC5F}">
      <dgm:prSet/>
      <dgm:spPr/>
      <dgm:t>
        <a:bodyPr/>
        <a:lstStyle/>
        <a:p>
          <a:endParaRPr lang="en-US"/>
        </a:p>
      </dgm:t>
    </dgm:pt>
    <dgm:pt modelId="{EA318F18-BE54-47D6-A497-F8DCFE1ED6E6}">
      <dgm:prSet phldrT="[Text]"/>
      <dgm:spPr/>
      <dgm:t>
        <a:bodyPr/>
        <a:lstStyle/>
        <a:p>
          <a:r>
            <a:rPr lang="zh-CN" altLang="en-US" b="1" dirty="0"/>
            <a:t>个人</a:t>
          </a:r>
          <a:endParaRPr lang="en-US" dirty="0"/>
        </a:p>
      </dgm:t>
    </dgm:pt>
    <dgm:pt modelId="{3E745418-E478-4D20-B6A7-9CD4C9F5BD0A}" type="parTrans" cxnId="{B4EE63D2-078B-4DB6-93F3-52E8F36461AD}">
      <dgm:prSet/>
      <dgm:spPr/>
      <dgm:t>
        <a:bodyPr/>
        <a:lstStyle/>
        <a:p>
          <a:endParaRPr lang="en-US"/>
        </a:p>
      </dgm:t>
    </dgm:pt>
    <dgm:pt modelId="{D8480A86-531A-4192-BA04-2903BE69F7EC}" type="sibTrans" cxnId="{B4EE63D2-078B-4DB6-93F3-52E8F36461AD}">
      <dgm:prSet/>
      <dgm:spPr/>
      <dgm:t>
        <a:bodyPr/>
        <a:lstStyle/>
        <a:p>
          <a:endParaRPr lang="en-US"/>
        </a:p>
      </dgm:t>
    </dgm:pt>
    <dgm:pt modelId="{FB6F473E-9227-474A-9454-A0CAB2AF3DD9}">
      <dgm:prSet phldrT="[Text]"/>
      <dgm:spPr/>
      <dgm:t>
        <a:bodyPr/>
        <a:lstStyle/>
        <a:p>
          <a:r>
            <a:rPr lang="zh-CN" altLang="en-US" b="1" dirty="0"/>
            <a:t>小组</a:t>
          </a:r>
          <a:endParaRPr lang="en-US" b="1" dirty="0"/>
        </a:p>
      </dgm:t>
    </dgm:pt>
    <dgm:pt modelId="{F01B4986-E39F-4434-A6D2-474E12666753}" type="parTrans" cxnId="{397B71BF-EF75-45BD-8CE1-95D942BEF933}">
      <dgm:prSet/>
      <dgm:spPr/>
      <dgm:t>
        <a:bodyPr/>
        <a:lstStyle/>
        <a:p>
          <a:endParaRPr lang="en-US"/>
        </a:p>
      </dgm:t>
    </dgm:pt>
    <dgm:pt modelId="{BFA6554B-0797-49AD-B5F6-3E19FBDAEB33}" type="sibTrans" cxnId="{397B71BF-EF75-45BD-8CE1-95D942BEF933}">
      <dgm:prSet/>
      <dgm:spPr/>
      <dgm:t>
        <a:bodyPr/>
        <a:lstStyle/>
        <a:p>
          <a:endParaRPr lang="en-US"/>
        </a:p>
      </dgm:t>
    </dgm:pt>
    <dgm:pt modelId="{2E386559-C37B-44A6-A86C-DBE53E436D68}">
      <dgm:prSet phldrT="[Text]" custT="1"/>
      <dgm:spPr/>
      <dgm:t>
        <a:bodyPr/>
        <a:lstStyle/>
        <a:p>
          <a:r>
            <a:rPr lang="zh-CN" altLang="en-US" sz="3600" b="1" dirty="0"/>
            <a:t>个人</a:t>
          </a:r>
          <a:endParaRPr lang="en-US" sz="3600" b="1" dirty="0"/>
        </a:p>
      </dgm:t>
    </dgm:pt>
    <dgm:pt modelId="{B5D15BD1-1034-41F4-A136-29C20CB874AF}" type="parTrans" cxnId="{FED5BBAE-0E18-46C2-A24E-5C26720EC56B}">
      <dgm:prSet/>
      <dgm:spPr/>
      <dgm:t>
        <a:bodyPr/>
        <a:lstStyle/>
        <a:p>
          <a:endParaRPr lang="en-US"/>
        </a:p>
      </dgm:t>
    </dgm:pt>
    <dgm:pt modelId="{CBB0ECFA-A01F-46BC-BBE1-11146C99DC8A}" type="sibTrans" cxnId="{FED5BBAE-0E18-46C2-A24E-5C26720EC56B}">
      <dgm:prSet/>
      <dgm:spPr/>
      <dgm:t>
        <a:bodyPr/>
        <a:lstStyle/>
        <a:p>
          <a:endParaRPr lang="en-US"/>
        </a:p>
      </dgm:t>
    </dgm:pt>
    <dgm:pt modelId="{78CF5DEC-EEBA-4FE6-A122-0AD01630E3B5}">
      <dgm:prSet/>
      <dgm:spPr/>
      <dgm:t>
        <a:bodyPr/>
        <a:lstStyle/>
        <a:p>
          <a:r>
            <a:rPr lang="zh-CN" altLang="en-US" b="1"/>
            <a:t>个人</a:t>
          </a:r>
          <a:endParaRPr lang="en-US" b="1" dirty="0"/>
        </a:p>
      </dgm:t>
    </dgm:pt>
    <dgm:pt modelId="{515CFDB0-6E10-458B-ADF7-111943BF1C33}" type="parTrans" cxnId="{BB11B9E0-ACD2-45C0-9E4D-290B75BDCA30}">
      <dgm:prSet/>
      <dgm:spPr/>
      <dgm:t>
        <a:bodyPr/>
        <a:lstStyle/>
        <a:p>
          <a:endParaRPr lang="en-US"/>
        </a:p>
      </dgm:t>
    </dgm:pt>
    <dgm:pt modelId="{B007395A-AA92-4DE9-9B08-78E5137F5395}" type="sibTrans" cxnId="{BB11B9E0-ACD2-45C0-9E4D-290B75BDCA30}">
      <dgm:prSet/>
      <dgm:spPr/>
      <dgm:t>
        <a:bodyPr/>
        <a:lstStyle/>
        <a:p>
          <a:endParaRPr lang="en-US"/>
        </a:p>
      </dgm:t>
    </dgm:pt>
    <dgm:pt modelId="{13DDA5F0-57CE-4B83-9B59-30E301801754}" type="pres">
      <dgm:prSet presAssocID="{F5865B99-4367-4D0D-AC23-3199A7F92F58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FD35BABA-66D2-4B9E-958B-E8E84187A2CD}" type="pres">
      <dgm:prSet presAssocID="{AD96BD16-29F2-48EE-8A38-270AFC026BD3}" presName="hierRoot1" presStyleCnt="0"/>
      <dgm:spPr/>
    </dgm:pt>
    <dgm:pt modelId="{6E4ABDBC-49C5-4D5B-8E2D-5AAC51596564}" type="pres">
      <dgm:prSet presAssocID="{AD96BD16-29F2-48EE-8A38-270AFC026BD3}" presName="composite" presStyleCnt="0"/>
      <dgm:spPr/>
    </dgm:pt>
    <dgm:pt modelId="{D0F003D1-1F2A-45F4-8B54-B552EADEECA7}" type="pres">
      <dgm:prSet presAssocID="{AD96BD16-29F2-48EE-8A38-270AFC026BD3}" presName="background" presStyleLbl="node0" presStyleIdx="0" presStyleCnt="1"/>
      <dgm:spPr/>
    </dgm:pt>
    <dgm:pt modelId="{BE65FE9F-AD71-42CF-84EC-1092CCCACB26}" type="pres">
      <dgm:prSet presAssocID="{AD96BD16-29F2-48EE-8A38-270AFC026BD3}" presName="text" presStyleLbl="fgAcc0" presStyleIdx="0" presStyleCnt="1">
        <dgm:presLayoutVars>
          <dgm:chPref val="3"/>
        </dgm:presLayoutVars>
      </dgm:prSet>
      <dgm:spPr/>
    </dgm:pt>
    <dgm:pt modelId="{56FEC6A1-DFA9-49FD-A21C-46826AF99626}" type="pres">
      <dgm:prSet presAssocID="{AD96BD16-29F2-48EE-8A38-270AFC026BD3}" presName="hierChild2" presStyleCnt="0"/>
      <dgm:spPr/>
    </dgm:pt>
    <dgm:pt modelId="{6B605297-D048-477E-95D3-10E69C61CC7A}" type="pres">
      <dgm:prSet presAssocID="{9ACF07C0-894E-4CBC-8EE3-1007E3D6E33D}" presName="Name10" presStyleLbl="parChTrans1D2" presStyleIdx="0" presStyleCnt="2"/>
      <dgm:spPr/>
    </dgm:pt>
    <dgm:pt modelId="{F9A92587-2FC8-4FF3-B31C-FAB34B3D8712}" type="pres">
      <dgm:prSet presAssocID="{2F9BE6C6-C9D9-4A92-B8D0-A1B940CE6C18}" presName="hierRoot2" presStyleCnt="0"/>
      <dgm:spPr/>
    </dgm:pt>
    <dgm:pt modelId="{667FF19C-7963-4643-B27A-21895F45DB4F}" type="pres">
      <dgm:prSet presAssocID="{2F9BE6C6-C9D9-4A92-B8D0-A1B940CE6C18}" presName="composite2" presStyleCnt="0"/>
      <dgm:spPr/>
    </dgm:pt>
    <dgm:pt modelId="{5D159D89-E064-4370-A1DF-A626F0F0DCA9}" type="pres">
      <dgm:prSet presAssocID="{2F9BE6C6-C9D9-4A92-B8D0-A1B940CE6C18}" presName="background2" presStyleLbl="node2" presStyleIdx="0" presStyleCnt="2"/>
      <dgm:spPr/>
    </dgm:pt>
    <dgm:pt modelId="{EF1405D0-13D4-4EA8-BE13-23BDD464B581}" type="pres">
      <dgm:prSet presAssocID="{2F9BE6C6-C9D9-4A92-B8D0-A1B940CE6C18}" presName="text2" presStyleLbl="fgAcc2" presStyleIdx="0" presStyleCnt="2" custScaleY="90909" custLinFactNeighborX="-23034">
        <dgm:presLayoutVars>
          <dgm:chPref val="3"/>
        </dgm:presLayoutVars>
      </dgm:prSet>
      <dgm:spPr/>
    </dgm:pt>
    <dgm:pt modelId="{7E9329A6-9057-4643-8A81-3409DDFA4199}" type="pres">
      <dgm:prSet presAssocID="{2F9BE6C6-C9D9-4A92-B8D0-A1B940CE6C18}" presName="hierChild3" presStyleCnt="0"/>
      <dgm:spPr/>
    </dgm:pt>
    <dgm:pt modelId="{457EE601-1F69-447C-A799-6474C4E7C846}" type="pres">
      <dgm:prSet presAssocID="{1193C03F-7D60-4FB7-B9E8-4B1DC94A399E}" presName="Name17" presStyleLbl="parChTrans1D3" presStyleIdx="0" presStyleCnt="4"/>
      <dgm:spPr/>
    </dgm:pt>
    <dgm:pt modelId="{D59F4C6F-098B-4F8F-83C2-B510CC6D72E8}" type="pres">
      <dgm:prSet presAssocID="{39A76492-695D-417E-AD5A-A44A06945309}" presName="hierRoot3" presStyleCnt="0"/>
      <dgm:spPr/>
    </dgm:pt>
    <dgm:pt modelId="{340F7C8D-A0AA-41A8-BAC9-10F8FB7786CA}" type="pres">
      <dgm:prSet presAssocID="{39A76492-695D-417E-AD5A-A44A06945309}" presName="composite3" presStyleCnt="0"/>
      <dgm:spPr/>
    </dgm:pt>
    <dgm:pt modelId="{962FEB4C-3B9F-4ADD-A086-F7C83459AE41}" type="pres">
      <dgm:prSet presAssocID="{39A76492-695D-417E-AD5A-A44A06945309}" presName="background3" presStyleLbl="node3" presStyleIdx="0" presStyleCnt="4"/>
      <dgm:spPr/>
    </dgm:pt>
    <dgm:pt modelId="{82FC0D03-E6B8-4AD1-9275-55799369C78B}" type="pres">
      <dgm:prSet presAssocID="{39A76492-695D-417E-AD5A-A44A06945309}" presName="text3" presStyleLbl="fgAcc3" presStyleIdx="0" presStyleCnt="4" custLinFactNeighborX="-37764" custLinFactNeighborY="3297">
        <dgm:presLayoutVars>
          <dgm:chPref val="3"/>
        </dgm:presLayoutVars>
      </dgm:prSet>
      <dgm:spPr/>
    </dgm:pt>
    <dgm:pt modelId="{80FEB9B3-D325-4206-A7CA-14E2B04540C0}" type="pres">
      <dgm:prSet presAssocID="{39A76492-695D-417E-AD5A-A44A06945309}" presName="hierChild4" presStyleCnt="0"/>
      <dgm:spPr/>
    </dgm:pt>
    <dgm:pt modelId="{277C0D13-48B2-4B8B-974C-951DED2D1A51}" type="pres">
      <dgm:prSet presAssocID="{3E745418-E478-4D20-B6A7-9CD4C9F5BD0A}" presName="Name17" presStyleLbl="parChTrans1D3" presStyleIdx="1" presStyleCnt="4"/>
      <dgm:spPr/>
    </dgm:pt>
    <dgm:pt modelId="{0F4327E9-3FFA-49CA-8622-6B81812879F4}" type="pres">
      <dgm:prSet presAssocID="{EA318F18-BE54-47D6-A497-F8DCFE1ED6E6}" presName="hierRoot3" presStyleCnt="0"/>
      <dgm:spPr/>
    </dgm:pt>
    <dgm:pt modelId="{BDE96931-2E28-4956-AB50-84E33FBE1CAD}" type="pres">
      <dgm:prSet presAssocID="{EA318F18-BE54-47D6-A497-F8DCFE1ED6E6}" presName="composite3" presStyleCnt="0"/>
      <dgm:spPr/>
    </dgm:pt>
    <dgm:pt modelId="{43535412-6868-4A34-BEF0-35678F6A7659}" type="pres">
      <dgm:prSet presAssocID="{EA318F18-BE54-47D6-A497-F8DCFE1ED6E6}" presName="background3" presStyleLbl="node3" presStyleIdx="1" presStyleCnt="4"/>
      <dgm:spPr/>
    </dgm:pt>
    <dgm:pt modelId="{0864D9C1-950F-4CBE-B70F-8AF31341747F}" type="pres">
      <dgm:prSet presAssocID="{EA318F18-BE54-47D6-A497-F8DCFE1ED6E6}" presName="text3" presStyleLbl="fgAcc3" presStyleIdx="1" presStyleCnt="4" custLinFactNeighborX="-27222" custLinFactNeighborY="3758">
        <dgm:presLayoutVars>
          <dgm:chPref val="3"/>
        </dgm:presLayoutVars>
      </dgm:prSet>
      <dgm:spPr/>
    </dgm:pt>
    <dgm:pt modelId="{B2EFBDC8-E606-4394-B438-DB6C43C23DEC}" type="pres">
      <dgm:prSet presAssocID="{EA318F18-BE54-47D6-A497-F8DCFE1ED6E6}" presName="hierChild4" presStyleCnt="0"/>
      <dgm:spPr/>
    </dgm:pt>
    <dgm:pt modelId="{781292A7-2ACE-4C64-8844-2BA2C23EA73F}" type="pres">
      <dgm:prSet presAssocID="{F01B4986-E39F-4434-A6D2-474E12666753}" presName="Name10" presStyleLbl="parChTrans1D2" presStyleIdx="1" presStyleCnt="2"/>
      <dgm:spPr/>
    </dgm:pt>
    <dgm:pt modelId="{8DDC5C80-5210-4181-AC29-024E769F2260}" type="pres">
      <dgm:prSet presAssocID="{FB6F473E-9227-474A-9454-A0CAB2AF3DD9}" presName="hierRoot2" presStyleCnt="0"/>
      <dgm:spPr/>
    </dgm:pt>
    <dgm:pt modelId="{8E336457-FD4B-4042-9DE6-DB826FFEF1DD}" type="pres">
      <dgm:prSet presAssocID="{FB6F473E-9227-474A-9454-A0CAB2AF3DD9}" presName="composite2" presStyleCnt="0"/>
      <dgm:spPr/>
    </dgm:pt>
    <dgm:pt modelId="{763CBBE5-410A-4617-8B67-5F914DDD538E}" type="pres">
      <dgm:prSet presAssocID="{FB6F473E-9227-474A-9454-A0CAB2AF3DD9}" presName="background2" presStyleLbl="node2" presStyleIdx="1" presStyleCnt="2"/>
      <dgm:spPr/>
    </dgm:pt>
    <dgm:pt modelId="{06F23D21-2081-4EA0-B099-8AA205B81879}" type="pres">
      <dgm:prSet presAssocID="{FB6F473E-9227-474A-9454-A0CAB2AF3DD9}" presName="text2" presStyleLbl="fgAcc2" presStyleIdx="1" presStyleCnt="2" custLinFactNeighborX="30712">
        <dgm:presLayoutVars>
          <dgm:chPref val="3"/>
        </dgm:presLayoutVars>
      </dgm:prSet>
      <dgm:spPr/>
    </dgm:pt>
    <dgm:pt modelId="{23F14169-9204-4948-B2AC-32BC24B421A3}" type="pres">
      <dgm:prSet presAssocID="{FB6F473E-9227-474A-9454-A0CAB2AF3DD9}" presName="hierChild3" presStyleCnt="0"/>
      <dgm:spPr/>
    </dgm:pt>
    <dgm:pt modelId="{AFFE9403-DC01-4E06-A92A-69154AAC7C41}" type="pres">
      <dgm:prSet presAssocID="{B5D15BD1-1034-41F4-A136-29C20CB874AF}" presName="Name17" presStyleLbl="parChTrans1D3" presStyleIdx="2" presStyleCnt="4"/>
      <dgm:spPr/>
    </dgm:pt>
    <dgm:pt modelId="{FF08BC20-51B1-4B61-A566-6CE0E6FD9261}" type="pres">
      <dgm:prSet presAssocID="{2E386559-C37B-44A6-A86C-DBE53E436D68}" presName="hierRoot3" presStyleCnt="0"/>
      <dgm:spPr/>
    </dgm:pt>
    <dgm:pt modelId="{3D1CD8E7-EADB-448F-90F5-246A34658A47}" type="pres">
      <dgm:prSet presAssocID="{2E386559-C37B-44A6-A86C-DBE53E436D68}" presName="composite3" presStyleCnt="0"/>
      <dgm:spPr/>
    </dgm:pt>
    <dgm:pt modelId="{39B04B0F-CB2E-48CF-8C54-704D6F3A54E9}" type="pres">
      <dgm:prSet presAssocID="{2E386559-C37B-44A6-A86C-DBE53E436D68}" presName="background3" presStyleLbl="node3" presStyleIdx="2" presStyleCnt="4"/>
      <dgm:spPr/>
    </dgm:pt>
    <dgm:pt modelId="{D67EADC1-0F2E-44B1-A005-784A87CC12C6}" type="pres">
      <dgm:prSet presAssocID="{2E386559-C37B-44A6-A86C-DBE53E436D68}" presName="text3" presStyleLbl="fgAcc3" presStyleIdx="2" presStyleCnt="4" custLinFactNeighborX="23034">
        <dgm:presLayoutVars>
          <dgm:chPref val="3"/>
        </dgm:presLayoutVars>
      </dgm:prSet>
      <dgm:spPr/>
    </dgm:pt>
    <dgm:pt modelId="{9E9B55A8-985C-4264-886C-361FEFF4D1BE}" type="pres">
      <dgm:prSet presAssocID="{2E386559-C37B-44A6-A86C-DBE53E436D68}" presName="hierChild4" presStyleCnt="0"/>
      <dgm:spPr/>
    </dgm:pt>
    <dgm:pt modelId="{67A5509C-BD97-4121-B59E-706711B8C415}" type="pres">
      <dgm:prSet presAssocID="{515CFDB0-6E10-458B-ADF7-111943BF1C33}" presName="Name17" presStyleLbl="parChTrans1D3" presStyleIdx="3" presStyleCnt="4"/>
      <dgm:spPr/>
    </dgm:pt>
    <dgm:pt modelId="{DFF00BDE-F0C7-4341-836E-E092F63A5D14}" type="pres">
      <dgm:prSet presAssocID="{78CF5DEC-EEBA-4FE6-A122-0AD01630E3B5}" presName="hierRoot3" presStyleCnt="0"/>
      <dgm:spPr/>
    </dgm:pt>
    <dgm:pt modelId="{6E4420DD-A2EB-4325-87CF-C0AA98F8A26E}" type="pres">
      <dgm:prSet presAssocID="{78CF5DEC-EEBA-4FE6-A122-0AD01630E3B5}" presName="composite3" presStyleCnt="0"/>
      <dgm:spPr/>
    </dgm:pt>
    <dgm:pt modelId="{412053F7-8747-447E-B52D-DD5792AD28C1}" type="pres">
      <dgm:prSet presAssocID="{78CF5DEC-EEBA-4FE6-A122-0AD01630E3B5}" presName="background3" presStyleLbl="node3" presStyleIdx="3" presStyleCnt="4"/>
      <dgm:spPr/>
    </dgm:pt>
    <dgm:pt modelId="{E64A906A-D7B4-4598-A9CF-0FD05A1CA2FF}" type="pres">
      <dgm:prSet presAssocID="{78CF5DEC-EEBA-4FE6-A122-0AD01630E3B5}" presName="text3" presStyleLbl="fgAcc3" presStyleIdx="3" presStyleCnt="4" custLinFactNeighborX="27222">
        <dgm:presLayoutVars>
          <dgm:chPref val="3"/>
        </dgm:presLayoutVars>
      </dgm:prSet>
      <dgm:spPr/>
    </dgm:pt>
    <dgm:pt modelId="{4DBACD3E-F946-450D-8DC7-A6533FBC1DE7}" type="pres">
      <dgm:prSet presAssocID="{78CF5DEC-EEBA-4FE6-A122-0AD01630E3B5}" presName="hierChild4" presStyleCnt="0"/>
      <dgm:spPr/>
    </dgm:pt>
  </dgm:ptLst>
  <dgm:cxnLst>
    <dgm:cxn modelId="{D99CC904-96C0-4EF7-93F2-B1C39D904B96}" type="presOf" srcId="{2F9BE6C6-C9D9-4A92-B8D0-A1B940CE6C18}" destId="{EF1405D0-13D4-4EA8-BE13-23BDD464B581}" srcOrd="0" destOrd="0" presId="urn:microsoft.com/office/officeart/2005/8/layout/hierarchy1"/>
    <dgm:cxn modelId="{5A2F6A19-850C-4907-B319-F95090ED5591}" type="presOf" srcId="{78CF5DEC-EEBA-4FE6-A122-0AD01630E3B5}" destId="{E64A906A-D7B4-4598-A9CF-0FD05A1CA2FF}" srcOrd="0" destOrd="0" presId="urn:microsoft.com/office/officeart/2005/8/layout/hierarchy1"/>
    <dgm:cxn modelId="{433C391C-2D96-43F0-9A14-51AF9CABBD6C}" srcId="{F5865B99-4367-4D0D-AC23-3199A7F92F58}" destId="{AD96BD16-29F2-48EE-8A38-270AFC026BD3}" srcOrd="0" destOrd="0" parTransId="{80AD9BD8-090B-4E69-9BBB-16049F6E5CEE}" sibTransId="{670393A9-3709-4742-A104-462DB7F2D5F9}"/>
    <dgm:cxn modelId="{00E59F3C-D8AE-4D2F-81CB-910C16CE1F88}" type="presOf" srcId="{FB6F473E-9227-474A-9454-A0CAB2AF3DD9}" destId="{06F23D21-2081-4EA0-B099-8AA205B81879}" srcOrd="0" destOrd="0" presId="urn:microsoft.com/office/officeart/2005/8/layout/hierarchy1"/>
    <dgm:cxn modelId="{787D5B46-EF57-47D7-833B-6DA234057576}" srcId="{AD96BD16-29F2-48EE-8A38-270AFC026BD3}" destId="{2F9BE6C6-C9D9-4A92-B8D0-A1B940CE6C18}" srcOrd="0" destOrd="0" parTransId="{9ACF07C0-894E-4CBC-8EE3-1007E3D6E33D}" sibTransId="{237539C0-C79F-44EA-8B15-4EFB4C5080C7}"/>
    <dgm:cxn modelId="{92189D72-14EE-4A4A-A03B-ACD5BC4DDBF6}" type="presOf" srcId="{39A76492-695D-417E-AD5A-A44A06945309}" destId="{82FC0D03-E6B8-4AD1-9275-55799369C78B}" srcOrd="0" destOrd="0" presId="urn:microsoft.com/office/officeart/2005/8/layout/hierarchy1"/>
    <dgm:cxn modelId="{25E5CB72-3568-44D6-A0DC-3BFB511F13CC}" type="presOf" srcId="{F01B4986-E39F-4434-A6D2-474E12666753}" destId="{781292A7-2ACE-4C64-8844-2BA2C23EA73F}" srcOrd="0" destOrd="0" presId="urn:microsoft.com/office/officeart/2005/8/layout/hierarchy1"/>
    <dgm:cxn modelId="{89D08A73-AB11-4E1C-BAD0-AFB42ADF88EB}" type="presOf" srcId="{3E745418-E478-4D20-B6A7-9CD4C9F5BD0A}" destId="{277C0D13-48B2-4B8B-974C-951DED2D1A51}" srcOrd="0" destOrd="0" presId="urn:microsoft.com/office/officeart/2005/8/layout/hierarchy1"/>
    <dgm:cxn modelId="{6B6F5D75-F87A-4F8F-AF10-DC1A67222B90}" type="presOf" srcId="{F5865B99-4367-4D0D-AC23-3199A7F92F58}" destId="{13DDA5F0-57CE-4B83-9B59-30E301801754}" srcOrd="0" destOrd="0" presId="urn:microsoft.com/office/officeart/2005/8/layout/hierarchy1"/>
    <dgm:cxn modelId="{670A5678-1BB7-4B6B-B672-13AF1215FC5F}" srcId="{2F9BE6C6-C9D9-4A92-B8D0-A1B940CE6C18}" destId="{39A76492-695D-417E-AD5A-A44A06945309}" srcOrd="0" destOrd="0" parTransId="{1193C03F-7D60-4FB7-B9E8-4B1DC94A399E}" sibTransId="{858449E8-BBF5-4836-855C-76D97FE9DB04}"/>
    <dgm:cxn modelId="{AAAAE179-7304-4591-8210-19DB57740004}" type="presOf" srcId="{AD96BD16-29F2-48EE-8A38-270AFC026BD3}" destId="{BE65FE9F-AD71-42CF-84EC-1092CCCACB26}" srcOrd="0" destOrd="0" presId="urn:microsoft.com/office/officeart/2005/8/layout/hierarchy1"/>
    <dgm:cxn modelId="{C38AA483-FE25-4F58-A8D9-A281597C8A62}" type="presOf" srcId="{9ACF07C0-894E-4CBC-8EE3-1007E3D6E33D}" destId="{6B605297-D048-477E-95D3-10E69C61CC7A}" srcOrd="0" destOrd="0" presId="urn:microsoft.com/office/officeart/2005/8/layout/hierarchy1"/>
    <dgm:cxn modelId="{9C7878A3-05C9-42AC-81A8-46099DC4D18C}" type="presOf" srcId="{B5D15BD1-1034-41F4-A136-29C20CB874AF}" destId="{AFFE9403-DC01-4E06-A92A-69154AAC7C41}" srcOrd="0" destOrd="0" presId="urn:microsoft.com/office/officeart/2005/8/layout/hierarchy1"/>
    <dgm:cxn modelId="{DF6C5BA4-289F-4EDE-B2EB-0E5B2C6C0401}" type="presOf" srcId="{2E386559-C37B-44A6-A86C-DBE53E436D68}" destId="{D67EADC1-0F2E-44B1-A005-784A87CC12C6}" srcOrd="0" destOrd="0" presId="urn:microsoft.com/office/officeart/2005/8/layout/hierarchy1"/>
    <dgm:cxn modelId="{FED5BBAE-0E18-46C2-A24E-5C26720EC56B}" srcId="{FB6F473E-9227-474A-9454-A0CAB2AF3DD9}" destId="{2E386559-C37B-44A6-A86C-DBE53E436D68}" srcOrd="0" destOrd="0" parTransId="{B5D15BD1-1034-41F4-A136-29C20CB874AF}" sibTransId="{CBB0ECFA-A01F-46BC-BBE1-11146C99DC8A}"/>
    <dgm:cxn modelId="{D3AA7BB8-3891-4F06-82C8-2380BCA6933F}" type="presOf" srcId="{1193C03F-7D60-4FB7-B9E8-4B1DC94A399E}" destId="{457EE601-1F69-447C-A799-6474C4E7C846}" srcOrd="0" destOrd="0" presId="urn:microsoft.com/office/officeart/2005/8/layout/hierarchy1"/>
    <dgm:cxn modelId="{397B71BF-EF75-45BD-8CE1-95D942BEF933}" srcId="{AD96BD16-29F2-48EE-8A38-270AFC026BD3}" destId="{FB6F473E-9227-474A-9454-A0CAB2AF3DD9}" srcOrd="1" destOrd="0" parTransId="{F01B4986-E39F-4434-A6D2-474E12666753}" sibTransId="{BFA6554B-0797-49AD-B5F6-3E19FBDAEB33}"/>
    <dgm:cxn modelId="{8F3238CB-9546-4E12-955A-F8525D69A285}" type="presOf" srcId="{515CFDB0-6E10-458B-ADF7-111943BF1C33}" destId="{67A5509C-BD97-4121-B59E-706711B8C415}" srcOrd="0" destOrd="0" presId="urn:microsoft.com/office/officeart/2005/8/layout/hierarchy1"/>
    <dgm:cxn modelId="{B4EE63D2-078B-4DB6-93F3-52E8F36461AD}" srcId="{2F9BE6C6-C9D9-4A92-B8D0-A1B940CE6C18}" destId="{EA318F18-BE54-47D6-A497-F8DCFE1ED6E6}" srcOrd="1" destOrd="0" parTransId="{3E745418-E478-4D20-B6A7-9CD4C9F5BD0A}" sibTransId="{D8480A86-531A-4192-BA04-2903BE69F7EC}"/>
    <dgm:cxn modelId="{BB11B9E0-ACD2-45C0-9E4D-290B75BDCA30}" srcId="{FB6F473E-9227-474A-9454-A0CAB2AF3DD9}" destId="{78CF5DEC-EEBA-4FE6-A122-0AD01630E3B5}" srcOrd="1" destOrd="0" parTransId="{515CFDB0-6E10-458B-ADF7-111943BF1C33}" sibTransId="{B007395A-AA92-4DE9-9B08-78E5137F5395}"/>
    <dgm:cxn modelId="{CAEED9E0-0DEC-4A83-9C78-48EDB1736BC9}" type="presOf" srcId="{EA318F18-BE54-47D6-A497-F8DCFE1ED6E6}" destId="{0864D9C1-950F-4CBE-B70F-8AF31341747F}" srcOrd="0" destOrd="0" presId="urn:microsoft.com/office/officeart/2005/8/layout/hierarchy1"/>
    <dgm:cxn modelId="{4C483398-E22B-454E-84D3-5E49105CE0DD}" type="presParOf" srcId="{13DDA5F0-57CE-4B83-9B59-30E301801754}" destId="{FD35BABA-66D2-4B9E-958B-E8E84187A2CD}" srcOrd="0" destOrd="0" presId="urn:microsoft.com/office/officeart/2005/8/layout/hierarchy1"/>
    <dgm:cxn modelId="{8BF23AF0-5FFA-4B52-AA4A-BFE0C956A66F}" type="presParOf" srcId="{FD35BABA-66D2-4B9E-958B-E8E84187A2CD}" destId="{6E4ABDBC-49C5-4D5B-8E2D-5AAC51596564}" srcOrd="0" destOrd="0" presId="urn:microsoft.com/office/officeart/2005/8/layout/hierarchy1"/>
    <dgm:cxn modelId="{7762AC81-1B88-49D4-A38F-F99C463732B0}" type="presParOf" srcId="{6E4ABDBC-49C5-4D5B-8E2D-5AAC51596564}" destId="{D0F003D1-1F2A-45F4-8B54-B552EADEECA7}" srcOrd="0" destOrd="0" presId="urn:microsoft.com/office/officeart/2005/8/layout/hierarchy1"/>
    <dgm:cxn modelId="{3E0EDE27-C027-43F2-8F35-3021190AF921}" type="presParOf" srcId="{6E4ABDBC-49C5-4D5B-8E2D-5AAC51596564}" destId="{BE65FE9F-AD71-42CF-84EC-1092CCCACB26}" srcOrd="1" destOrd="0" presId="urn:microsoft.com/office/officeart/2005/8/layout/hierarchy1"/>
    <dgm:cxn modelId="{EEBD60EE-A7EF-4DE5-8CF8-2E12942649DC}" type="presParOf" srcId="{FD35BABA-66D2-4B9E-958B-E8E84187A2CD}" destId="{56FEC6A1-DFA9-49FD-A21C-46826AF99626}" srcOrd="1" destOrd="0" presId="urn:microsoft.com/office/officeart/2005/8/layout/hierarchy1"/>
    <dgm:cxn modelId="{959D243D-23A1-4187-A69A-333FC46AF04B}" type="presParOf" srcId="{56FEC6A1-DFA9-49FD-A21C-46826AF99626}" destId="{6B605297-D048-477E-95D3-10E69C61CC7A}" srcOrd="0" destOrd="0" presId="urn:microsoft.com/office/officeart/2005/8/layout/hierarchy1"/>
    <dgm:cxn modelId="{0E36C16E-0E78-4FA6-95A6-6CAA66C4982C}" type="presParOf" srcId="{56FEC6A1-DFA9-49FD-A21C-46826AF99626}" destId="{F9A92587-2FC8-4FF3-B31C-FAB34B3D8712}" srcOrd="1" destOrd="0" presId="urn:microsoft.com/office/officeart/2005/8/layout/hierarchy1"/>
    <dgm:cxn modelId="{02003A9C-A941-41EA-9B5F-4CB4C92717EA}" type="presParOf" srcId="{F9A92587-2FC8-4FF3-B31C-FAB34B3D8712}" destId="{667FF19C-7963-4643-B27A-21895F45DB4F}" srcOrd="0" destOrd="0" presId="urn:microsoft.com/office/officeart/2005/8/layout/hierarchy1"/>
    <dgm:cxn modelId="{A432905A-B3CB-41BD-A44A-CBDFCB1602AD}" type="presParOf" srcId="{667FF19C-7963-4643-B27A-21895F45DB4F}" destId="{5D159D89-E064-4370-A1DF-A626F0F0DCA9}" srcOrd="0" destOrd="0" presId="urn:microsoft.com/office/officeart/2005/8/layout/hierarchy1"/>
    <dgm:cxn modelId="{79594648-171D-41EF-98E8-B282F94B776E}" type="presParOf" srcId="{667FF19C-7963-4643-B27A-21895F45DB4F}" destId="{EF1405D0-13D4-4EA8-BE13-23BDD464B581}" srcOrd="1" destOrd="0" presId="urn:microsoft.com/office/officeart/2005/8/layout/hierarchy1"/>
    <dgm:cxn modelId="{4BCF6D46-3A59-4E35-849F-ACBA4BEA73FF}" type="presParOf" srcId="{F9A92587-2FC8-4FF3-B31C-FAB34B3D8712}" destId="{7E9329A6-9057-4643-8A81-3409DDFA4199}" srcOrd="1" destOrd="0" presId="urn:microsoft.com/office/officeart/2005/8/layout/hierarchy1"/>
    <dgm:cxn modelId="{D53A6D27-24EE-4BDB-B48D-F582DC141521}" type="presParOf" srcId="{7E9329A6-9057-4643-8A81-3409DDFA4199}" destId="{457EE601-1F69-447C-A799-6474C4E7C846}" srcOrd="0" destOrd="0" presId="urn:microsoft.com/office/officeart/2005/8/layout/hierarchy1"/>
    <dgm:cxn modelId="{7F807CF1-B6DB-49A7-8393-BA611F5B6524}" type="presParOf" srcId="{7E9329A6-9057-4643-8A81-3409DDFA4199}" destId="{D59F4C6F-098B-4F8F-83C2-B510CC6D72E8}" srcOrd="1" destOrd="0" presId="urn:microsoft.com/office/officeart/2005/8/layout/hierarchy1"/>
    <dgm:cxn modelId="{219980BD-F00E-4E77-8091-AE5E7E6FD128}" type="presParOf" srcId="{D59F4C6F-098B-4F8F-83C2-B510CC6D72E8}" destId="{340F7C8D-A0AA-41A8-BAC9-10F8FB7786CA}" srcOrd="0" destOrd="0" presId="urn:microsoft.com/office/officeart/2005/8/layout/hierarchy1"/>
    <dgm:cxn modelId="{DDCD9FF8-5285-419C-AC52-6A6508C1BCC2}" type="presParOf" srcId="{340F7C8D-A0AA-41A8-BAC9-10F8FB7786CA}" destId="{962FEB4C-3B9F-4ADD-A086-F7C83459AE41}" srcOrd="0" destOrd="0" presId="urn:microsoft.com/office/officeart/2005/8/layout/hierarchy1"/>
    <dgm:cxn modelId="{446394C8-143C-4155-8540-B75BE2C91A8F}" type="presParOf" srcId="{340F7C8D-A0AA-41A8-BAC9-10F8FB7786CA}" destId="{82FC0D03-E6B8-4AD1-9275-55799369C78B}" srcOrd="1" destOrd="0" presId="urn:microsoft.com/office/officeart/2005/8/layout/hierarchy1"/>
    <dgm:cxn modelId="{B6818CD6-43A1-4DA0-AB62-3C0C734801A0}" type="presParOf" srcId="{D59F4C6F-098B-4F8F-83C2-B510CC6D72E8}" destId="{80FEB9B3-D325-4206-A7CA-14E2B04540C0}" srcOrd="1" destOrd="0" presId="urn:microsoft.com/office/officeart/2005/8/layout/hierarchy1"/>
    <dgm:cxn modelId="{86B24523-604A-4ABA-832B-6C608D05DE52}" type="presParOf" srcId="{7E9329A6-9057-4643-8A81-3409DDFA4199}" destId="{277C0D13-48B2-4B8B-974C-951DED2D1A51}" srcOrd="2" destOrd="0" presId="urn:microsoft.com/office/officeart/2005/8/layout/hierarchy1"/>
    <dgm:cxn modelId="{363F4F32-6019-4013-938A-92AA428B1842}" type="presParOf" srcId="{7E9329A6-9057-4643-8A81-3409DDFA4199}" destId="{0F4327E9-3FFA-49CA-8622-6B81812879F4}" srcOrd="3" destOrd="0" presId="urn:microsoft.com/office/officeart/2005/8/layout/hierarchy1"/>
    <dgm:cxn modelId="{A37824C1-908B-4917-B0AC-4EE927640727}" type="presParOf" srcId="{0F4327E9-3FFA-49CA-8622-6B81812879F4}" destId="{BDE96931-2E28-4956-AB50-84E33FBE1CAD}" srcOrd="0" destOrd="0" presId="urn:microsoft.com/office/officeart/2005/8/layout/hierarchy1"/>
    <dgm:cxn modelId="{69C4C7A1-ED86-4D5A-9E68-FDB0C596B4C8}" type="presParOf" srcId="{BDE96931-2E28-4956-AB50-84E33FBE1CAD}" destId="{43535412-6868-4A34-BEF0-35678F6A7659}" srcOrd="0" destOrd="0" presId="urn:microsoft.com/office/officeart/2005/8/layout/hierarchy1"/>
    <dgm:cxn modelId="{B6379786-FAF8-410D-920C-8F5A279A5EC7}" type="presParOf" srcId="{BDE96931-2E28-4956-AB50-84E33FBE1CAD}" destId="{0864D9C1-950F-4CBE-B70F-8AF31341747F}" srcOrd="1" destOrd="0" presId="urn:microsoft.com/office/officeart/2005/8/layout/hierarchy1"/>
    <dgm:cxn modelId="{8C68A6A1-F939-4C96-AB67-8D631D53C3EB}" type="presParOf" srcId="{0F4327E9-3FFA-49CA-8622-6B81812879F4}" destId="{B2EFBDC8-E606-4394-B438-DB6C43C23DEC}" srcOrd="1" destOrd="0" presId="urn:microsoft.com/office/officeart/2005/8/layout/hierarchy1"/>
    <dgm:cxn modelId="{F25C5D6D-2AF7-456F-B162-C4B88C4F143F}" type="presParOf" srcId="{56FEC6A1-DFA9-49FD-A21C-46826AF99626}" destId="{781292A7-2ACE-4C64-8844-2BA2C23EA73F}" srcOrd="2" destOrd="0" presId="urn:microsoft.com/office/officeart/2005/8/layout/hierarchy1"/>
    <dgm:cxn modelId="{6C8E32CD-FB58-4032-96BF-10C40CA7EF81}" type="presParOf" srcId="{56FEC6A1-DFA9-49FD-A21C-46826AF99626}" destId="{8DDC5C80-5210-4181-AC29-024E769F2260}" srcOrd="3" destOrd="0" presId="urn:microsoft.com/office/officeart/2005/8/layout/hierarchy1"/>
    <dgm:cxn modelId="{BEDDB045-F7A8-4408-94B8-71AAC7E6C470}" type="presParOf" srcId="{8DDC5C80-5210-4181-AC29-024E769F2260}" destId="{8E336457-FD4B-4042-9DE6-DB826FFEF1DD}" srcOrd="0" destOrd="0" presId="urn:microsoft.com/office/officeart/2005/8/layout/hierarchy1"/>
    <dgm:cxn modelId="{2C10A39C-FCC3-4EC8-B1CE-0377DE66D69C}" type="presParOf" srcId="{8E336457-FD4B-4042-9DE6-DB826FFEF1DD}" destId="{763CBBE5-410A-4617-8B67-5F914DDD538E}" srcOrd="0" destOrd="0" presId="urn:microsoft.com/office/officeart/2005/8/layout/hierarchy1"/>
    <dgm:cxn modelId="{537AEA60-A904-441F-94A5-6B9BE6F23F07}" type="presParOf" srcId="{8E336457-FD4B-4042-9DE6-DB826FFEF1DD}" destId="{06F23D21-2081-4EA0-B099-8AA205B81879}" srcOrd="1" destOrd="0" presId="urn:microsoft.com/office/officeart/2005/8/layout/hierarchy1"/>
    <dgm:cxn modelId="{30EC9460-77DE-496F-8D6D-204FE2D480DE}" type="presParOf" srcId="{8DDC5C80-5210-4181-AC29-024E769F2260}" destId="{23F14169-9204-4948-B2AC-32BC24B421A3}" srcOrd="1" destOrd="0" presId="urn:microsoft.com/office/officeart/2005/8/layout/hierarchy1"/>
    <dgm:cxn modelId="{205D8C00-0CE3-4126-8616-8B23C43F7255}" type="presParOf" srcId="{23F14169-9204-4948-B2AC-32BC24B421A3}" destId="{AFFE9403-DC01-4E06-A92A-69154AAC7C41}" srcOrd="0" destOrd="0" presId="urn:microsoft.com/office/officeart/2005/8/layout/hierarchy1"/>
    <dgm:cxn modelId="{671D56AF-6DC9-48EE-956E-7DD67B49E24D}" type="presParOf" srcId="{23F14169-9204-4948-B2AC-32BC24B421A3}" destId="{FF08BC20-51B1-4B61-A566-6CE0E6FD9261}" srcOrd="1" destOrd="0" presId="urn:microsoft.com/office/officeart/2005/8/layout/hierarchy1"/>
    <dgm:cxn modelId="{A086F3E6-C3D3-4D12-8D03-181D59347817}" type="presParOf" srcId="{FF08BC20-51B1-4B61-A566-6CE0E6FD9261}" destId="{3D1CD8E7-EADB-448F-90F5-246A34658A47}" srcOrd="0" destOrd="0" presId="urn:microsoft.com/office/officeart/2005/8/layout/hierarchy1"/>
    <dgm:cxn modelId="{1AB5F4B5-1255-4AD1-80E8-D2D0E14A9622}" type="presParOf" srcId="{3D1CD8E7-EADB-448F-90F5-246A34658A47}" destId="{39B04B0F-CB2E-48CF-8C54-704D6F3A54E9}" srcOrd="0" destOrd="0" presId="urn:microsoft.com/office/officeart/2005/8/layout/hierarchy1"/>
    <dgm:cxn modelId="{C1B5001B-03A2-400B-B89F-D804637FA63C}" type="presParOf" srcId="{3D1CD8E7-EADB-448F-90F5-246A34658A47}" destId="{D67EADC1-0F2E-44B1-A005-784A87CC12C6}" srcOrd="1" destOrd="0" presId="urn:microsoft.com/office/officeart/2005/8/layout/hierarchy1"/>
    <dgm:cxn modelId="{321597A5-9438-4D9C-AFA4-E7ACF1016657}" type="presParOf" srcId="{FF08BC20-51B1-4B61-A566-6CE0E6FD9261}" destId="{9E9B55A8-985C-4264-886C-361FEFF4D1BE}" srcOrd="1" destOrd="0" presId="urn:microsoft.com/office/officeart/2005/8/layout/hierarchy1"/>
    <dgm:cxn modelId="{EEBDBC24-3411-4D5E-9754-EF0FD4C6A249}" type="presParOf" srcId="{23F14169-9204-4948-B2AC-32BC24B421A3}" destId="{67A5509C-BD97-4121-B59E-706711B8C415}" srcOrd="2" destOrd="0" presId="urn:microsoft.com/office/officeart/2005/8/layout/hierarchy1"/>
    <dgm:cxn modelId="{DC3B2585-8111-4D7F-9547-2FDA35443CFE}" type="presParOf" srcId="{23F14169-9204-4948-B2AC-32BC24B421A3}" destId="{DFF00BDE-F0C7-4341-836E-E092F63A5D14}" srcOrd="3" destOrd="0" presId="urn:microsoft.com/office/officeart/2005/8/layout/hierarchy1"/>
    <dgm:cxn modelId="{3BABBE28-540C-4D75-B6C8-ACDB61AD9C94}" type="presParOf" srcId="{DFF00BDE-F0C7-4341-836E-E092F63A5D14}" destId="{6E4420DD-A2EB-4325-87CF-C0AA98F8A26E}" srcOrd="0" destOrd="0" presId="urn:microsoft.com/office/officeart/2005/8/layout/hierarchy1"/>
    <dgm:cxn modelId="{DE28489E-B3DC-4102-A95E-97610FCFB304}" type="presParOf" srcId="{6E4420DD-A2EB-4325-87CF-C0AA98F8A26E}" destId="{412053F7-8747-447E-B52D-DD5792AD28C1}" srcOrd="0" destOrd="0" presId="urn:microsoft.com/office/officeart/2005/8/layout/hierarchy1"/>
    <dgm:cxn modelId="{DFA6D86C-5E28-4B54-9788-0EA96BDBB74B}" type="presParOf" srcId="{6E4420DD-A2EB-4325-87CF-C0AA98F8A26E}" destId="{E64A906A-D7B4-4598-A9CF-0FD05A1CA2FF}" srcOrd="1" destOrd="0" presId="urn:microsoft.com/office/officeart/2005/8/layout/hierarchy1"/>
    <dgm:cxn modelId="{8F8E88CC-1E51-444F-9CA0-1B94212F753A}" type="presParOf" srcId="{DFF00BDE-F0C7-4341-836E-E092F63A5D14}" destId="{4DBACD3E-F946-450D-8DC7-A6533FBC1DE7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7A5509C-BD97-4121-B59E-706711B8C415}">
      <dsp:nvSpPr>
        <dsp:cNvPr id="0" name=""/>
        <dsp:cNvSpPr/>
      </dsp:nvSpPr>
      <dsp:spPr>
        <a:xfrm>
          <a:off x="5981727" y="2224962"/>
          <a:ext cx="820846" cy="41430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82339"/>
              </a:lnTo>
              <a:lnTo>
                <a:pt x="820846" y="282339"/>
              </a:lnTo>
              <a:lnTo>
                <a:pt x="820846" y="414309"/>
              </a:lnTo>
            </a:path>
          </a:pathLst>
        </a:custGeom>
        <a:noFill/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FFE9403-DC01-4E06-A92A-69154AAC7C41}">
      <dsp:nvSpPr>
        <dsp:cNvPr id="0" name=""/>
        <dsp:cNvSpPr/>
      </dsp:nvSpPr>
      <dsp:spPr>
        <a:xfrm>
          <a:off x="5001786" y="2224962"/>
          <a:ext cx="979941" cy="414309"/>
        </a:xfrm>
        <a:custGeom>
          <a:avLst/>
          <a:gdLst/>
          <a:ahLst/>
          <a:cxnLst/>
          <a:rect l="0" t="0" r="0" b="0"/>
          <a:pathLst>
            <a:path>
              <a:moveTo>
                <a:pt x="979941" y="0"/>
              </a:moveTo>
              <a:lnTo>
                <a:pt x="979941" y="282339"/>
              </a:lnTo>
              <a:lnTo>
                <a:pt x="0" y="282339"/>
              </a:lnTo>
              <a:lnTo>
                <a:pt x="0" y="414309"/>
              </a:lnTo>
            </a:path>
          </a:pathLst>
        </a:custGeom>
        <a:noFill/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81292A7-2ACE-4C64-8844-2BA2C23EA73F}">
      <dsp:nvSpPr>
        <dsp:cNvPr id="0" name=""/>
        <dsp:cNvSpPr/>
      </dsp:nvSpPr>
      <dsp:spPr>
        <a:xfrm>
          <a:off x="3803089" y="906058"/>
          <a:ext cx="2178638" cy="41430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82339"/>
              </a:lnTo>
              <a:lnTo>
                <a:pt x="2178638" y="282339"/>
              </a:lnTo>
              <a:lnTo>
                <a:pt x="2178638" y="414309"/>
              </a:lnTo>
            </a:path>
          </a:pathLst>
        </a:custGeom>
        <a:noFill/>
        <a:ln w="1905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77C0D13-48B2-4B8B-974C-951DED2D1A51}">
      <dsp:nvSpPr>
        <dsp:cNvPr id="0" name=""/>
        <dsp:cNvSpPr/>
      </dsp:nvSpPr>
      <dsp:spPr>
        <a:xfrm>
          <a:off x="1733828" y="2142725"/>
          <a:ext cx="810903" cy="44830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16334"/>
              </a:lnTo>
              <a:lnTo>
                <a:pt x="810903" y="316334"/>
              </a:lnTo>
              <a:lnTo>
                <a:pt x="810903" y="448303"/>
              </a:lnTo>
            </a:path>
          </a:pathLst>
        </a:custGeom>
        <a:noFill/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57EE601-1F69-447C-A799-6474C4E7C846}">
      <dsp:nvSpPr>
        <dsp:cNvPr id="0" name=""/>
        <dsp:cNvSpPr/>
      </dsp:nvSpPr>
      <dsp:spPr>
        <a:xfrm>
          <a:off x="653427" y="2142725"/>
          <a:ext cx="1080401" cy="444133"/>
        </a:xfrm>
        <a:custGeom>
          <a:avLst/>
          <a:gdLst/>
          <a:ahLst/>
          <a:cxnLst/>
          <a:rect l="0" t="0" r="0" b="0"/>
          <a:pathLst>
            <a:path>
              <a:moveTo>
                <a:pt x="1080401" y="0"/>
              </a:moveTo>
              <a:lnTo>
                <a:pt x="1080401" y="312164"/>
              </a:lnTo>
              <a:lnTo>
                <a:pt x="0" y="312164"/>
              </a:lnTo>
              <a:lnTo>
                <a:pt x="0" y="444133"/>
              </a:lnTo>
            </a:path>
          </a:pathLst>
        </a:custGeom>
        <a:noFill/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B605297-D048-477E-95D3-10E69C61CC7A}">
      <dsp:nvSpPr>
        <dsp:cNvPr id="0" name=""/>
        <dsp:cNvSpPr/>
      </dsp:nvSpPr>
      <dsp:spPr>
        <a:xfrm>
          <a:off x="1733828" y="906058"/>
          <a:ext cx="2069260" cy="414309"/>
        </a:xfrm>
        <a:custGeom>
          <a:avLst/>
          <a:gdLst/>
          <a:ahLst/>
          <a:cxnLst/>
          <a:rect l="0" t="0" r="0" b="0"/>
          <a:pathLst>
            <a:path>
              <a:moveTo>
                <a:pt x="2069260" y="0"/>
              </a:moveTo>
              <a:lnTo>
                <a:pt x="2069260" y="282339"/>
              </a:lnTo>
              <a:lnTo>
                <a:pt x="0" y="282339"/>
              </a:lnTo>
              <a:lnTo>
                <a:pt x="0" y="414309"/>
              </a:lnTo>
            </a:path>
          </a:pathLst>
        </a:custGeom>
        <a:noFill/>
        <a:ln w="1905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0F003D1-1F2A-45F4-8B54-B552EADEECA7}">
      <dsp:nvSpPr>
        <dsp:cNvPr id="0" name=""/>
        <dsp:cNvSpPr/>
      </dsp:nvSpPr>
      <dsp:spPr>
        <a:xfrm>
          <a:off x="3090809" y="1463"/>
          <a:ext cx="1424559" cy="90459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E65FE9F-AD71-42CF-84EC-1092CCCACB26}">
      <dsp:nvSpPr>
        <dsp:cNvPr id="0" name=""/>
        <dsp:cNvSpPr/>
      </dsp:nvSpPr>
      <dsp:spPr>
        <a:xfrm>
          <a:off x="3249094" y="151833"/>
          <a:ext cx="1424559" cy="90459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9540" tIns="129540" rIns="129540" bIns="129540" numCol="1" spcCol="1270" anchor="ctr" anchorCtr="0">
          <a:noAutofit/>
        </a:bodyPr>
        <a:lstStyle/>
        <a:p>
          <a:pPr marL="0" lvl="0" indent="0" algn="ctr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CN" altLang="en-US" sz="3400" b="1" kern="1200" dirty="0"/>
            <a:t>教会</a:t>
          </a:r>
          <a:endParaRPr lang="en-US" sz="3400" b="1" kern="1200" dirty="0"/>
        </a:p>
      </dsp:txBody>
      <dsp:txXfrm>
        <a:off x="3275589" y="178328"/>
        <a:ext cx="1371569" cy="851605"/>
      </dsp:txXfrm>
    </dsp:sp>
    <dsp:sp modelId="{5D159D89-E064-4370-A1DF-A626F0F0DCA9}">
      <dsp:nvSpPr>
        <dsp:cNvPr id="0" name=""/>
        <dsp:cNvSpPr/>
      </dsp:nvSpPr>
      <dsp:spPr>
        <a:xfrm>
          <a:off x="1021549" y="1320367"/>
          <a:ext cx="1424559" cy="822358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F1405D0-13D4-4EA8-BE13-23BDD464B581}">
      <dsp:nvSpPr>
        <dsp:cNvPr id="0" name=""/>
        <dsp:cNvSpPr/>
      </dsp:nvSpPr>
      <dsp:spPr>
        <a:xfrm>
          <a:off x="1179833" y="1470737"/>
          <a:ext cx="1424559" cy="822358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9540" tIns="129540" rIns="129540" bIns="129540" numCol="1" spcCol="1270" anchor="ctr" anchorCtr="0">
          <a:noAutofit/>
        </a:bodyPr>
        <a:lstStyle/>
        <a:p>
          <a:pPr marL="0" lvl="0" indent="0" algn="ctr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CN" altLang="en-US" sz="3400" b="1" kern="1200" dirty="0"/>
            <a:t>小组</a:t>
          </a:r>
          <a:endParaRPr lang="en-US" sz="3400" b="1" kern="1200" dirty="0"/>
        </a:p>
      </dsp:txBody>
      <dsp:txXfrm>
        <a:off x="1203919" y="1494823"/>
        <a:ext cx="1376387" cy="774186"/>
      </dsp:txXfrm>
    </dsp:sp>
    <dsp:sp modelId="{962FEB4C-3B9F-4ADD-A086-F7C83459AE41}">
      <dsp:nvSpPr>
        <dsp:cNvPr id="0" name=""/>
        <dsp:cNvSpPr/>
      </dsp:nvSpPr>
      <dsp:spPr>
        <a:xfrm>
          <a:off x="-58852" y="2586859"/>
          <a:ext cx="1424559" cy="90459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2FC0D03-E6B8-4AD1-9275-55799369C78B}">
      <dsp:nvSpPr>
        <dsp:cNvPr id="0" name=""/>
        <dsp:cNvSpPr/>
      </dsp:nvSpPr>
      <dsp:spPr>
        <a:xfrm>
          <a:off x="99432" y="2737229"/>
          <a:ext cx="1424559" cy="90459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9540" tIns="129540" rIns="129540" bIns="129540" numCol="1" spcCol="1270" anchor="ctr" anchorCtr="0">
          <a:noAutofit/>
        </a:bodyPr>
        <a:lstStyle/>
        <a:p>
          <a:pPr marL="0" lvl="0" indent="0" algn="ctr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CN" altLang="en-US" sz="3400" b="1" kern="1200" dirty="0"/>
            <a:t>个人</a:t>
          </a:r>
          <a:endParaRPr lang="en-US" sz="3400" kern="1200" dirty="0"/>
        </a:p>
      </dsp:txBody>
      <dsp:txXfrm>
        <a:off x="125927" y="2763724"/>
        <a:ext cx="1371569" cy="851605"/>
      </dsp:txXfrm>
    </dsp:sp>
    <dsp:sp modelId="{43535412-6868-4A34-BEF0-35678F6A7659}">
      <dsp:nvSpPr>
        <dsp:cNvPr id="0" name=""/>
        <dsp:cNvSpPr/>
      </dsp:nvSpPr>
      <dsp:spPr>
        <a:xfrm>
          <a:off x="1832452" y="2591029"/>
          <a:ext cx="1424559" cy="90459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864D9C1-950F-4CBE-B70F-8AF31341747F}">
      <dsp:nvSpPr>
        <dsp:cNvPr id="0" name=""/>
        <dsp:cNvSpPr/>
      </dsp:nvSpPr>
      <dsp:spPr>
        <a:xfrm>
          <a:off x="1990736" y="2741399"/>
          <a:ext cx="1424559" cy="90459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9540" tIns="129540" rIns="129540" bIns="129540" numCol="1" spcCol="1270" anchor="ctr" anchorCtr="0">
          <a:noAutofit/>
        </a:bodyPr>
        <a:lstStyle/>
        <a:p>
          <a:pPr marL="0" lvl="0" indent="0" algn="ctr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CN" altLang="en-US" sz="3400" b="1" kern="1200" dirty="0"/>
            <a:t>个人</a:t>
          </a:r>
          <a:endParaRPr lang="en-US" sz="3400" kern="1200" dirty="0"/>
        </a:p>
      </dsp:txBody>
      <dsp:txXfrm>
        <a:off x="2017231" y="2767894"/>
        <a:ext cx="1371569" cy="851605"/>
      </dsp:txXfrm>
    </dsp:sp>
    <dsp:sp modelId="{763CBBE5-410A-4617-8B67-5F914DDD538E}">
      <dsp:nvSpPr>
        <dsp:cNvPr id="0" name=""/>
        <dsp:cNvSpPr/>
      </dsp:nvSpPr>
      <dsp:spPr>
        <a:xfrm>
          <a:off x="5269448" y="1320367"/>
          <a:ext cx="1424559" cy="90459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6F23D21-2081-4EA0-B099-8AA205B81879}">
      <dsp:nvSpPr>
        <dsp:cNvPr id="0" name=""/>
        <dsp:cNvSpPr/>
      </dsp:nvSpPr>
      <dsp:spPr>
        <a:xfrm>
          <a:off x="5427732" y="1470737"/>
          <a:ext cx="1424559" cy="90459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9540" tIns="129540" rIns="129540" bIns="129540" numCol="1" spcCol="1270" anchor="ctr" anchorCtr="0">
          <a:noAutofit/>
        </a:bodyPr>
        <a:lstStyle/>
        <a:p>
          <a:pPr marL="0" lvl="0" indent="0" algn="ctr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CN" altLang="en-US" sz="3400" b="1" kern="1200" dirty="0"/>
            <a:t>小组</a:t>
          </a:r>
          <a:endParaRPr lang="en-US" sz="3400" b="1" kern="1200" dirty="0"/>
        </a:p>
      </dsp:txBody>
      <dsp:txXfrm>
        <a:off x="5454227" y="1497232"/>
        <a:ext cx="1371569" cy="851605"/>
      </dsp:txXfrm>
    </dsp:sp>
    <dsp:sp modelId="{39B04B0F-CB2E-48CF-8C54-704D6F3A54E9}">
      <dsp:nvSpPr>
        <dsp:cNvPr id="0" name=""/>
        <dsp:cNvSpPr/>
      </dsp:nvSpPr>
      <dsp:spPr>
        <a:xfrm>
          <a:off x="4289506" y="2639271"/>
          <a:ext cx="1424559" cy="90459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67EADC1-0F2E-44B1-A005-784A87CC12C6}">
      <dsp:nvSpPr>
        <dsp:cNvPr id="0" name=""/>
        <dsp:cNvSpPr/>
      </dsp:nvSpPr>
      <dsp:spPr>
        <a:xfrm>
          <a:off x="4447790" y="2789641"/>
          <a:ext cx="1424559" cy="90459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CN" altLang="en-US" sz="3600" b="1" kern="1200" dirty="0"/>
            <a:t>个人</a:t>
          </a:r>
          <a:endParaRPr lang="en-US" sz="3600" b="1" kern="1200" dirty="0"/>
        </a:p>
      </dsp:txBody>
      <dsp:txXfrm>
        <a:off x="4474285" y="2816136"/>
        <a:ext cx="1371569" cy="851605"/>
      </dsp:txXfrm>
    </dsp:sp>
    <dsp:sp modelId="{412053F7-8747-447E-B52D-DD5792AD28C1}">
      <dsp:nvSpPr>
        <dsp:cNvPr id="0" name=""/>
        <dsp:cNvSpPr/>
      </dsp:nvSpPr>
      <dsp:spPr>
        <a:xfrm>
          <a:off x="6090294" y="2639271"/>
          <a:ext cx="1424559" cy="90459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64A906A-D7B4-4598-A9CF-0FD05A1CA2FF}">
      <dsp:nvSpPr>
        <dsp:cNvPr id="0" name=""/>
        <dsp:cNvSpPr/>
      </dsp:nvSpPr>
      <dsp:spPr>
        <a:xfrm>
          <a:off x="6248579" y="2789641"/>
          <a:ext cx="1424559" cy="90459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9540" tIns="129540" rIns="129540" bIns="129540" numCol="1" spcCol="1270" anchor="ctr" anchorCtr="0">
          <a:noAutofit/>
        </a:bodyPr>
        <a:lstStyle/>
        <a:p>
          <a:pPr marL="0" lvl="0" indent="0" algn="ctr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CN" altLang="en-US" sz="3400" b="1" kern="1200"/>
            <a:t>个人</a:t>
          </a:r>
          <a:endParaRPr lang="en-US" sz="3400" b="1" kern="1200" dirty="0"/>
        </a:p>
      </dsp:txBody>
      <dsp:txXfrm>
        <a:off x="6275074" y="2816136"/>
        <a:ext cx="1371569" cy="851605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7A5509C-BD97-4121-B59E-706711B8C415}">
      <dsp:nvSpPr>
        <dsp:cNvPr id="0" name=""/>
        <dsp:cNvSpPr/>
      </dsp:nvSpPr>
      <dsp:spPr>
        <a:xfrm>
          <a:off x="5981727" y="2224962"/>
          <a:ext cx="820846" cy="41430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82339"/>
              </a:lnTo>
              <a:lnTo>
                <a:pt x="820846" y="282339"/>
              </a:lnTo>
              <a:lnTo>
                <a:pt x="820846" y="414309"/>
              </a:lnTo>
            </a:path>
          </a:pathLst>
        </a:custGeom>
        <a:noFill/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FFE9403-DC01-4E06-A92A-69154AAC7C41}">
      <dsp:nvSpPr>
        <dsp:cNvPr id="0" name=""/>
        <dsp:cNvSpPr/>
      </dsp:nvSpPr>
      <dsp:spPr>
        <a:xfrm>
          <a:off x="5001786" y="2224962"/>
          <a:ext cx="979941" cy="414309"/>
        </a:xfrm>
        <a:custGeom>
          <a:avLst/>
          <a:gdLst/>
          <a:ahLst/>
          <a:cxnLst/>
          <a:rect l="0" t="0" r="0" b="0"/>
          <a:pathLst>
            <a:path>
              <a:moveTo>
                <a:pt x="979941" y="0"/>
              </a:moveTo>
              <a:lnTo>
                <a:pt x="979941" y="282339"/>
              </a:lnTo>
              <a:lnTo>
                <a:pt x="0" y="282339"/>
              </a:lnTo>
              <a:lnTo>
                <a:pt x="0" y="414309"/>
              </a:lnTo>
            </a:path>
          </a:pathLst>
        </a:custGeom>
        <a:noFill/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81292A7-2ACE-4C64-8844-2BA2C23EA73F}">
      <dsp:nvSpPr>
        <dsp:cNvPr id="0" name=""/>
        <dsp:cNvSpPr/>
      </dsp:nvSpPr>
      <dsp:spPr>
        <a:xfrm>
          <a:off x="3803089" y="906058"/>
          <a:ext cx="2178638" cy="41430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82339"/>
              </a:lnTo>
              <a:lnTo>
                <a:pt x="2178638" y="282339"/>
              </a:lnTo>
              <a:lnTo>
                <a:pt x="2178638" y="414309"/>
              </a:lnTo>
            </a:path>
          </a:pathLst>
        </a:custGeom>
        <a:noFill/>
        <a:ln w="1905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77C0D13-48B2-4B8B-974C-951DED2D1A51}">
      <dsp:nvSpPr>
        <dsp:cNvPr id="0" name=""/>
        <dsp:cNvSpPr/>
      </dsp:nvSpPr>
      <dsp:spPr>
        <a:xfrm>
          <a:off x="1733828" y="2142725"/>
          <a:ext cx="810903" cy="44830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16334"/>
              </a:lnTo>
              <a:lnTo>
                <a:pt x="810903" y="316334"/>
              </a:lnTo>
              <a:lnTo>
                <a:pt x="810903" y="448303"/>
              </a:lnTo>
            </a:path>
          </a:pathLst>
        </a:custGeom>
        <a:noFill/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57EE601-1F69-447C-A799-6474C4E7C846}">
      <dsp:nvSpPr>
        <dsp:cNvPr id="0" name=""/>
        <dsp:cNvSpPr/>
      </dsp:nvSpPr>
      <dsp:spPr>
        <a:xfrm>
          <a:off x="653427" y="2142725"/>
          <a:ext cx="1080401" cy="444133"/>
        </a:xfrm>
        <a:custGeom>
          <a:avLst/>
          <a:gdLst/>
          <a:ahLst/>
          <a:cxnLst/>
          <a:rect l="0" t="0" r="0" b="0"/>
          <a:pathLst>
            <a:path>
              <a:moveTo>
                <a:pt x="1080401" y="0"/>
              </a:moveTo>
              <a:lnTo>
                <a:pt x="1080401" y="312164"/>
              </a:lnTo>
              <a:lnTo>
                <a:pt x="0" y="312164"/>
              </a:lnTo>
              <a:lnTo>
                <a:pt x="0" y="444133"/>
              </a:lnTo>
            </a:path>
          </a:pathLst>
        </a:custGeom>
        <a:noFill/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B605297-D048-477E-95D3-10E69C61CC7A}">
      <dsp:nvSpPr>
        <dsp:cNvPr id="0" name=""/>
        <dsp:cNvSpPr/>
      </dsp:nvSpPr>
      <dsp:spPr>
        <a:xfrm>
          <a:off x="1733828" y="906058"/>
          <a:ext cx="2069260" cy="414309"/>
        </a:xfrm>
        <a:custGeom>
          <a:avLst/>
          <a:gdLst/>
          <a:ahLst/>
          <a:cxnLst/>
          <a:rect l="0" t="0" r="0" b="0"/>
          <a:pathLst>
            <a:path>
              <a:moveTo>
                <a:pt x="2069260" y="0"/>
              </a:moveTo>
              <a:lnTo>
                <a:pt x="2069260" y="282339"/>
              </a:lnTo>
              <a:lnTo>
                <a:pt x="0" y="282339"/>
              </a:lnTo>
              <a:lnTo>
                <a:pt x="0" y="414309"/>
              </a:lnTo>
            </a:path>
          </a:pathLst>
        </a:custGeom>
        <a:noFill/>
        <a:ln w="1905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0F003D1-1F2A-45F4-8B54-B552EADEECA7}">
      <dsp:nvSpPr>
        <dsp:cNvPr id="0" name=""/>
        <dsp:cNvSpPr/>
      </dsp:nvSpPr>
      <dsp:spPr>
        <a:xfrm>
          <a:off x="3090809" y="1463"/>
          <a:ext cx="1424559" cy="90459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E65FE9F-AD71-42CF-84EC-1092CCCACB26}">
      <dsp:nvSpPr>
        <dsp:cNvPr id="0" name=""/>
        <dsp:cNvSpPr/>
      </dsp:nvSpPr>
      <dsp:spPr>
        <a:xfrm>
          <a:off x="3249094" y="151833"/>
          <a:ext cx="1424559" cy="90459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9540" tIns="129540" rIns="129540" bIns="129540" numCol="1" spcCol="1270" anchor="ctr" anchorCtr="0">
          <a:noAutofit/>
        </a:bodyPr>
        <a:lstStyle/>
        <a:p>
          <a:pPr marL="0" lvl="0" indent="0" algn="ctr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CN" altLang="en-US" sz="3400" b="1" kern="1200" dirty="0"/>
            <a:t>教会</a:t>
          </a:r>
          <a:endParaRPr lang="en-US" sz="3400" b="1" kern="1200" dirty="0"/>
        </a:p>
      </dsp:txBody>
      <dsp:txXfrm>
        <a:off x="3275589" y="178328"/>
        <a:ext cx="1371569" cy="851605"/>
      </dsp:txXfrm>
    </dsp:sp>
    <dsp:sp modelId="{5D159D89-E064-4370-A1DF-A626F0F0DCA9}">
      <dsp:nvSpPr>
        <dsp:cNvPr id="0" name=""/>
        <dsp:cNvSpPr/>
      </dsp:nvSpPr>
      <dsp:spPr>
        <a:xfrm>
          <a:off x="1021549" y="1320367"/>
          <a:ext cx="1424559" cy="822358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F1405D0-13D4-4EA8-BE13-23BDD464B581}">
      <dsp:nvSpPr>
        <dsp:cNvPr id="0" name=""/>
        <dsp:cNvSpPr/>
      </dsp:nvSpPr>
      <dsp:spPr>
        <a:xfrm>
          <a:off x="1179833" y="1470737"/>
          <a:ext cx="1424559" cy="822358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9540" tIns="129540" rIns="129540" bIns="129540" numCol="1" spcCol="1270" anchor="ctr" anchorCtr="0">
          <a:noAutofit/>
        </a:bodyPr>
        <a:lstStyle/>
        <a:p>
          <a:pPr marL="0" lvl="0" indent="0" algn="ctr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CN" altLang="en-US" sz="3400" b="1" kern="1200" dirty="0"/>
            <a:t>小组</a:t>
          </a:r>
          <a:endParaRPr lang="en-US" sz="3400" b="1" kern="1200" dirty="0"/>
        </a:p>
      </dsp:txBody>
      <dsp:txXfrm>
        <a:off x="1203919" y="1494823"/>
        <a:ext cx="1376387" cy="774186"/>
      </dsp:txXfrm>
    </dsp:sp>
    <dsp:sp modelId="{962FEB4C-3B9F-4ADD-A086-F7C83459AE41}">
      <dsp:nvSpPr>
        <dsp:cNvPr id="0" name=""/>
        <dsp:cNvSpPr/>
      </dsp:nvSpPr>
      <dsp:spPr>
        <a:xfrm>
          <a:off x="-58852" y="2586859"/>
          <a:ext cx="1424559" cy="90459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2FC0D03-E6B8-4AD1-9275-55799369C78B}">
      <dsp:nvSpPr>
        <dsp:cNvPr id="0" name=""/>
        <dsp:cNvSpPr/>
      </dsp:nvSpPr>
      <dsp:spPr>
        <a:xfrm>
          <a:off x="99432" y="2737229"/>
          <a:ext cx="1424559" cy="90459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9540" tIns="129540" rIns="129540" bIns="129540" numCol="1" spcCol="1270" anchor="ctr" anchorCtr="0">
          <a:noAutofit/>
        </a:bodyPr>
        <a:lstStyle/>
        <a:p>
          <a:pPr marL="0" lvl="0" indent="0" algn="ctr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CN" altLang="en-US" sz="3400" b="1" kern="1200" dirty="0"/>
            <a:t>个人</a:t>
          </a:r>
          <a:endParaRPr lang="en-US" sz="3400" kern="1200" dirty="0"/>
        </a:p>
      </dsp:txBody>
      <dsp:txXfrm>
        <a:off x="125927" y="2763724"/>
        <a:ext cx="1371569" cy="851605"/>
      </dsp:txXfrm>
    </dsp:sp>
    <dsp:sp modelId="{43535412-6868-4A34-BEF0-35678F6A7659}">
      <dsp:nvSpPr>
        <dsp:cNvPr id="0" name=""/>
        <dsp:cNvSpPr/>
      </dsp:nvSpPr>
      <dsp:spPr>
        <a:xfrm>
          <a:off x="1832452" y="2591029"/>
          <a:ext cx="1424559" cy="90459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864D9C1-950F-4CBE-B70F-8AF31341747F}">
      <dsp:nvSpPr>
        <dsp:cNvPr id="0" name=""/>
        <dsp:cNvSpPr/>
      </dsp:nvSpPr>
      <dsp:spPr>
        <a:xfrm>
          <a:off x="1990736" y="2741399"/>
          <a:ext cx="1424559" cy="90459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9540" tIns="129540" rIns="129540" bIns="129540" numCol="1" spcCol="1270" anchor="ctr" anchorCtr="0">
          <a:noAutofit/>
        </a:bodyPr>
        <a:lstStyle/>
        <a:p>
          <a:pPr marL="0" lvl="0" indent="0" algn="ctr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CN" altLang="en-US" sz="3400" b="1" kern="1200" dirty="0"/>
            <a:t>个人</a:t>
          </a:r>
          <a:endParaRPr lang="en-US" sz="3400" kern="1200" dirty="0"/>
        </a:p>
      </dsp:txBody>
      <dsp:txXfrm>
        <a:off x="2017231" y="2767894"/>
        <a:ext cx="1371569" cy="851605"/>
      </dsp:txXfrm>
    </dsp:sp>
    <dsp:sp modelId="{763CBBE5-410A-4617-8B67-5F914DDD538E}">
      <dsp:nvSpPr>
        <dsp:cNvPr id="0" name=""/>
        <dsp:cNvSpPr/>
      </dsp:nvSpPr>
      <dsp:spPr>
        <a:xfrm>
          <a:off x="5269448" y="1320367"/>
          <a:ext cx="1424559" cy="90459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6F23D21-2081-4EA0-B099-8AA205B81879}">
      <dsp:nvSpPr>
        <dsp:cNvPr id="0" name=""/>
        <dsp:cNvSpPr/>
      </dsp:nvSpPr>
      <dsp:spPr>
        <a:xfrm>
          <a:off x="5427732" y="1470737"/>
          <a:ext cx="1424559" cy="90459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9540" tIns="129540" rIns="129540" bIns="129540" numCol="1" spcCol="1270" anchor="ctr" anchorCtr="0">
          <a:noAutofit/>
        </a:bodyPr>
        <a:lstStyle/>
        <a:p>
          <a:pPr marL="0" lvl="0" indent="0" algn="ctr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CN" altLang="en-US" sz="3400" b="1" kern="1200" dirty="0"/>
            <a:t>小组</a:t>
          </a:r>
          <a:endParaRPr lang="en-US" sz="3400" b="1" kern="1200" dirty="0"/>
        </a:p>
      </dsp:txBody>
      <dsp:txXfrm>
        <a:off x="5454227" y="1497232"/>
        <a:ext cx="1371569" cy="851605"/>
      </dsp:txXfrm>
    </dsp:sp>
    <dsp:sp modelId="{39B04B0F-CB2E-48CF-8C54-704D6F3A54E9}">
      <dsp:nvSpPr>
        <dsp:cNvPr id="0" name=""/>
        <dsp:cNvSpPr/>
      </dsp:nvSpPr>
      <dsp:spPr>
        <a:xfrm>
          <a:off x="4289506" y="2639271"/>
          <a:ext cx="1424559" cy="90459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67EADC1-0F2E-44B1-A005-784A87CC12C6}">
      <dsp:nvSpPr>
        <dsp:cNvPr id="0" name=""/>
        <dsp:cNvSpPr/>
      </dsp:nvSpPr>
      <dsp:spPr>
        <a:xfrm>
          <a:off x="4447790" y="2789641"/>
          <a:ext cx="1424559" cy="90459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CN" altLang="en-US" sz="3600" b="1" kern="1200" dirty="0"/>
            <a:t>个人</a:t>
          </a:r>
          <a:endParaRPr lang="en-US" sz="3600" b="1" kern="1200" dirty="0"/>
        </a:p>
      </dsp:txBody>
      <dsp:txXfrm>
        <a:off x="4474285" y="2816136"/>
        <a:ext cx="1371569" cy="851605"/>
      </dsp:txXfrm>
    </dsp:sp>
    <dsp:sp modelId="{412053F7-8747-447E-B52D-DD5792AD28C1}">
      <dsp:nvSpPr>
        <dsp:cNvPr id="0" name=""/>
        <dsp:cNvSpPr/>
      </dsp:nvSpPr>
      <dsp:spPr>
        <a:xfrm>
          <a:off x="6090294" y="2639271"/>
          <a:ext cx="1424559" cy="90459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64A906A-D7B4-4598-A9CF-0FD05A1CA2FF}">
      <dsp:nvSpPr>
        <dsp:cNvPr id="0" name=""/>
        <dsp:cNvSpPr/>
      </dsp:nvSpPr>
      <dsp:spPr>
        <a:xfrm>
          <a:off x="6248579" y="2789641"/>
          <a:ext cx="1424559" cy="90459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9540" tIns="129540" rIns="129540" bIns="129540" numCol="1" spcCol="1270" anchor="ctr" anchorCtr="0">
          <a:noAutofit/>
        </a:bodyPr>
        <a:lstStyle/>
        <a:p>
          <a:pPr marL="0" lvl="0" indent="0" algn="ctr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CN" altLang="en-US" sz="3400" b="1" kern="1200"/>
            <a:t>个人</a:t>
          </a:r>
          <a:endParaRPr lang="en-US" sz="3400" b="1" kern="1200" dirty="0"/>
        </a:p>
      </dsp:txBody>
      <dsp:txXfrm>
        <a:off x="6275074" y="2816136"/>
        <a:ext cx="1371569" cy="85160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99D502A-BDB7-B545-9B0F-089A6DE6BF6B}" type="datetimeFigureOut">
              <a:rPr lang="en-US" smtClean="0"/>
              <a:t>1/12/2023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CA"/>
              <a:t>Click to edit Master text styles</a:t>
            </a:r>
          </a:p>
          <a:p>
            <a:pPr lvl="1"/>
            <a:r>
              <a:rPr lang="en-CA"/>
              <a:t>Second level</a:t>
            </a:r>
          </a:p>
          <a:p>
            <a:pPr lvl="2"/>
            <a:r>
              <a:rPr lang="en-CA"/>
              <a:t>Third level</a:t>
            </a:r>
          </a:p>
          <a:p>
            <a:pPr lvl="3"/>
            <a:r>
              <a:rPr lang="en-CA"/>
              <a:t>Fourth level</a:t>
            </a:r>
          </a:p>
          <a:p>
            <a:pPr lvl="4"/>
            <a:r>
              <a:rPr lang="en-CA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6C365BA-E8D6-4146-8102-C301803816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532862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65664530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65664530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05023380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65664530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68779614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89819608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81831249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413487951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74979922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66453339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84267810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9075997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56315897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75595541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36061757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415892731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176799615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814608719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84216714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235215006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381085969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58457017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414925645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347" y="1122363"/>
            <a:ext cx="7773308" cy="2387600"/>
          </a:xfrm>
        </p:spPr>
        <p:txBody>
          <a:bodyPr anchor="b">
            <a:normAutofit/>
          </a:bodyPr>
          <a:lstStyle>
            <a:lvl1pPr algn="ctr"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347" y="3602038"/>
            <a:ext cx="7773308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759141773"/>
      </p:ext>
    </p:extLst>
  </p:cSld>
  <p:clrMapOvr>
    <a:masterClrMapping/>
  </p:clrMapOvr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61853194"/>
      </p:ext>
    </p:extLst>
  </p:cSld>
  <p:clrMapOvr>
    <a:masterClrMapping/>
  </p:clrMapOvr>
  <p:hf sldNum="0"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21933" y="657227"/>
            <a:ext cx="7300134" cy="2852737"/>
          </a:xfrm>
        </p:spPr>
        <p:txBody>
          <a:bodyPr anchor="b">
            <a:normAutofit/>
          </a:bodyPr>
          <a:lstStyle>
            <a:lvl1pPr>
              <a:defRPr sz="3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21933" y="3602039"/>
            <a:ext cx="7300134" cy="1500187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51240850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47" y="609601"/>
            <a:ext cx="7765321" cy="1326321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346" y="2088320"/>
            <a:ext cx="3829503" cy="370288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30052" y="2088320"/>
            <a:ext cx="3820616" cy="370288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168068806"/>
      </p:ext>
    </p:extLst>
  </p:cSld>
  <p:clrMapOvr>
    <a:masterClrMapping/>
  </p:clrMapOvr>
  <p:hf sldNum="0"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47" y="609601"/>
            <a:ext cx="7765321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5427" y="2088320"/>
            <a:ext cx="3600326" cy="823912"/>
          </a:xfrm>
        </p:spPr>
        <p:txBody>
          <a:bodyPr anchor="b"/>
          <a:lstStyle>
            <a:lvl1pPr marL="0" indent="0">
              <a:lnSpc>
                <a:spcPct val="100000"/>
              </a:lnSpc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5346" y="2912232"/>
            <a:ext cx="3830406" cy="287896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59230" y="2088320"/>
            <a:ext cx="3591437" cy="823912"/>
          </a:xfrm>
        </p:spPr>
        <p:txBody>
          <a:bodyPr anchor="b"/>
          <a:lstStyle>
            <a:lvl1pPr marL="0" indent="0">
              <a:lnSpc>
                <a:spcPct val="100000"/>
              </a:lnSpc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912232"/>
            <a:ext cx="3821518" cy="287896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6713412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5539349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416367523"/>
      </p:ext>
    </p:extLst>
  </p:cSld>
  <p:clrMapOvr>
    <a:masterClrMapping/>
  </p:clrMapOvr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7921" y="609600"/>
            <a:ext cx="2949178" cy="2362200"/>
          </a:xfrm>
        </p:spPr>
        <p:txBody>
          <a:bodyPr anchor="b">
            <a:normAutofit/>
          </a:bodyPr>
          <a:lstStyle>
            <a:lvl1pPr>
              <a:defRPr sz="2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08548" y="609600"/>
            <a:ext cx="4642119" cy="5181600"/>
          </a:xfrm>
        </p:spPr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7921" y="2971801"/>
            <a:ext cx="2949178" cy="2819399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7259426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7921" y="609600"/>
            <a:ext cx="4167603" cy="2362200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249932" y="758881"/>
            <a:ext cx="2966938" cy="4883038"/>
          </a:xfrm>
          <a:noFill/>
          <a:ln w="1905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46" y="2971800"/>
            <a:ext cx="4171242" cy="2819400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99164392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55" y="4289373"/>
            <a:ext cx="7775673" cy="819355"/>
          </a:xfrm>
        </p:spPr>
        <p:txBody>
          <a:bodyPr anchor="b">
            <a:normAutofit/>
          </a:bodyPr>
          <a:lstStyle>
            <a:lvl1pPr>
              <a:defRPr sz="2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5355" y="621322"/>
            <a:ext cx="7775673" cy="3379735"/>
          </a:xfrm>
          <a:noFill/>
          <a:ln w="1905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46" y="5108728"/>
            <a:ext cx="7774499" cy="682472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813523647"/>
      </p:ext>
    </p:extLst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46" y="609601"/>
            <a:ext cx="7765322" cy="3424859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47" y="4204820"/>
            <a:ext cx="7765321" cy="1592186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847158483"/>
      </p:ext>
    </p:extLst>
  </p:cSld>
  <p:clrMapOvr>
    <a:masterClrMapping/>
  </p:clrMapOvr>
  <p:hf sldNum="0"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84659" y="609600"/>
            <a:ext cx="6977064" cy="299290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290484" y="3610032"/>
            <a:ext cx="6564224" cy="426812"/>
          </a:xfrm>
        </p:spPr>
        <p:txBody>
          <a:bodyPr anchor="t">
            <a:normAutofit/>
          </a:bodyPr>
          <a:lstStyle>
            <a:lvl1pPr marL="0" indent="0" algn="r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45" y="4204821"/>
            <a:ext cx="7765322" cy="1586380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  <p:sp>
        <p:nvSpPr>
          <p:cNvPr id="10" name="TextBox 9"/>
          <p:cNvSpPr txBox="1"/>
          <p:nvPr/>
        </p:nvSpPr>
        <p:spPr>
          <a:xfrm>
            <a:off x="505245" y="641749"/>
            <a:ext cx="4572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946721" y="3073376"/>
            <a:ext cx="4572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220428506"/>
      </p:ext>
    </p:extLst>
  </p:cSld>
  <p:clrMapOvr>
    <a:masterClrMapping/>
  </p:clrMapOvr>
  <p:hf sldNum="0"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55" y="2126943"/>
            <a:ext cx="7766495" cy="251183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46" y="4650556"/>
            <a:ext cx="7765322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382288263"/>
      </p:ext>
    </p:extLst>
  </p:cSld>
  <p:clrMapOvr>
    <a:masterClrMapping/>
  </p:clrMapOvr>
  <p:hf sldNum="0"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685345" y="609601"/>
            <a:ext cx="7765322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85346" y="2088320"/>
            <a:ext cx="2474217" cy="823305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5346" y="2911624"/>
            <a:ext cx="2474217" cy="2879576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333658" y="2088320"/>
            <a:ext cx="2473919" cy="823304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3333659" y="2911624"/>
            <a:ext cx="2474866" cy="2879576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979974" y="2088320"/>
            <a:ext cx="2468408" cy="823304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5982260" y="2911624"/>
            <a:ext cx="2468408" cy="2879576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010033559"/>
      </p:ext>
    </p:extLst>
  </p:cSld>
  <p:clrMapOvr>
    <a:masterClrMapping/>
  </p:clrMapOvr>
  <p:hf sldNum="0" hdr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685346" y="609601"/>
            <a:ext cx="7765322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85347" y="3989147"/>
            <a:ext cx="2474216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819015" y="2092235"/>
            <a:ext cx="2205038" cy="1524000"/>
          </a:xfrm>
          <a:prstGeom prst="roundRect">
            <a:avLst>
              <a:gd name="adj" fmla="val 0"/>
            </a:avLst>
          </a:prstGeom>
          <a:noFill/>
          <a:ln w="14605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85347" y="4565409"/>
            <a:ext cx="2474216" cy="1225792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332026" y="3989147"/>
            <a:ext cx="2474237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426747" y="2092235"/>
            <a:ext cx="2197894" cy="1524000"/>
          </a:xfrm>
          <a:prstGeom prst="roundRect">
            <a:avLst>
              <a:gd name="adj" fmla="val 0"/>
            </a:avLst>
          </a:prstGeom>
          <a:noFill/>
          <a:ln w="14605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3331011" y="4565408"/>
            <a:ext cx="2475252" cy="1225792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980067" y="3989147"/>
            <a:ext cx="2467425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6114603" y="2092235"/>
            <a:ext cx="2199085" cy="1524000"/>
          </a:xfrm>
          <a:prstGeom prst="roundRect">
            <a:avLst>
              <a:gd name="adj" fmla="val 0"/>
            </a:avLst>
          </a:prstGeom>
          <a:noFill/>
          <a:ln w="14605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5979973" y="4565410"/>
            <a:ext cx="2470694" cy="1225790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934932659"/>
      </p:ext>
    </p:extLst>
  </p:cSld>
  <p:clrMapOvr>
    <a:masterClrMapping/>
  </p:clrMapOvr>
  <p:hf sldNum="0" hdr="0" ftr="0" dt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02786578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609600"/>
            <a:ext cx="1906993" cy="5181601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346" y="609600"/>
            <a:ext cx="5744029" cy="5181601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53207639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7912698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5347" y="609601"/>
            <a:ext cx="7765321" cy="132632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346" y="2096064"/>
            <a:ext cx="7765322" cy="36951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759052" y="5883276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346" y="5883276"/>
            <a:ext cx="500464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885509" y="5883276"/>
            <a:ext cx="56515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587838686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18" r:id="rId1"/>
    <p:sldLayoutId id="2147483719" r:id="rId2"/>
    <p:sldLayoutId id="2147483720" r:id="rId3"/>
    <p:sldLayoutId id="2147483721" r:id="rId4"/>
    <p:sldLayoutId id="2147483722" r:id="rId5"/>
    <p:sldLayoutId id="2147483723" r:id="rId6"/>
    <p:sldLayoutId id="2147483724" r:id="rId7"/>
    <p:sldLayoutId id="2147483725" r:id="rId8"/>
    <p:sldLayoutId id="2147483726" r:id="rId9"/>
    <p:sldLayoutId id="2147483727" r:id="rId10"/>
    <p:sldLayoutId id="2147483728" r:id="rId11"/>
    <p:sldLayoutId id="2147483729" r:id="rId12"/>
    <p:sldLayoutId id="2147483730" r:id="rId13"/>
    <p:sldLayoutId id="2147483731" r:id="rId14"/>
    <p:sldLayoutId id="2147483732" r:id="rId15"/>
    <p:sldLayoutId id="2147483733" r:id="rId16"/>
    <p:sldLayoutId id="2147483734" r:id="rId17"/>
    <p:sldLayoutId id="2147483735" r:id="rId18"/>
  </p:sldLayoutIdLst>
  <p:hf sldNum="0" hdr="0" ftr="0" dt="0"/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400" b="1" i="0" kern="1200" cap="all">
          <a:solidFill>
            <a:schemeClr val="tx1"/>
          </a:solidFill>
          <a:effectLst>
            <a:outerShdw blurRad="50800" dist="63500" dir="2700000" algn="tl" rotWithShape="0">
              <a:srgbClr val="000000">
                <a:alpha val="48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8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8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8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8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8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8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8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8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8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8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8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8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8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8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8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8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8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8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8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8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8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8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8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1519723"/>
            <a:ext cx="9144000" cy="32097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algn="ctr">
              <a:buClr>
                <a:prstClr val="white"/>
              </a:buClr>
              <a:buSzPts val="2400"/>
            </a:pPr>
            <a:r>
              <a:rPr lang="zh-CN" altLang="en-US" sz="6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读  经</a:t>
            </a:r>
            <a:endParaRPr lang="en-US" sz="6600" b="1" dirty="0">
              <a:solidFill>
                <a:prstClr val="white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 algn="ctr">
              <a:buClr>
                <a:prstClr val="white"/>
              </a:buClr>
              <a:buSzPts val="2400"/>
            </a:pPr>
            <a:endParaRPr lang="en-US" sz="4400" b="1" dirty="0">
              <a:solidFill>
                <a:prstClr val="white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 algn="ctr">
              <a:buClr>
                <a:prstClr val="white"/>
              </a:buClr>
              <a:buSzPts val="2400"/>
            </a:pPr>
            <a:r>
              <a:rPr lang="zh-CN" altLang="en-US" sz="44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马太福音 </a:t>
            </a:r>
            <a:r>
              <a:rPr lang="en-US" altLang="zh-CN" sz="44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10:1-4</a:t>
            </a:r>
            <a:endParaRPr lang="zh-TW" altLang="en-US" sz="4400" b="1" dirty="0">
              <a:solidFill>
                <a:prstClr val="white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57425061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042399" cy="60007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40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10:1 </a:t>
            </a:r>
            <a:r>
              <a:rPr lang="zh-CN" altLang="en-US" sz="40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耶稣叫了十二个门徒来，给他们权柄，能赶逐污鬼，并医治各样的病症。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40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10:2 </a:t>
            </a:r>
            <a:r>
              <a:rPr lang="zh-CN" altLang="en-US" sz="40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这十二使徒的名：头一个叫西门（又称彼得），还有他兄弟安得烈，西庇太的儿子雅各和雅各的兄弟约翰，</a:t>
            </a:r>
          </a:p>
        </p:txBody>
      </p:sp>
    </p:spTree>
    <p:extLst>
      <p:ext uri="{BB962C8B-B14F-4D97-AF65-F5344CB8AC3E}">
        <p14:creationId xmlns:p14="http://schemas.microsoft.com/office/powerpoint/2010/main" val="281417532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016999" cy="60007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40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10:3 </a:t>
            </a:r>
            <a:r>
              <a:rPr lang="zh-CN" altLang="en-US" sz="40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腓力和巴多罗买，多马和税吏马太，亚勒腓的儿子雅各，和达太，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40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10:4 </a:t>
            </a:r>
            <a:r>
              <a:rPr lang="zh-CN" altLang="en-US" sz="40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奋锐党的西门，还有卖耶稣的加略人犹大。</a:t>
            </a:r>
          </a:p>
        </p:txBody>
      </p:sp>
    </p:spTree>
    <p:extLst>
      <p:ext uri="{BB962C8B-B14F-4D97-AF65-F5344CB8AC3E}">
        <p14:creationId xmlns:p14="http://schemas.microsoft.com/office/powerpoint/2010/main" val="320104159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1016738"/>
            <a:ext cx="9144000" cy="49840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algn="ctr">
              <a:buClr>
                <a:prstClr val="white"/>
              </a:buClr>
              <a:buSzPts val="2400"/>
            </a:pPr>
            <a:r>
              <a:rPr lang="zh-CN" altLang="en-US" sz="44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证  道</a:t>
            </a:r>
            <a:endParaRPr lang="en-US" altLang="zh-CN" sz="4400" b="1" dirty="0">
              <a:solidFill>
                <a:prstClr val="white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 algn="ctr">
              <a:buClr>
                <a:prstClr val="white"/>
              </a:buClr>
              <a:buSzPts val="2400"/>
            </a:pPr>
            <a:endParaRPr lang="en-US" altLang="zh-CN" sz="4400" b="1" dirty="0">
              <a:solidFill>
                <a:prstClr val="white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 algn="ctr">
              <a:buClr>
                <a:prstClr val="white"/>
              </a:buClr>
              <a:buSzPts val="2400"/>
            </a:pPr>
            <a:r>
              <a:rPr lang="zh-CN" altLang="en-US" sz="54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在小组中连接与同工</a:t>
            </a:r>
            <a:endParaRPr lang="en-US" altLang="zh-TW" sz="5400" b="1" dirty="0">
              <a:solidFill>
                <a:prstClr val="white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9689048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016999" cy="60007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前言：</a:t>
            </a:r>
            <a:endParaRPr lang="en-US" altLang="zh-CN" sz="3600" b="1" dirty="0">
              <a:solidFill>
                <a:prstClr val="white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endParaRPr lang="en-US" altLang="zh-CN" sz="3600" b="1" dirty="0">
              <a:solidFill>
                <a:prstClr val="white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		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耶稣呼召十二使徒！</a:t>
            </a:r>
          </a:p>
        </p:txBody>
      </p:sp>
    </p:spTree>
    <p:extLst>
      <p:ext uri="{BB962C8B-B14F-4D97-AF65-F5344CB8AC3E}">
        <p14:creationId xmlns:p14="http://schemas.microsoft.com/office/powerpoint/2010/main" val="129016332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016999" cy="60007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</a:pPr>
            <a:r>
              <a:rPr lang="zh-CN" altLang="en-US" sz="3600" b="1" dirty="0">
                <a:solidFill>
                  <a:srgbClr val="FFFF00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三对弟兄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：彼得和安德烈</a:t>
            </a:r>
          </a:p>
          <a:p>
            <a:pPr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</a:pP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		</a:t>
            </a: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			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雅各和约翰（西庇太的儿子）</a:t>
            </a:r>
          </a:p>
          <a:p>
            <a:pPr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</a:pP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		</a:t>
            </a: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			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雅各和达太（亚勒腓的儿子）</a:t>
            </a:r>
          </a:p>
          <a:p>
            <a:pPr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</a:pPr>
            <a:r>
              <a:rPr lang="zh-CN" altLang="en-US" sz="3600" b="1" dirty="0">
                <a:solidFill>
                  <a:srgbClr val="FFFF00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两位好友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：腓力和巴多罗买（可能是拿但业）</a:t>
            </a:r>
          </a:p>
          <a:p>
            <a:pPr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</a:pPr>
            <a:r>
              <a:rPr lang="zh-CN" altLang="en-US" sz="3600" b="1" dirty="0">
                <a:solidFill>
                  <a:srgbClr val="FFFF00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两匹良马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：多马和税吏马太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zh-CN" altLang="en-US" sz="3600" b="1" dirty="0">
                <a:solidFill>
                  <a:srgbClr val="FFFF00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两位特殊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：奋锐党的西门和加略人犹大</a:t>
            </a:r>
            <a:endParaRPr lang="en-US" altLang="zh-CN" sz="3600" b="1" dirty="0">
              <a:solidFill>
                <a:prstClr val="white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												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（卖耶稣的）</a:t>
            </a:r>
          </a:p>
        </p:txBody>
      </p:sp>
    </p:spTree>
    <p:extLst>
      <p:ext uri="{BB962C8B-B14F-4D97-AF65-F5344CB8AC3E}">
        <p14:creationId xmlns:p14="http://schemas.microsoft.com/office/powerpoint/2010/main" val="74898218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144000" cy="60007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一、在小组中生命连接。</a:t>
            </a:r>
          </a:p>
        </p:txBody>
      </p:sp>
    </p:spTree>
    <p:extLst>
      <p:ext uri="{BB962C8B-B14F-4D97-AF65-F5344CB8AC3E}">
        <p14:creationId xmlns:p14="http://schemas.microsoft.com/office/powerpoint/2010/main" val="36795398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144000" cy="60007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400"/>
              </a:spcBef>
              <a:spcAft>
                <a:spcPts val="400"/>
              </a:spcAft>
              <a:buClr>
                <a:prstClr val="white"/>
              </a:buClr>
              <a:buSzPts val="2400"/>
            </a:pP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以弗所书</a:t>
            </a:r>
          </a:p>
          <a:p>
            <a:pPr>
              <a:spcBef>
                <a:spcPts val="400"/>
              </a:spcBef>
              <a:spcAft>
                <a:spcPts val="4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4:15 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惟用爱心说诚实话，凡事长进，</a:t>
            </a:r>
            <a:r>
              <a:rPr lang="zh-CN" altLang="en-US" sz="3600" b="1" dirty="0">
                <a:solidFill>
                  <a:srgbClr val="FFFF00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连于元首基督，</a:t>
            </a:r>
          </a:p>
          <a:p>
            <a:pPr>
              <a:spcBef>
                <a:spcPts val="400"/>
              </a:spcBef>
              <a:spcAft>
                <a:spcPts val="4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srgbClr val="FFFF00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4:16 </a:t>
            </a:r>
            <a:r>
              <a:rPr lang="zh-CN" altLang="en-US" sz="3600" b="1" dirty="0">
                <a:solidFill>
                  <a:srgbClr val="FFFF00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全身都靠他联络得合式，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百节各按各职，照着各体的功用彼此相助，便叫身体渐渐增长，在爱中建立自己。</a:t>
            </a:r>
          </a:p>
        </p:txBody>
      </p:sp>
    </p:spTree>
    <p:extLst>
      <p:ext uri="{BB962C8B-B14F-4D97-AF65-F5344CB8AC3E}">
        <p14:creationId xmlns:p14="http://schemas.microsoft.com/office/powerpoint/2010/main" val="186873247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0" y="0"/>
            <a:ext cx="9143999" cy="60007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哥林多前书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1:1 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奉上帝旨意，蒙召作耶稣基督使徒的保罗，同兄弟所提尼，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1:2 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写信给在哥林多上帝的</a:t>
            </a:r>
            <a:r>
              <a:rPr lang="zh-CN" altLang="en-US" sz="3600" b="1" dirty="0">
                <a:solidFill>
                  <a:srgbClr val="FFFF00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教会，就是在基督耶稣里成圣、蒙召作圣徒的，以及所有在各处求告我主耶稣基督之名的人。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基督是他们的主，也是我们的主。</a:t>
            </a:r>
          </a:p>
        </p:txBody>
      </p:sp>
    </p:spTree>
    <p:extLst>
      <p:ext uri="{BB962C8B-B14F-4D97-AF65-F5344CB8AC3E}">
        <p14:creationId xmlns:p14="http://schemas.microsoft.com/office/powerpoint/2010/main" val="357865561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144000" cy="60007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endParaRPr lang="zh-CN" altLang="en-US" sz="3600" b="1" dirty="0">
              <a:solidFill>
                <a:prstClr val="white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AE7C178E-082D-4F00-9997-2C6DABA72D3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07648" y="1764648"/>
            <a:ext cx="3328704" cy="3328704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9867A179-5F90-46BB-955B-012D05AA89FD}"/>
              </a:ext>
            </a:extLst>
          </p:cNvPr>
          <p:cNvSpPr txBox="1"/>
          <p:nvPr/>
        </p:nvSpPr>
        <p:spPr>
          <a:xfrm>
            <a:off x="5436648" y="1677971"/>
            <a:ext cx="53313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dirty="0">
                <a:solidFill>
                  <a:srgbClr val="FF0000"/>
                </a:solidFill>
              </a:rPr>
              <a:t>B</a:t>
            </a:r>
            <a:endParaRPr lang="en-US" sz="3600" dirty="0">
              <a:solidFill>
                <a:srgbClr val="FF0000"/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5BADD6C-3222-417C-AFCC-D40B613856DC}"/>
              </a:ext>
            </a:extLst>
          </p:cNvPr>
          <p:cNvSpPr txBox="1"/>
          <p:nvPr/>
        </p:nvSpPr>
        <p:spPr>
          <a:xfrm>
            <a:off x="5436648" y="4486431"/>
            <a:ext cx="53313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dirty="0">
                <a:solidFill>
                  <a:srgbClr val="FF0000"/>
                </a:solidFill>
              </a:rPr>
              <a:t>D</a:t>
            </a:r>
            <a:endParaRPr lang="en-US" sz="3600" dirty="0">
              <a:solidFill>
                <a:srgbClr val="FF0000"/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8FBE937-3D9F-4C0F-8536-715303846FE9}"/>
              </a:ext>
            </a:extLst>
          </p:cNvPr>
          <p:cNvSpPr txBox="1"/>
          <p:nvPr/>
        </p:nvSpPr>
        <p:spPr>
          <a:xfrm>
            <a:off x="3291525" y="4525842"/>
            <a:ext cx="53313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dirty="0">
                <a:solidFill>
                  <a:srgbClr val="FF0000"/>
                </a:solidFill>
              </a:rPr>
              <a:t>E</a:t>
            </a:r>
            <a:endParaRPr lang="en-US" sz="3600" dirty="0">
              <a:solidFill>
                <a:srgbClr val="FF0000"/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3AA365E-5B43-44F4-9DFF-094AB7BB4DC3}"/>
              </a:ext>
            </a:extLst>
          </p:cNvPr>
          <p:cNvSpPr txBox="1"/>
          <p:nvPr/>
        </p:nvSpPr>
        <p:spPr>
          <a:xfrm>
            <a:off x="2605463" y="3105834"/>
            <a:ext cx="53313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solidFill>
                  <a:srgbClr val="FF0000"/>
                </a:solidFill>
              </a:rPr>
              <a:t>F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091EB68-6B07-4D02-AAC6-F8817CDD50A4}"/>
              </a:ext>
            </a:extLst>
          </p:cNvPr>
          <p:cNvSpPr txBox="1"/>
          <p:nvPr/>
        </p:nvSpPr>
        <p:spPr>
          <a:xfrm>
            <a:off x="3288385" y="1685827"/>
            <a:ext cx="53313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dirty="0">
                <a:solidFill>
                  <a:srgbClr val="FF0000"/>
                </a:solidFill>
              </a:rPr>
              <a:t>A</a:t>
            </a:r>
            <a:endParaRPr lang="en-US" sz="3600" dirty="0">
              <a:solidFill>
                <a:srgbClr val="FF0000"/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DDFBD5E2-0500-4897-80E1-6AF7D45E435E}"/>
              </a:ext>
            </a:extLst>
          </p:cNvPr>
          <p:cNvSpPr txBox="1"/>
          <p:nvPr/>
        </p:nvSpPr>
        <p:spPr>
          <a:xfrm>
            <a:off x="6046248" y="3064435"/>
            <a:ext cx="53313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dirty="0">
                <a:solidFill>
                  <a:srgbClr val="FF0000"/>
                </a:solidFill>
              </a:rPr>
              <a:t>C</a:t>
            </a:r>
            <a:endParaRPr lang="en-US" sz="36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4079710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BA6122-92C5-7A89-4007-99CB03952C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5A1FEFAC-C617-0EE1-54E2-C5BFA84220E5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685800" y="2095500"/>
          <a:ext cx="7764463" cy="36957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402863672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144000" cy="60007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主日：事工型连接</a:t>
            </a:r>
            <a:endParaRPr lang="en-US" altLang="zh-CN" sz="3600" b="1" dirty="0">
              <a:solidFill>
                <a:prstClr val="white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（如：诗班；儿童主日学团队，等）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endParaRPr lang="zh-CN" altLang="en-US" sz="3600" b="1" dirty="0">
              <a:solidFill>
                <a:prstClr val="white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小组：关系型连接</a:t>
            </a:r>
            <a:endParaRPr lang="en-US" altLang="zh-CN" sz="3600" b="1" dirty="0">
              <a:solidFill>
                <a:prstClr val="white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（更生活化，更紧密、深入。）</a:t>
            </a:r>
          </a:p>
        </p:txBody>
      </p:sp>
    </p:spTree>
    <p:extLst>
      <p:ext uri="{BB962C8B-B14F-4D97-AF65-F5344CB8AC3E}">
        <p14:creationId xmlns:p14="http://schemas.microsoft.com/office/powerpoint/2010/main" val="241893015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144000" cy="60007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一、在小组中生命连接。</a:t>
            </a:r>
            <a:endParaRPr lang="en-US" altLang="zh-CN" sz="3600" b="1" dirty="0">
              <a:solidFill>
                <a:prstClr val="white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endParaRPr lang="en-US" altLang="zh-CN" sz="3600" b="1" dirty="0">
              <a:solidFill>
                <a:prstClr val="white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二、在小组中同工配搭。</a:t>
            </a:r>
          </a:p>
        </p:txBody>
      </p:sp>
    </p:spTree>
    <p:extLst>
      <p:ext uri="{BB962C8B-B14F-4D97-AF65-F5344CB8AC3E}">
        <p14:creationId xmlns:p14="http://schemas.microsoft.com/office/powerpoint/2010/main" val="37667028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144000" cy="60007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400"/>
              </a:spcBef>
              <a:spcAft>
                <a:spcPts val="400"/>
              </a:spcAft>
              <a:buClr>
                <a:prstClr val="white"/>
              </a:buClr>
              <a:buSzPts val="2400"/>
            </a:pP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以弗所书</a:t>
            </a:r>
          </a:p>
          <a:p>
            <a:pPr>
              <a:spcBef>
                <a:spcPts val="400"/>
              </a:spcBef>
              <a:spcAft>
                <a:spcPts val="4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4:15 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惟用爱心说诚实话，凡事长进，</a:t>
            </a:r>
            <a:r>
              <a:rPr lang="zh-CN" altLang="en-US" sz="3600" b="1" dirty="0">
                <a:latin typeface="PMingLiU" panose="02020500000000000000" pitchFamily="18" charset="-120"/>
                <a:ea typeface="PMingLiU" panose="02020500000000000000" pitchFamily="18" charset="-120"/>
              </a:rPr>
              <a:t>连于元首基督，</a:t>
            </a:r>
          </a:p>
          <a:p>
            <a:pPr>
              <a:spcBef>
                <a:spcPts val="400"/>
              </a:spcBef>
              <a:spcAft>
                <a:spcPts val="4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latin typeface="PMingLiU" panose="02020500000000000000" pitchFamily="18" charset="-120"/>
                <a:ea typeface="PMingLiU" panose="02020500000000000000" pitchFamily="18" charset="-120"/>
              </a:rPr>
              <a:t>4:16 </a:t>
            </a:r>
            <a:r>
              <a:rPr lang="zh-CN" altLang="en-US" sz="3600" b="1" dirty="0">
                <a:latin typeface="PMingLiU" panose="02020500000000000000" pitchFamily="18" charset="-120"/>
                <a:ea typeface="PMingLiU" panose="02020500000000000000" pitchFamily="18" charset="-120"/>
              </a:rPr>
              <a:t>全身都靠他联络得合式，</a:t>
            </a:r>
            <a:r>
              <a:rPr lang="zh-CN" altLang="en-US" sz="3600" b="1" dirty="0">
                <a:solidFill>
                  <a:srgbClr val="FFFF00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百节各按各职，照着各体的功用彼此相助，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便叫身体渐渐增长，在爱中建立自己。</a:t>
            </a:r>
          </a:p>
        </p:txBody>
      </p:sp>
    </p:spTree>
    <p:extLst>
      <p:ext uri="{BB962C8B-B14F-4D97-AF65-F5344CB8AC3E}">
        <p14:creationId xmlns:p14="http://schemas.microsoft.com/office/powerpoint/2010/main" val="173920980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144000" cy="60007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endParaRPr lang="zh-CN" altLang="en-US" sz="3600" b="1" dirty="0">
              <a:solidFill>
                <a:prstClr val="white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AE7C178E-082D-4F00-9997-2C6DABA72D3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07648" y="1764648"/>
            <a:ext cx="3328704" cy="3328704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9867A179-5F90-46BB-955B-012D05AA89FD}"/>
              </a:ext>
            </a:extLst>
          </p:cNvPr>
          <p:cNvSpPr txBox="1"/>
          <p:nvPr/>
        </p:nvSpPr>
        <p:spPr>
          <a:xfrm>
            <a:off x="5436648" y="1677971"/>
            <a:ext cx="53313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dirty="0">
                <a:solidFill>
                  <a:srgbClr val="FF0000"/>
                </a:solidFill>
              </a:rPr>
              <a:t>B</a:t>
            </a:r>
            <a:endParaRPr lang="en-US" sz="3600" dirty="0">
              <a:solidFill>
                <a:srgbClr val="FF0000"/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5BADD6C-3222-417C-AFCC-D40B613856DC}"/>
              </a:ext>
            </a:extLst>
          </p:cNvPr>
          <p:cNvSpPr txBox="1"/>
          <p:nvPr/>
        </p:nvSpPr>
        <p:spPr>
          <a:xfrm>
            <a:off x="5436648" y="4486431"/>
            <a:ext cx="53313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dirty="0">
                <a:solidFill>
                  <a:srgbClr val="FF0000"/>
                </a:solidFill>
              </a:rPr>
              <a:t>D</a:t>
            </a:r>
            <a:endParaRPr lang="en-US" sz="3600" dirty="0">
              <a:solidFill>
                <a:srgbClr val="FF0000"/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8FBE937-3D9F-4C0F-8536-715303846FE9}"/>
              </a:ext>
            </a:extLst>
          </p:cNvPr>
          <p:cNvSpPr txBox="1"/>
          <p:nvPr/>
        </p:nvSpPr>
        <p:spPr>
          <a:xfrm>
            <a:off x="3291525" y="4525842"/>
            <a:ext cx="53313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dirty="0">
                <a:solidFill>
                  <a:srgbClr val="FF0000"/>
                </a:solidFill>
              </a:rPr>
              <a:t>E</a:t>
            </a:r>
            <a:endParaRPr lang="en-US" sz="3600" dirty="0">
              <a:solidFill>
                <a:srgbClr val="FF0000"/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3AA365E-5B43-44F4-9DFF-094AB7BB4DC3}"/>
              </a:ext>
            </a:extLst>
          </p:cNvPr>
          <p:cNvSpPr txBox="1"/>
          <p:nvPr/>
        </p:nvSpPr>
        <p:spPr>
          <a:xfrm>
            <a:off x="2605463" y="3105834"/>
            <a:ext cx="53313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solidFill>
                  <a:srgbClr val="FF0000"/>
                </a:solidFill>
              </a:rPr>
              <a:t>F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091EB68-6B07-4D02-AAC6-F8817CDD50A4}"/>
              </a:ext>
            </a:extLst>
          </p:cNvPr>
          <p:cNvSpPr txBox="1"/>
          <p:nvPr/>
        </p:nvSpPr>
        <p:spPr>
          <a:xfrm>
            <a:off x="3288385" y="1685827"/>
            <a:ext cx="53313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dirty="0">
                <a:solidFill>
                  <a:srgbClr val="FF0000"/>
                </a:solidFill>
              </a:rPr>
              <a:t>A</a:t>
            </a:r>
            <a:endParaRPr lang="en-US" sz="3600" dirty="0">
              <a:solidFill>
                <a:srgbClr val="FF0000"/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DDFBD5E2-0500-4897-80E1-6AF7D45E435E}"/>
              </a:ext>
            </a:extLst>
          </p:cNvPr>
          <p:cNvSpPr txBox="1"/>
          <p:nvPr/>
        </p:nvSpPr>
        <p:spPr>
          <a:xfrm>
            <a:off x="6046248" y="3064435"/>
            <a:ext cx="53313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dirty="0">
                <a:solidFill>
                  <a:srgbClr val="FF0000"/>
                </a:solidFill>
              </a:rPr>
              <a:t>C</a:t>
            </a:r>
            <a:endParaRPr lang="en-US" sz="3600" dirty="0">
              <a:solidFill>
                <a:srgbClr val="FF0000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FE30A6D-069B-63A6-6605-59252ED1276C}"/>
              </a:ext>
            </a:extLst>
          </p:cNvPr>
          <p:cNvSpPr txBox="1"/>
          <p:nvPr/>
        </p:nvSpPr>
        <p:spPr>
          <a:xfrm>
            <a:off x="265648" y="273741"/>
            <a:ext cx="605175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spcBef>
                <a:spcPts val="600"/>
              </a:spcBef>
              <a:spcAft>
                <a:spcPts val="600"/>
              </a:spcAft>
            </a:pPr>
            <a:r>
              <a:rPr lang="en-US" sz="3600" b="1" dirty="0">
                <a:effectLst/>
                <a:latin typeface="SimSun" panose="02010600030101010101" pitchFamily="2" charset="-122"/>
                <a:ea typeface="SimSun" panose="02010600030101010101" pitchFamily="2" charset="-122"/>
              </a:rPr>
              <a:t>1</a:t>
            </a:r>
            <a:r>
              <a:rPr lang="zh-CN" sz="3600" b="1" dirty="0">
                <a:effectLst/>
                <a:latin typeface="SimSun" panose="02010600030101010101" pitchFamily="2" charset="-122"/>
                <a:ea typeface="SimSun" panose="02010600030101010101" pitchFamily="2" charset="-122"/>
              </a:rPr>
              <a:t>、同工配搭、服事不累。</a:t>
            </a:r>
            <a:endParaRPr lang="en-US" sz="3600" b="1" dirty="0">
              <a:effectLst/>
              <a:latin typeface="Times New Roman" panose="02020603050405020304" pitchFamily="18" charset="0"/>
              <a:ea typeface="SimSun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38418046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144000" cy="60007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400"/>
              </a:spcBef>
              <a:spcAft>
                <a:spcPts val="400"/>
              </a:spcAft>
              <a:buClr>
                <a:prstClr val="white"/>
              </a:buClr>
              <a:buSzPts val="2400"/>
            </a:pP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一位召集人（传统上称：小组长）</a:t>
            </a:r>
          </a:p>
          <a:p>
            <a:pPr>
              <a:spcBef>
                <a:spcPts val="400"/>
              </a:spcBef>
              <a:spcAft>
                <a:spcPts val="400"/>
              </a:spcAft>
              <a:buClr>
                <a:prstClr val="white"/>
              </a:buClr>
              <a:buSzPts val="2400"/>
            </a:pP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六位同工：</a:t>
            </a: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4W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为例</a:t>
            </a:r>
          </a:p>
          <a:p>
            <a:pPr>
              <a:spcBef>
                <a:spcPts val="400"/>
              </a:spcBef>
              <a:spcAft>
                <a:spcPts val="4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Welcome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：（招呼寒暄）</a:t>
            </a:r>
          </a:p>
          <a:p>
            <a:pPr>
              <a:spcBef>
                <a:spcPts val="400"/>
              </a:spcBef>
              <a:spcAft>
                <a:spcPts val="4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Worship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：（诗歌敬拜）一位同工</a:t>
            </a:r>
          </a:p>
          <a:p>
            <a:pPr>
              <a:spcBef>
                <a:spcPts val="400"/>
              </a:spcBef>
              <a:spcAft>
                <a:spcPts val="4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Word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：（读经</a:t>
            </a: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/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分享）一位同工</a:t>
            </a:r>
          </a:p>
          <a:p>
            <a:pPr>
              <a:spcBef>
                <a:spcPts val="400"/>
              </a:spcBef>
              <a:spcAft>
                <a:spcPts val="4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Work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：（彼此代祷）一位同工</a:t>
            </a:r>
          </a:p>
        </p:txBody>
      </p:sp>
    </p:spTree>
    <p:extLst>
      <p:ext uri="{BB962C8B-B14F-4D97-AF65-F5344CB8AC3E}">
        <p14:creationId xmlns:p14="http://schemas.microsoft.com/office/powerpoint/2010/main" val="144081969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144000" cy="60007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1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、同工配搭、服事不累。</a:t>
            </a:r>
            <a:endParaRPr lang="en-US" altLang="zh-CN" sz="3600" b="1" dirty="0">
              <a:solidFill>
                <a:prstClr val="white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endParaRPr lang="en-US" altLang="zh-CN" sz="3600" b="1" dirty="0">
              <a:solidFill>
                <a:prstClr val="white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2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、各人有准备而来。</a:t>
            </a:r>
            <a:endParaRPr lang="en-US" altLang="zh-CN" sz="3600" b="1" dirty="0">
              <a:solidFill>
                <a:prstClr val="white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	1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）做年度计划，至少是季度计划；每次服事人员都预先安排好。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	2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）不管是查经，还是读经分享，每人（至少是核心同工们）都要提前准备。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endParaRPr lang="zh-CN" altLang="en-US" sz="3600" b="1" dirty="0">
              <a:solidFill>
                <a:prstClr val="white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49320032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144000" cy="60007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400"/>
              </a:spcBef>
              <a:spcAft>
                <a:spcPts val="400"/>
              </a:spcAft>
              <a:buClr>
                <a:prstClr val="white"/>
              </a:buClr>
              <a:buSzPts val="2400"/>
            </a:pPr>
            <a:r>
              <a:rPr lang="zh-CN" altLang="en-US" sz="40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只是让我听到，我很快会忘记；</a:t>
            </a:r>
          </a:p>
          <a:p>
            <a:pPr>
              <a:spcBef>
                <a:spcPts val="400"/>
              </a:spcBef>
              <a:spcAft>
                <a:spcPts val="400"/>
              </a:spcAft>
              <a:buClr>
                <a:prstClr val="white"/>
              </a:buClr>
              <a:buSzPts val="2400"/>
            </a:pPr>
            <a:r>
              <a:rPr lang="zh-CN" altLang="en-US" sz="40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要是让我看到，我会印象更深；</a:t>
            </a:r>
          </a:p>
          <a:p>
            <a:pPr>
              <a:spcBef>
                <a:spcPts val="400"/>
              </a:spcBef>
              <a:spcAft>
                <a:spcPts val="400"/>
              </a:spcAft>
              <a:buClr>
                <a:prstClr val="white"/>
              </a:buClr>
              <a:buSzPts val="2400"/>
            </a:pPr>
            <a:r>
              <a:rPr lang="zh-CN" altLang="en-US" sz="4000" b="1" dirty="0">
                <a:solidFill>
                  <a:srgbClr val="FFFF00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但是让我参与，我会学到更多。</a:t>
            </a:r>
          </a:p>
        </p:txBody>
      </p:sp>
    </p:spTree>
    <p:extLst>
      <p:ext uri="{BB962C8B-B14F-4D97-AF65-F5344CB8AC3E}">
        <p14:creationId xmlns:p14="http://schemas.microsoft.com/office/powerpoint/2010/main" val="83404534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144000" cy="60007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一、在小组中生命连接。</a:t>
            </a:r>
            <a:endParaRPr lang="en-US" altLang="zh-CN" sz="3600" b="1" dirty="0">
              <a:solidFill>
                <a:prstClr val="white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endParaRPr lang="en-US" altLang="zh-CN" sz="3600" b="1" dirty="0">
              <a:solidFill>
                <a:prstClr val="white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二、在小组中同工配搭。</a:t>
            </a:r>
            <a:endParaRPr lang="en-US" altLang="zh-CN" sz="3600" b="1" dirty="0">
              <a:solidFill>
                <a:prstClr val="white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endParaRPr lang="en-US" altLang="zh-CN" sz="3600" b="1" dirty="0">
              <a:solidFill>
                <a:prstClr val="white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三、在小组中经历成长。</a:t>
            </a:r>
          </a:p>
        </p:txBody>
      </p:sp>
    </p:spTree>
    <p:extLst>
      <p:ext uri="{BB962C8B-B14F-4D97-AF65-F5344CB8AC3E}">
        <p14:creationId xmlns:p14="http://schemas.microsoft.com/office/powerpoint/2010/main" val="60031997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144000" cy="60007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400"/>
              </a:spcBef>
              <a:spcAft>
                <a:spcPts val="400"/>
              </a:spcAft>
              <a:buClr>
                <a:prstClr val="white"/>
              </a:buClr>
              <a:buSzPts val="2400"/>
            </a:pP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以弗所书</a:t>
            </a:r>
          </a:p>
          <a:p>
            <a:pPr>
              <a:spcBef>
                <a:spcPts val="400"/>
              </a:spcBef>
              <a:spcAft>
                <a:spcPts val="4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4:15 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惟用爱心说诚实话，凡事长进，</a:t>
            </a:r>
            <a:r>
              <a:rPr lang="zh-CN" altLang="en-US" sz="3600" b="1" dirty="0">
                <a:latin typeface="PMingLiU" panose="02020500000000000000" pitchFamily="18" charset="-120"/>
                <a:ea typeface="PMingLiU" panose="02020500000000000000" pitchFamily="18" charset="-120"/>
              </a:rPr>
              <a:t>连于元首基督，</a:t>
            </a:r>
          </a:p>
          <a:p>
            <a:pPr>
              <a:spcBef>
                <a:spcPts val="400"/>
              </a:spcBef>
              <a:spcAft>
                <a:spcPts val="4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latin typeface="PMingLiU" panose="02020500000000000000" pitchFamily="18" charset="-120"/>
                <a:ea typeface="PMingLiU" panose="02020500000000000000" pitchFamily="18" charset="-120"/>
              </a:rPr>
              <a:t>4:16 </a:t>
            </a:r>
            <a:r>
              <a:rPr lang="zh-CN" altLang="en-US" sz="3600" b="1" dirty="0">
                <a:latin typeface="PMingLiU" panose="02020500000000000000" pitchFamily="18" charset="-120"/>
                <a:ea typeface="PMingLiU" panose="02020500000000000000" pitchFamily="18" charset="-120"/>
              </a:rPr>
              <a:t>全身都靠他联络得合式，百节各按各职，照着各体的功用彼此相助，</a:t>
            </a:r>
            <a:r>
              <a:rPr lang="zh-CN" altLang="en-US" sz="3600" b="1" dirty="0">
                <a:solidFill>
                  <a:srgbClr val="FFFF00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便叫身体渐渐增长，在爱中建立自己。</a:t>
            </a:r>
          </a:p>
        </p:txBody>
      </p:sp>
    </p:spTree>
    <p:extLst>
      <p:ext uri="{BB962C8B-B14F-4D97-AF65-F5344CB8AC3E}">
        <p14:creationId xmlns:p14="http://schemas.microsoft.com/office/powerpoint/2010/main" val="285675964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144000" cy="60007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endParaRPr lang="zh-CN" altLang="en-US" sz="3600" b="1" dirty="0">
              <a:solidFill>
                <a:prstClr val="white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AE7C178E-082D-4F00-9997-2C6DABA72D3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07648" y="1764648"/>
            <a:ext cx="3328704" cy="3328704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9867A179-5F90-46BB-955B-012D05AA89FD}"/>
              </a:ext>
            </a:extLst>
          </p:cNvPr>
          <p:cNvSpPr txBox="1"/>
          <p:nvPr/>
        </p:nvSpPr>
        <p:spPr>
          <a:xfrm>
            <a:off x="5436648" y="1677971"/>
            <a:ext cx="53313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dirty="0">
                <a:solidFill>
                  <a:srgbClr val="FF0000"/>
                </a:solidFill>
              </a:rPr>
              <a:t>B</a:t>
            </a:r>
            <a:endParaRPr lang="en-US" sz="3600" dirty="0">
              <a:solidFill>
                <a:srgbClr val="FF0000"/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5BADD6C-3222-417C-AFCC-D40B613856DC}"/>
              </a:ext>
            </a:extLst>
          </p:cNvPr>
          <p:cNvSpPr txBox="1"/>
          <p:nvPr/>
        </p:nvSpPr>
        <p:spPr>
          <a:xfrm>
            <a:off x="5436648" y="4486431"/>
            <a:ext cx="53313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dirty="0">
                <a:solidFill>
                  <a:srgbClr val="FF0000"/>
                </a:solidFill>
              </a:rPr>
              <a:t>D</a:t>
            </a:r>
            <a:endParaRPr lang="en-US" sz="3600" dirty="0">
              <a:solidFill>
                <a:srgbClr val="FF0000"/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8FBE937-3D9F-4C0F-8536-715303846FE9}"/>
              </a:ext>
            </a:extLst>
          </p:cNvPr>
          <p:cNvSpPr txBox="1"/>
          <p:nvPr/>
        </p:nvSpPr>
        <p:spPr>
          <a:xfrm>
            <a:off x="3291525" y="4525842"/>
            <a:ext cx="53313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dirty="0">
                <a:solidFill>
                  <a:srgbClr val="FF0000"/>
                </a:solidFill>
              </a:rPr>
              <a:t>E</a:t>
            </a:r>
            <a:endParaRPr lang="en-US" sz="3600" dirty="0">
              <a:solidFill>
                <a:srgbClr val="FF0000"/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3AA365E-5B43-44F4-9DFF-094AB7BB4DC3}"/>
              </a:ext>
            </a:extLst>
          </p:cNvPr>
          <p:cNvSpPr txBox="1"/>
          <p:nvPr/>
        </p:nvSpPr>
        <p:spPr>
          <a:xfrm>
            <a:off x="2605463" y="3105834"/>
            <a:ext cx="53313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solidFill>
                  <a:srgbClr val="FF0000"/>
                </a:solidFill>
              </a:rPr>
              <a:t>F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091EB68-6B07-4D02-AAC6-F8817CDD50A4}"/>
              </a:ext>
            </a:extLst>
          </p:cNvPr>
          <p:cNvSpPr txBox="1"/>
          <p:nvPr/>
        </p:nvSpPr>
        <p:spPr>
          <a:xfrm>
            <a:off x="3288385" y="1685827"/>
            <a:ext cx="53313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dirty="0">
                <a:solidFill>
                  <a:srgbClr val="FF0000"/>
                </a:solidFill>
              </a:rPr>
              <a:t>A</a:t>
            </a:r>
            <a:endParaRPr lang="en-US" sz="3600" dirty="0">
              <a:solidFill>
                <a:srgbClr val="FF0000"/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DDFBD5E2-0500-4897-80E1-6AF7D45E435E}"/>
              </a:ext>
            </a:extLst>
          </p:cNvPr>
          <p:cNvSpPr txBox="1"/>
          <p:nvPr/>
        </p:nvSpPr>
        <p:spPr>
          <a:xfrm>
            <a:off x="6046248" y="3064435"/>
            <a:ext cx="53313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dirty="0">
                <a:solidFill>
                  <a:srgbClr val="FF0000"/>
                </a:solidFill>
              </a:rPr>
              <a:t>C</a:t>
            </a:r>
            <a:endParaRPr lang="en-US" sz="36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0057281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144000" cy="685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endParaRPr lang="zh-CN" altLang="en-US" sz="3600" b="1" dirty="0">
              <a:solidFill>
                <a:prstClr val="white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</p:txBody>
      </p:sp>
      <p:pic>
        <p:nvPicPr>
          <p:cNvPr id="3" name="Picture 2" descr="数字逻辑思维发散:六边形填数-思维拓展网">
            <a:extLst>
              <a:ext uri="{FF2B5EF4-FFF2-40B4-BE49-F238E27FC236}">
                <a16:creationId xmlns:a16="http://schemas.microsoft.com/office/drawing/2014/main" id="{567C068E-7721-4CE7-8FE1-B6FF3129FE2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23069" y="1134435"/>
            <a:ext cx="5502906" cy="476674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27024296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144000" cy="685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endParaRPr lang="zh-CN" altLang="en-US" sz="3600" b="1" dirty="0">
              <a:solidFill>
                <a:prstClr val="white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</p:txBody>
      </p:sp>
      <p:pic>
        <p:nvPicPr>
          <p:cNvPr id="3" name="Picture 2" descr="数字逻辑思维发散:六边形填数-思维拓展网">
            <a:extLst>
              <a:ext uri="{FF2B5EF4-FFF2-40B4-BE49-F238E27FC236}">
                <a16:creationId xmlns:a16="http://schemas.microsoft.com/office/drawing/2014/main" id="{567C068E-7721-4CE7-8FE1-B6FF3129FE2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23069" y="1134435"/>
            <a:ext cx="5502906" cy="4766743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52C02046-61AB-277A-0786-8F6D8088E3EE}"/>
              </a:ext>
            </a:extLst>
          </p:cNvPr>
          <p:cNvSpPr txBox="1"/>
          <p:nvPr/>
        </p:nvSpPr>
        <p:spPr>
          <a:xfrm>
            <a:off x="6427105" y="4053983"/>
            <a:ext cx="41295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rgbClr val="FF0000"/>
                </a:solidFill>
              </a:rPr>
              <a:t>3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3EB04F7-1CE1-F529-C16B-34CCE36AB3DC}"/>
              </a:ext>
            </a:extLst>
          </p:cNvPr>
          <p:cNvSpPr txBox="1"/>
          <p:nvPr/>
        </p:nvSpPr>
        <p:spPr>
          <a:xfrm>
            <a:off x="3957483" y="2610464"/>
            <a:ext cx="41295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rgbClr val="FF0000"/>
                </a:solidFill>
              </a:rPr>
              <a:t>1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52BB757-012A-2D90-5F83-BB607958AC5E}"/>
              </a:ext>
            </a:extLst>
          </p:cNvPr>
          <p:cNvSpPr txBox="1"/>
          <p:nvPr/>
        </p:nvSpPr>
        <p:spPr>
          <a:xfrm>
            <a:off x="4816495" y="4053983"/>
            <a:ext cx="41295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rgbClr val="FF0000"/>
                </a:solidFill>
              </a:rPr>
              <a:t>1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10458C0-87D2-0E87-6E54-C9E6E2DFDC00}"/>
              </a:ext>
            </a:extLst>
          </p:cNvPr>
          <p:cNvSpPr txBox="1"/>
          <p:nvPr/>
        </p:nvSpPr>
        <p:spPr>
          <a:xfrm>
            <a:off x="3957483" y="4053983"/>
            <a:ext cx="41295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rgbClr val="FF0000"/>
                </a:solidFill>
              </a:rPr>
              <a:t>1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6115406-3619-DA24-5DC0-8CA3656F2312}"/>
              </a:ext>
            </a:extLst>
          </p:cNvPr>
          <p:cNvSpPr txBox="1"/>
          <p:nvPr/>
        </p:nvSpPr>
        <p:spPr>
          <a:xfrm>
            <a:off x="5229450" y="3330162"/>
            <a:ext cx="41295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rgbClr val="FF0000"/>
                </a:solidFill>
              </a:rPr>
              <a:t>1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6767F39-9235-691A-F876-36A28BB76F15}"/>
              </a:ext>
            </a:extLst>
          </p:cNvPr>
          <p:cNvSpPr txBox="1"/>
          <p:nvPr/>
        </p:nvSpPr>
        <p:spPr>
          <a:xfrm>
            <a:off x="4816495" y="2610464"/>
            <a:ext cx="41295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rgbClr val="FF0000"/>
                </a:solidFill>
              </a:rPr>
              <a:t>1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235FBBC-1DCA-FCBD-4643-DD8E04F7DF06}"/>
              </a:ext>
            </a:extLst>
          </p:cNvPr>
          <p:cNvSpPr txBox="1"/>
          <p:nvPr/>
        </p:nvSpPr>
        <p:spPr>
          <a:xfrm>
            <a:off x="3544528" y="3288930"/>
            <a:ext cx="41295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rgbClr val="FF0000"/>
                </a:solidFill>
              </a:rPr>
              <a:t>1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26A6B62D-501D-9618-6F2D-77991332D26D}"/>
              </a:ext>
            </a:extLst>
          </p:cNvPr>
          <p:cNvSpPr txBox="1"/>
          <p:nvPr/>
        </p:nvSpPr>
        <p:spPr>
          <a:xfrm>
            <a:off x="5246371" y="1869437"/>
            <a:ext cx="41295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chemeClr val="bg1"/>
                </a:solidFill>
              </a:rPr>
              <a:t>2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B97BFE-7A50-8F78-D2BF-9A3F12ACF0C9}"/>
              </a:ext>
            </a:extLst>
          </p:cNvPr>
          <p:cNvSpPr txBox="1"/>
          <p:nvPr/>
        </p:nvSpPr>
        <p:spPr>
          <a:xfrm>
            <a:off x="6083560" y="3362672"/>
            <a:ext cx="41295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chemeClr val="bg1"/>
                </a:solidFill>
              </a:rPr>
              <a:t>2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FE4EA88-6412-98C1-5DE0-D8B2D44E5B75}"/>
              </a:ext>
            </a:extLst>
          </p:cNvPr>
          <p:cNvSpPr txBox="1"/>
          <p:nvPr/>
        </p:nvSpPr>
        <p:spPr>
          <a:xfrm>
            <a:off x="5229449" y="4733598"/>
            <a:ext cx="41295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chemeClr val="bg1"/>
                </a:solidFill>
              </a:rPr>
              <a:t>2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DB18B233-37E6-053A-16E1-1A199195516A}"/>
              </a:ext>
            </a:extLst>
          </p:cNvPr>
          <p:cNvSpPr txBox="1"/>
          <p:nvPr/>
        </p:nvSpPr>
        <p:spPr>
          <a:xfrm>
            <a:off x="3562435" y="4764959"/>
            <a:ext cx="41295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chemeClr val="bg1"/>
                </a:solidFill>
              </a:rPr>
              <a:t>2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CC834B9E-B991-7C96-C318-B7E481F6F139}"/>
              </a:ext>
            </a:extLst>
          </p:cNvPr>
          <p:cNvSpPr txBox="1"/>
          <p:nvPr/>
        </p:nvSpPr>
        <p:spPr>
          <a:xfrm>
            <a:off x="2777179" y="3311449"/>
            <a:ext cx="41295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chemeClr val="bg1"/>
                </a:solidFill>
              </a:rPr>
              <a:t>2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13F10C03-D862-1A2E-D720-D05C2A48AB83}"/>
              </a:ext>
            </a:extLst>
          </p:cNvPr>
          <p:cNvSpPr txBox="1"/>
          <p:nvPr/>
        </p:nvSpPr>
        <p:spPr>
          <a:xfrm>
            <a:off x="3584720" y="1871121"/>
            <a:ext cx="41295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chemeClr val="bg1"/>
                </a:solidFill>
              </a:rPr>
              <a:t>2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213D7327-F26D-7867-CBF6-BCFC7DFF4D41}"/>
              </a:ext>
            </a:extLst>
          </p:cNvPr>
          <p:cNvSpPr txBox="1"/>
          <p:nvPr/>
        </p:nvSpPr>
        <p:spPr>
          <a:xfrm>
            <a:off x="6496515" y="2611615"/>
            <a:ext cx="41295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rgbClr val="FF0000"/>
                </a:solidFill>
              </a:rPr>
              <a:t>3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551DE58E-4B86-DA62-A9E9-B73DF5AEC224}"/>
              </a:ext>
            </a:extLst>
          </p:cNvPr>
          <p:cNvSpPr txBox="1"/>
          <p:nvPr/>
        </p:nvSpPr>
        <p:spPr>
          <a:xfrm>
            <a:off x="6014150" y="1869437"/>
            <a:ext cx="41295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rgbClr val="FF0000"/>
                </a:solidFill>
              </a:rPr>
              <a:t>3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B45A8CD7-328E-2129-94FC-6E7A70C20A47}"/>
              </a:ext>
            </a:extLst>
          </p:cNvPr>
          <p:cNvSpPr txBox="1"/>
          <p:nvPr/>
        </p:nvSpPr>
        <p:spPr>
          <a:xfrm>
            <a:off x="6044006" y="4719604"/>
            <a:ext cx="41295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rgbClr val="FF0000"/>
                </a:solidFill>
              </a:rPr>
              <a:t>3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E8135EF9-EB9E-1385-83F1-19A47EA1C136}"/>
              </a:ext>
            </a:extLst>
          </p:cNvPr>
          <p:cNvSpPr txBox="1"/>
          <p:nvPr/>
        </p:nvSpPr>
        <p:spPr>
          <a:xfrm>
            <a:off x="4861603" y="5418883"/>
            <a:ext cx="41295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rgbClr val="FF0000"/>
                </a:solidFill>
              </a:rPr>
              <a:t>3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5F17D492-AB88-3B7C-0A4C-33EFE5928200}"/>
              </a:ext>
            </a:extLst>
          </p:cNvPr>
          <p:cNvSpPr txBox="1"/>
          <p:nvPr/>
        </p:nvSpPr>
        <p:spPr>
          <a:xfrm>
            <a:off x="4002591" y="5440191"/>
            <a:ext cx="41295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rgbClr val="FF0000"/>
                </a:solidFill>
              </a:rPr>
              <a:t>3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30EE1361-7A85-B3E5-4728-FD8423A33882}"/>
              </a:ext>
            </a:extLst>
          </p:cNvPr>
          <p:cNvSpPr txBox="1"/>
          <p:nvPr/>
        </p:nvSpPr>
        <p:spPr>
          <a:xfrm>
            <a:off x="2728928" y="4719604"/>
            <a:ext cx="41295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rgbClr val="FF0000"/>
                </a:solidFill>
              </a:rPr>
              <a:t>3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B1780473-9DC1-1DA4-E10F-1517B5C08648}"/>
              </a:ext>
            </a:extLst>
          </p:cNvPr>
          <p:cNvSpPr txBox="1"/>
          <p:nvPr/>
        </p:nvSpPr>
        <p:spPr>
          <a:xfrm>
            <a:off x="2354108" y="4053983"/>
            <a:ext cx="41295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rgbClr val="FF0000"/>
                </a:solidFill>
              </a:rPr>
              <a:t>3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26918432-575C-579C-81AE-DAD041BE19B4}"/>
              </a:ext>
            </a:extLst>
          </p:cNvPr>
          <p:cNvSpPr txBox="1"/>
          <p:nvPr/>
        </p:nvSpPr>
        <p:spPr>
          <a:xfrm>
            <a:off x="2333581" y="2588460"/>
            <a:ext cx="41295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rgbClr val="FF0000"/>
                </a:solidFill>
              </a:rPr>
              <a:t>3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710089C8-2A76-008B-DE5B-4C19FA36F2B0}"/>
              </a:ext>
            </a:extLst>
          </p:cNvPr>
          <p:cNvSpPr txBox="1"/>
          <p:nvPr/>
        </p:nvSpPr>
        <p:spPr>
          <a:xfrm>
            <a:off x="2746536" y="1865472"/>
            <a:ext cx="41295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rgbClr val="FF0000"/>
                </a:solidFill>
              </a:rPr>
              <a:t>3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20404988-3481-1CF9-48EA-DF77DA788FA9}"/>
              </a:ext>
            </a:extLst>
          </p:cNvPr>
          <p:cNvSpPr txBox="1"/>
          <p:nvPr/>
        </p:nvSpPr>
        <p:spPr>
          <a:xfrm>
            <a:off x="3988289" y="1160145"/>
            <a:ext cx="41295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rgbClr val="FF0000"/>
                </a:solidFill>
              </a:rPr>
              <a:t>3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3A4C4210-9468-B0A8-6287-235FE5C2CD36}"/>
              </a:ext>
            </a:extLst>
          </p:cNvPr>
          <p:cNvSpPr txBox="1"/>
          <p:nvPr/>
        </p:nvSpPr>
        <p:spPr>
          <a:xfrm>
            <a:off x="4833416" y="1163379"/>
            <a:ext cx="41295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rgbClr val="FF0000"/>
                </a:solidFill>
              </a:rPr>
              <a:t>3</a:t>
            </a:r>
          </a:p>
        </p:txBody>
      </p:sp>
    </p:spTree>
    <p:extLst>
      <p:ext uri="{BB962C8B-B14F-4D97-AF65-F5344CB8AC3E}">
        <p14:creationId xmlns:p14="http://schemas.microsoft.com/office/powerpoint/2010/main" val="192580758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144000" cy="685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结语：</a:t>
            </a:r>
            <a:endParaRPr lang="en-US" altLang="zh-CN" sz="3600" b="1" dirty="0">
              <a:solidFill>
                <a:prstClr val="white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endParaRPr lang="en-US" altLang="zh-CN" sz="3600" b="1" dirty="0">
              <a:solidFill>
                <a:prstClr val="white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诗篇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133:1 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（大卫上行之诗。）看哪，弟兄和睦同居是何等地善，何等地美！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133:2 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这好比那贵重的油浇在亚伦的头上，流到胡须，又流到他的衣襟；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133:3 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又好比黑门的甘露降在锡安山；因为在那里有耶和华所命定的福，就是永远的生命。</a:t>
            </a:r>
          </a:p>
        </p:txBody>
      </p:sp>
    </p:spTree>
    <p:extLst>
      <p:ext uri="{BB962C8B-B14F-4D97-AF65-F5344CB8AC3E}">
        <p14:creationId xmlns:p14="http://schemas.microsoft.com/office/powerpoint/2010/main" val="352661759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BA6122-92C5-7A89-4007-99CB03952C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5A1FEFAC-C617-0EE1-54E2-C5BFA84220E5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268589050"/>
              </p:ext>
            </p:extLst>
          </p:nvPr>
        </p:nvGraphicFramePr>
        <p:xfrm>
          <a:off x="685800" y="2095500"/>
          <a:ext cx="7764463" cy="36957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036556674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Damask">
  <a:themeElements>
    <a:clrScheme name="Damask">
      <a:dk1>
        <a:sysClr val="windowText" lastClr="000000"/>
      </a:dk1>
      <a:lt1>
        <a:sysClr val="window" lastClr="FFFFFF"/>
      </a:lt1>
      <a:dk2>
        <a:srgbClr val="2A5B7F"/>
      </a:dk2>
      <a:lt2>
        <a:srgbClr val="ABDAFC"/>
      </a:lt2>
      <a:accent1>
        <a:srgbClr val="9EC544"/>
      </a:accent1>
      <a:accent2>
        <a:srgbClr val="50BEA3"/>
      </a:accent2>
      <a:accent3>
        <a:srgbClr val="4A9CCC"/>
      </a:accent3>
      <a:accent4>
        <a:srgbClr val="9A66CA"/>
      </a:accent4>
      <a:accent5>
        <a:srgbClr val="C54F71"/>
      </a:accent5>
      <a:accent6>
        <a:srgbClr val="DE9C3C"/>
      </a:accent6>
      <a:hlink>
        <a:srgbClr val="6BA9DA"/>
      </a:hlink>
      <a:folHlink>
        <a:srgbClr val="A0BCD3"/>
      </a:folHlink>
    </a:clrScheme>
    <a:fontScheme name="Damask">
      <a:majorFont>
        <a:latin typeface="Bookman Old Style" panose="02050604050505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Rockwell" panose="020606030202050204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amask">
      <a:fillStyleLst>
        <a:solidFill>
          <a:schemeClr val="phClr"/>
        </a:solidFill>
        <a:gradFill rotWithShape="1">
          <a:gsLst>
            <a:gs pos="0">
              <a:schemeClr val="phClr">
                <a:tint val="48000"/>
                <a:satMod val="105000"/>
                <a:lumMod val="110000"/>
              </a:schemeClr>
            </a:gs>
            <a:gs pos="100000">
              <a:schemeClr val="phClr">
                <a:tint val="78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0000"/>
                <a:lumMod val="104000"/>
              </a:schemeClr>
            </a:gs>
            <a:gs pos="69000">
              <a:schemeClr val="phClr">
                <a:shade val="86000"/>
                <a:satMod val="130000"/>
                <a:lumMod val="102000"/>
              </a:schemeClr>
            </a:gs>
            <a:gs pos="100000">
              <a:schemeClr val="phClr">
                <a:shade val="72000"/>
                <a:satMod val="130000"/>
                <a:lumMod val="100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38100" dir="5400000" sy="96000" rotWithShape="0">
              <a:srgbClr val="000000">
                <a:alpha val="54000"/>
              </a:srgbClr>
            </a:outerShdw>
          </a:effectLst>
        </a:effectStyle>
        <a:effectStyle>
          <a:effectLst>
            <a:outerShdw blurRad="76200" dist="38100" dir="5400000" algn="ctr" rotWithShape="0">
              <a:srgbClr val="000000">
                <a:alpha val="76000"/>
              </a:srgbClr>
            </a:outerShdw>
          </a:effectLst>
          <a:scene3d>
            <a:camera prst="orthographicFront">
              <a:rot lat="0" lon="0" rev="0"/>
            </a:camera>
            <a:lightRig rig="balanced" dir="t"/>
          </a:scene3d>
          <a:sp3d prstMaterial="matte">
            <a:bevelT w="25400" h="25400" prst="relaxedInset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shade val="18000"/>
                <a:satMod val="160000"/>
                <a:lumMod val="28000"/>
              </a:schemeClr>
              <a:schemeClr val="phClr">
                <a:tint val="95000"/>
                <a:satMod val="160000"/>
                <a:lumMod val="116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amask" id="{F9A299A0-33D0-4E0F-9F3F-7163E3744208}" vid="{746EEEEA-FB6A-406B-B510-531588D54811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Damask</Template>
  <TotalTime>29191</TotalTime>
  <Words>979</Words>
  <Application>Microsoft Office PowerPoint</Application>
  <PresentationFormat>On-screen Show (4:3)</PresentationFormat>
  <Paragraphs>123</Paragraphs>
  <Slides>25</Slides>
  <Notes>23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33" baseType="lpstr">
      <vt:lpstr>PMingLiU</vt:lpstr>
      <vt:lpstr>SimSun</vt:lpstr>
      <vt:lpstr>Arial</vt:lpstr>
      <vt:lpstr>Bookman Old Style</vt:lpstr>
      <vt:lpstr>Calibri</vt:lpstr>
      <vt:lpstr>Rockwell</vt:lpstr>
      <vt:lpstr>Times New Roman</vt:lpstr>
      <vt:lpstr>Damask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Ellerslie Road Baptist Church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证 道 明白属灵的恩赐</dc:title>
  <dc:creator>Chris Xu</dc:creator>
  <cp:lastModifiedBy>CL-Grp2</cp:lastModifiedBy>
  <cp:revision>90</cp:revision>
  <dcterms:created xsi:type="dcterms:W3CDTF">2010-03-20T17:46:04Z</dcterms:created>
  <dcterms:modified xsi:type="dcterms:W3CDTF">2023-01-14T17:11:44Z</dcterms:modified>
</cp:coreProperties>
</file>