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0"/>
  </p:notesMasterIdLst>
  <p:sldIdLst>
    <p:sldId id="835" r:id="rId2"/>
    <p:sldId id="852" r:id="rId3"/>
    <p:sldId id="845" r:id="rId4"/>
    <p:sldId id="1299" r:id="rId5"/>
    <p:sldId id="1347" r:id="rId6"/>
    <p:sldId id="1349" r:id="rId7"/>
    <p:sldId id="1339" r:id="rId8"/>
    <p:sldId id="1365" r:id="rId9"/>
    <p:sldId id="1343" r:id="rId10"/>
    <p:sldId id="1361" r:id="rId11"/>
    <p:sldId id="1356" r:id="rId12"/>
    <p:sldId id="1366" r:id="rId13"/>
    <p:sldId id="1357" r:id="rId14"/>
    <p:sldId id="1362" r:id="rId15"/>
    <p:sldId id="1358" r:id="rId16"/>
    <p:sldId id="1351" r:id="rId17"/>
    <p:sldId id="1346" r:id="rId18"/>
    <p:sldId id="136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00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7796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8312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9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31883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9799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8219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0617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8267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8927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05690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6799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49814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2564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4197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9:35-38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耶稣走遍各城各乡，在会堂里教训人，宣讲天国的福音，又医治各样的病症。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他看见许多的人，就怜悯他们；因为他们困苦流离，如同羊没有牧人一般。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于是对门徒说：「要收的庄稼多，做工的人少。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所以，你们当求庄稼的主打发工人出去收他的庄稼。」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齐做主工人，丰收主庄稼！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前言：元旦快乐、新年蒙福！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C5BB66-609A-7034-5053-D9EB39B5D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" y="1257300"/>
            <a:ext cx="9135151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2023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年三谷华人圣经教会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年度主题：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齐做主工人，丰收主庄稼！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主题经文：马太福音 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9:35-38</a:t>
            </a:r>
            <a:endParaRPr lang="zh-TW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90163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一、带着怜悯看见要收的庄稼多。</a:t>
            </a:r>
          </a:p>
        </p:txBody>
      </p:sp>
    </p:spTree>
    <p:extLst>
      <p:ext uri="{BB962C8B-B14F-4D97-AF65-F5344CB8AC3E}">
        <p14:creationId xmlns:p14="http://schemas.microsoft.com/office/powerpoint/2010/main" val="367953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耶稣走遍各城各乡，在会堂里教训人，宣讲天国的福音，又医治各样的病症。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他看见许多的人，就怜悯他们；因为他们困苦流离，如同羊没有牧人一般。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、看到人的生命需要。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8732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耶稣走遍各城各乡，在会堂里教训人，宣讲天国的福音，又医治各样的病症。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他看见许多的人，就怜悯他们；因为他们困苦流离，如同羊没有牧人一般。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、看到人的生命需要。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、心存怜悯人的心。</a:t>
            </a:r>
          </a:p>
        </p:txBody>
      </p:sp>
    </p:spTree>
    <p:extLst>
      <p:ext uri="{BB962C8B-B14F-4D97-AF65-F5344CB8AC3E}">
        <p14:creationId xmlns:p14="http://schemas.microsoft.com/office/powerpoint/2010/main" val="3153108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9143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犹大书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1:20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亲爱的弟兄啊，你们却要在至圣的真道上造就自己，在圣灵里祷告，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1:21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保守自己常在上帝的爱中，仰望我们主耶稣基督的怜悯，直到永生。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1:22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有些人存疑心，你们要怜悯他们；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1:23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有些人你们要从火中抢出来，搭救他们；有些人你们要存惧怕的心怜悯他们，连那被情欲沾染的衣服也当厌恶。</a:t>
            </a:r>
          </a:p>
        </p:txBody>
      </p:sp>
    </p:spTree>
    <p:extLst>
      <p:ext uri="{BB962C8B-B14F-4D97-AF65-F5344CB8AC3E}">
        <p14:creationId xmlns:p14="http://schemas.microsoft.com/office/powerpoint/2010/main" val="3578655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一、带着怜悯看见要收的庄稼多。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二、带着激情甘心被主差遣。</a:t>
            </a:r>
          </a:p>
        </p:txBody>
      </p:sp>
    </p:spTree>
    <p:extLst>
      <p:ext uri="{BB962C8B-B14F-4D97-AF65-F5344CB8AC3E}">
        <p14:creationId xmlns:p14="http://schemas.microsoft.com/office/powerpoint/2010/main" val="4089150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于是对门徒说：「要收的庄稼多，做工的人少。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所以，你们当求庄稼的主打发工人出去收他的庄稼。」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、看见主国度的需要。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0819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于是对门徒说：「要收的庄稼多，做工的人少。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9:38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所以，你们当求庄稼的主打发工人出去收他的庄稼。」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、看见主国度的需要。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、主动祈求甘心参与。</a:t>
            </a:r>
          </a:p>
        </p:txBody>
      </p:sp>
    </p:spTree>
    <p:extLst>
      <p:ext uri="{BB962C8B-B14F-4D97-AF65-F5344CB8AC3E}">
        <p14:creationId xmlns:p14="http://schemas.microsoft.com/office/powerpoint/2010/main" val="1291447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以赛亚书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我又听见主的声音说：「我可以差遣谁呢？谁肯为我们去呢？」我说：「我在这里，请差遣我！」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他说：「你去告诉这百姓说：你们听是要听见，却不明白；看是要看见，却不晓得。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要使这百姓心蒙脂油，耳朵发沉，眼睛昏迷；恐怕眼睛看见，耳朵听见，心里明白，回转过来，便得医治。」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3200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一、带着怜悯看见要收的庄稼多。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二、带着激情甘心被主差遣。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三、带着异象领受从主而来的权柄。</a:t>
            </a:r>
          </a:p>
        </p:txBody>
      </p:sp>
    </p:spTree>
    <p:extLst>
      <p:ext uri="{BB962C8B-B14F-4D97-AF65-F5344CB8AC3E}">
        <p14:creationId xmlns:p14="http://schemas.microsoft.com/office/powerpoint/2010/main" val="522792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耶稣叫了十二个门徒来，给他们权柄，能赶逐污鬼，并医治各样的病症。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耶稣差这十二个人去，吩咐他们说：「外邦人的路，你们不要走；撒马利亚人的城，你们不要进；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宁可往以色列家迷失的羊那里去。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、在异象中领受权柄。</a:t>
            </a:r>
          </a:p>
        </p:txBody>
      </p:sp>
    </p:spTree>
    <p:extLst>
      <p:ext uri="{BB962C8B-B14F-4D97-AF65-F5344CB8AC3E}">
        <p14:creationId xmlns:p14="http://schemas.microsoft.com/office/powerpoint/2010/main" val="834045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随走随传，说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天国近了！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医治病人，叫死人复活，叫长大麻疯的洁净，把鬼赶出去。你们白白地得来，也要白白地舍去。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、在成长中见证福音。</a:t>
            </a:r>
          </a:p>
        </p:txBody>
      </p:sp>
    </p:spTree>
    <p:extLst>
      <p:ext uri="{BB962C8B-B14F-4D97-AF65-F5344CB8AC3E}">
        <p14:creationId xmlns:p14="http://schemas.microsoft.com/office/powerpoint/2010/main" val="96720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6617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路加福音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那七十个人欢欢喜喜地回来，说：「主啊！因你的名，就是鬼也服了我们。」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耶稣对他们说：「我曾看见撒但从天上坠落，像闪电一样。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我已经给你们权柄可以践踏蛇和蝎子，又胜过仇敌一切的能力，断没有甚么能害你们。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然而，不要因鬼服了你们就欢喜，要因你们的名记录在天上欢喜。」</a:t>
            </a:r>
          </a:p>
        </p:txBody>
      </p:sp>
    </p:spTree>
    <p:extLst>
      <p:ext uri="{BB962C8B-B14F-4D97-AF65-F5344CB8AC3E}">
        <p14:creationId xmlns:p14="http://schemas.microsoft.com/office/powerpoint/2010/main" val="17944467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26767</TotalTime>
  <Words>1030</Words>
  <Application>Microsoft Office PowerPoint</Application>
  <PresentationFormat>On-screen Show (4:3)</PresentationFormat>
  <Paragraphs>69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86</cp:revision>
  <dcterms:created xsi:type="dcterms:W3CDTF">2010-03-20T17:46:04Z</dcterms:created>
  <dcterms:modified xsi:type="dcterms:W3CDTF">2022-12-31T05:17:44Z</dcterms:modified>
</cp:coreProperties>
</file>