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2"/>
  </p:notesMasterIdLst>
  <p:sldIdLst>
    <p:sldId id="835" r:id="rId2"/>
    <p:sldId id="852" r:id="rId3"/>
    <p:sldId id="1442" r:id="rId4"/>
    <p:sldId id="1494" r:id="rId5"/>
    <p:sldId id="1493" r:id="rId6"/>
    <p:sldId id="845" r:id="rId7"/>
    <p:sldId id="1459" r:id="rId8"/>
    <p:sldId id="1452" r:id="rId9"/>
    <p:sldId id="1477" r:id="rId10"/>
    <p:sldId id="1476" r:id="rId11"/>
    <p:sldId id="1446" r:id="rId12"/>
    <p:sldId id="1506" r:id="rId13"/>
    <p:sldId id="1453" r:id="rId14"/>
    <p:sldId id="1479" r:id="rId15"/>
    <p:sldId id="1507" r:id="rId16"/>
    <p:sldId id="1508" r:id="rId17"/>
    <p:sldId id="1472" r:id="rId18"/>
    <p:sldId id="1510" r:id="rId19"/>
    <p:sldId id="1509" r:id="rId20"/>
    <p:sldId id="146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0392" autoAdjust="0"/>
  </p:normalViewPr>
  <p:slideViewPr>
    <p:cSldViewPr snapToGrid="0" snapToObjects="1"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5700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03572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9981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9755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6685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5143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2517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8871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6908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4439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6073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24271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58538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0201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200297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24034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932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+mn-ea"/>
              </a:rPr>
              <a:t>读  经</a:t>
            </a:r>
            <a:endParaRPr lang="en-US" sz="66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+mn-ea"/>
              </a:rPr>
              <a:t>1:18-25</a:t>
            </a:r>
            <a:endParaRPr lang="zh-TW" altLang="en-US" sz="4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1:18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耶稣基督降生的事记在下面：他母亲马利亚已经许配了约瑟，还没有迎娶，马利亚就从圣灵怀了孕。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1:19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她丈夫约瑟是个义人，不愿意明明地羞辱她，想要暗暗地把她休了。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1:20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正思念这事的时候，有主的使者向他梦中显现，说：「大卫的子孙约瑟，不要怕！只管娶过你的妻子马利亚来，因她所怀的孕是从圣灵来的。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1:21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她将要生一个儿子，你要给他起名叫耶稣，因他要将自己的百姓从罪恶里救出来。」</a:t>
            </a:r>
          </a:p>
        </p:txBody>
      </p:sp>
    </p:spTree>
    <p:extLst>
      <p:ext uri="{BB962C8B-B14F-4D97-AF65-F5344CB8AC3E}">
        <p14:creationId xmlns:p14="http://schemas.microsoft.com/office/powerpoint/2010/main" val="231938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1:22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这一切的事成就是要应验主藉先知所说的话，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1:23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说：必有童女怀孕生子；人要称他的名为以马内利。（以马内利翻出来就是「上帝与我们同在」。）</a:t>
            </a:r>
          </a:p>
        </p:txBody>
      </p:sp>
    </p:spTree>
    <p:extLst>
      <p:ext uri="{BB962C8B-B14F-4D97-AF65-F5344CB8AC3E}">
        <p14:creationId xmlns:p14="http://schemas.microsoft.com/office/powerpoint/2010/main" val="4107108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1:24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约瑟醒了，起来，就遵着主使者的吩咐把妻子娶过来；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1:25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只是没有和她同房，等她生了儿子（有古卷：等她生了头胎的儿子），就给他起名叫耶稣。</a:t>
            </a:r>
          </a:p>
        </p:txBody>
      </p:sp>
    </p:spTree>
    <p:extLst>
      <p:ext uri="{BB962C8B-B14F-4D97-AF65-F5344CB8AC3E}">
        <p14:creationId xmlns:p14="http://schemas.microsoft.com/office/powerpoint/2010/main" val="1079291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+mn-ea"/>
              </a:rPr>
              <a:t>以马内利的圣诞</a:t>
            </a:r>
            <a:endParaRPr lang="en-US" altLang="zh-TW" sz="5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中国人的圣诞？！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20557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一、以马内利的圣诞。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279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1:22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这一切的事成就是要应验主藉先知所说的话，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1:23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说：必有童女怀孕生子；人要称他的名为以马内利。（以马内利翻出来就是「上帝与我们同在」。）</a:t>
            </a:r>
          </a:p>
        </p:txBody>
      </p:sp>
    </p:spTree>
    <p:extLst>
      <p:ext uri="{BB962C8B-B14F-4D97-AF65-F5344CB8AC3E}">
        <p14:creationId xmlns:p14="http://schemas.microsoft.com/office/powerpoint/2010/main" val="2684167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太初有道，道与上帝同在，道就是上帝。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1:14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道成了肉身，住在我们中间，充充满满地有恩典有真理。我们也见过他的荣光，正是父独生子的荣光。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1:18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从来没有人看见上帝，只有在父怀里的独生子将他表明出来。</a:t>
            </a:r>
          </a:p>
        </p:txBody>
      </p:sp>
    </p:spTree>
    <p:extLst>
      <p:ext uri="{BB962C8B-B14F-4D97-AF65-F5344CB8AC3E}">
        <p14:creationId xmlns:p14="http://schemas.microsoft.com/office/powerpoint/2010/main" val="819218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启示录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21:2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我又看见圣城新耶路撒冷由上帝那里从天而降，预备好了，就如新妇妆饰整齐，等候丈夫。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21:3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我听见有大声音从宝座出来说：「看哪，上帝的帐幕在人间。他要与人同住，他们要作他的子民。上帝要亲自与他们同在，作他们的上帝。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21:4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上帝要擦去他们一切的眼泪；不再有死亡，也不再有悲哀、哭号、疼痛，因为以前的事都过去了。」</a:t>
            </a:r>
          </a:p>
        </p:txBody>
      </p:sp>
    </p:spTree>
    <p:extLst>
      <p:ext uri="{BB962C8B-B14F-4D97-AF65-F5344CB8AC3E}">
        <p14:creationId xmlns:p14="http://schemas.microsoft.com/office/powerpoint/2010/main" val="3947027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一、以马内利的圣诞。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二、圣灵感孕的圣诞。</a:t>
            </a: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5450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1:20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正思念这事的时候，有主的使者向他梦中显现，说：大卫的子孙约瑟，不要怕！只管娶过你的妻子马利亚来，因她所怀的孕是从圣灵来的。</a:t>
            </a:r>
          </a:p>
        </p:txBody>
      </p:sp>
    </p:spTree>
    <p:extLst>
      <p:ext uri="{BB962C8B-B14F-4D97-AF65-F5344CB8AC3E}">
        <p14:creationId xmlns:p14="http://schemas.microsoft.com/office/powerpoint/2010/main" val="2063630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路加福音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1:34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马利亚对天使说：「我没有出嫁，怎么有这事呢？」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1:35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天使回答说：「圣灵要临到你身上，至高者的能力要荫庇你，因此所要生的圣者必称为上帝的儿子（或译：所要生的，必称为圣，称为上帝的儿子）。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1:36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况且你的亲戚伊利莎白，在年老的时候也怀了男胎，就是那素来称为不生育的，现在有孕六个月了。</a:t>
            </a:r>
          </a:p>
        </p:txBody>
      </p:sp>
    </p:spTree>
    <p:extLst>
      <p:ext uri="{BB962C8B-B14F-4D97-AF65-F5344CB8AC3E}">
        <p14:creationId xmlns:p14="http://schemas.microsoft.com/office/powerpoint/2010/main" val="138740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路加福音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1:37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因为，出于上帝的话，没有一句不带能力的。」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1:38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马利亚说：「我是主的使女，情愿照你的话成就在我身上。」天使就离开她去了。</a:t>
            </a:r>
          </a:p>
        </p:txBody>
      </p:sp>
    </p:spTree>
    <p:extLst>
      <p:ext uri="{BB962C8B-B14F-4D97-AF65-F5344CB8AC3E}">
        <p14:creationId xmlns:p14="http://schemas.microsoft.com/office/powerpoint/2010/main" val="3175530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一、以马内利的圣诞。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二、圣灵感孕的圣诞。</a:t>
            </a:r>
            <a:endParaRPr lang="en-US" altLang="zh-CN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三、罪人得赎的圣诞。</a:t>
            </a: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9390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1:21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她将要生一个儿子，你要给他起名叫耶稣，因他要将自己的百姓从罪恶里救出来。</a:t>
            </a:r>
          </a:p>
        </p:txBody>
      </p:sp>
    </p:spTree>
    <p:extLst>
      <p:ext uri="{BB962C8B-B14F-4D97-AF65-F5344CB8AC3E}">
        <p14:creationId xmlns:p14="http://schemas.microsoft.com/office/powerpoint/2010/main" val="695919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1:21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她将要生一个儿子，你要给他起名叫耶稣，因他要将自己的百姓从罪恶里救出来。</a:t>
            </a:r>
          </a:p>
        </p:txBody>
      </p:sp>
    </p:spTree>
    <p:extLst>
      <p:ext uri="{BB962C8B-B14F-4D97-AF65-F5344CB8AC3E}">
        <p14:creationId xmlns:p14="http://schemas.microsoft.com/office/powerpoint/2010/main" val="480248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约翰福音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1:14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道成了肉身，住在我们中间，充充满满地有恩典有真理。我们也见过他的荣光，正是父独生子的荣光。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1:16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从他丰满的恩典里，我们都领受了，而且恩上加恩。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1:17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律法本是藉着摩西传的；恩典和真理都是由耶稣基督来的。</a:t>
            </a:r>
          </a:p>
        </p:txBody>
      </p:sp>
    </p:spTree>
    <p:extLst>
      <p:ext uri="{BB962C8B-B14F-4D97-AF65-F5344CB8AC3E}">
        <p14:creationId xmlns:p14="http://schemas.microsoft.com/office/powerpoint/2010/main" val="594161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罗马书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5:19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因一人的悖逆，众人成为罪人；照样，因一人的顺从，众人也成为义了。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5:20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律法本是外添的，叫过犯显多；只是罪在哪里显多，恩典就更显多了。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5:21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就如罪作王叫人死；照样，恩典也藉着义作王，叫人因我们的主耶稣基督得永生。</a:t>
            </a:r>
          </a:p>
        </p:txBody>
      </p:sp>
    </p:spTree>
    <p:extLst>
      <p:ext uri="{BB962C8B-B14F-4D97-AF65-F5344CB8AC3E}">
        <p14:creationId xmlns:p14="http://schemas.microsoft.com/office/powerpoint/2010/main" val="4145500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51690</TotalTime>
  <Words>1139</Words>
  <Application>Microsoft Office PowerPoint</Application>
  <PresentationFormat>On-screen Show (4:3)</PresentationFormat>
  <Paragraphs>52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新細明體</vt:lpstr>
      <vt:lpstr>宋体</vt:lpstr>
      <vt:lpstr>Arial</vt:lpstr>
      <vt:lpstr>Bookman Old Style</vt:lpstr>
      <vt:lpstr>Calibri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130</cp:revision>
  <dcterms:created xsi:type="dcterms:W3CDTF">2010-03-20T17:46:04Z</dcterms:created>
  <dcterms:modified xsi:type="dcterms:W3CDTF">2022-12-17T16:28:21Z</dcterms:modified>
</cp:coreProperties>
</file>