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1"/>
  </p:notesMasterIdLst>
  <p:sldIdLst>
    <p:sldId id="835" r:id="rId2"/>
    <p:sldId id="852" r:id="rId3"/>
    <p:sldId id="1442" r:id="rId4"/>
    <p:sldId id="1494" r:id="rId5"/>
    <p:sldId id="1493" r:id="rId6"/>
    <p:sldId id="1506" r:id="rId7"/>
    <p:sldId id="845" r:id="rId8"/>
    <p:sldId id="1452" r:id="rId9"/>
    <p:sldId id="1477" r:id="rId10"/>
    <p:sldId id="1476" r:id="rId11"/>
    <p:sldId id="1446" r:id="rId12"/>
    <p:sldId id="1507" r:id="rId13"/>
    <p:sldId id="1453" r:id="rId14"/>
    <p:sldId id="1479" r:id="rId15"/>
    <p:sldId id="1472" r:id="rId16"/>
    <p:sldId id="1508" r:id="rId17"/>
    <p:sldId id="1509" r:id="rId18"/>
    <p:sldId id="1511" r:id="rId19"/>
    <p:sldId id="146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0392" autoAdjust="0"/>
  </p:normalViewPr>
  <p:slideViewPr>
    <p:cSldViewPr snapToGrid="0" snapToObject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357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9981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4297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143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517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000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7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423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78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4820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9:18-34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耶稣说这话的时候，有一个管会堂的来拜他，说：「我女儿刚才死了，求你去按手在她身上，她就必活了。」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耶稣便起来跟着他去；门徒也跟了去。</a:t>
            </a:r>
            <a:endParaRPr lang="en-US" altLang="zh-CN" sz="40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有一个女人，患了十二年的血漏，来到耶稣背后，摸他的衣裳缀子；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因为她心里说：「我只摸他的衣裳，就必痊愈。」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耶稣转过来，看见她，就说：「女儿，放心！你的信救了你。」从那时候，女人就痊愈了。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耶稣到了管会堂的家里，看见有吹手，又有许多人乱嚷，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就说：「退去吧！这闺女不是死了，是睡着了。」他们就嗤笑他。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众人既被撵出，耶稣就进去，拉着闺女的手，闺女便起来了。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于是这风声传遍了那地方。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耶稣从那里往前走，有两个瞎子跟着他，喊叫说：「大卫的子孙，可怜我们吧！」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耶稣进了房子，瞎子就来到他跟前。耶稣说：「你们信我能做这事吗？」他们说：「主啊，我们信。」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耶稣就摸他们的眼睛，说：「照着你们的信给你们成全了吧。」</a:t>
            </a:r>
          </a:p>
        </p:txBody>
      </p:sp>
    </p:spTree>
    <p:extLst>
      <p:ext uri="{BB962C8B-B14F-4D97-AF65-F5344CB8AC3E}">
        <p14:creationId xmlns:p14="http://schemas.microsoft.com/office/powerpoint/2010/main" val="410710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他们的眼睛就开了。耶稣切切地嘱咐他们说：「你们要小心，不可叫人知道。」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他们出去，竟把他的名声传遍了那地方。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他们出去的时候，有人将鬼所附的一个哑巴带到耶稣跟前来。</a:t>
            </a:r>
          </a:p>
        </p:txBody>
      </p:sp>
    </p:spTree>
    <p:extLst>
      <p:ext uri="{BB962C8B-B14F-4D97-AF65-F5344CB8AC3E}">
        <p14:creationId xmlns:p14="http://schemas.microsoft.com/office/powerpoint/2010/main" val="107929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鬼被赶出去，哑巴就说出话来。众人都希奇，说：「在以色列中，从来没有见过这样的事。」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法利赛人却说：「他是靠着鬼王赶鬼。」</a:t>
            </a:r>
          </a:p>
        </p:txBody>
      </p:sp>
    </p:spTree>
    <p:extLst>
      <p:ext uri="{BB962C8B-B14F-4D97-AF65-F5344CB8AC3E}">
        <p14:creationId xmlns:p14="http://schemas.microsoft.com/office/powerpoint/2010/main" val="425940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你的信救了你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一、在信心中将需要带到耶稣的面前。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、看见自己的需要才会有寻求。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9:20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有一个女人，患了十二年的血漏，来到耶稣背后，摸他的衣裳缀子；</a:t>
            </a:r>
          </a:p>
        </p:txBody>
      </p:sp>
    </p:spTree>
    <p:extLst>
      <p:ext uri="{BB962C8B-B14F-4D97-AF65-F5344CB8AC3E}">
        <p14:creationId xmlns:p14="http://schemas.microsoft.com/office/powerpoint/2010/main" val="268416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有一个女人，患了十二年的血漏，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在好些医生手里受了许多的苦，又花尽了她所有的，一点也不见好，病势反倒更重了。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她听见耶稣的事，就从后头来，杂在众人中间，摸耶稣的衣裳，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意思说：「我只摸他的衣裳，就必痊愈。」</a:t>
            </a:r>
          </a:p>
        </p:txBody>
      </p:sp>
    </p:spTree>
    <p:extLst>
      <p:ext uri="{BB962C8B-B14F-4D97-AF65-F5344CB8AC3E}">
        <p14:creationId xmlns:p14="http://schemas.microsoft.com/office/powerpoint/2010/main" val="81921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、防止“属灵的血漏”。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）堵上生命的破口。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）不断往灯里添油。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一、在信心中将需要带到耶稣的面前。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二、在信心中领受从耶稣而来的能力。</a:t>
            </a: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875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9:20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有一个女人，患了十二年的血漏，来到耶稣背后，摸他的衣裳缀子；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9:21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因为她心里说：「我只摸他的衣裳，就必痊愈。」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9:22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耶稣转过来，看见她，就说：「女儿，放心！你的信救了你。」从那时候，女人就痊愈了。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1000"/>
              </a:spcBef>
              <a:spcAft>
                <a:spcPts val="10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她听见耶稣的事，就从后头来，杂在众人中间，摸耶稣的衣裳，</a:t>
            </a:r>
          </a:p>
          <a:p>
            <a:pPr>
              <a:spcBef>
                <a:spcPts val="1000"/>
              </a:spcBef>
              <a:spcAft>
                <a:spcPts val="10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意思说：「我只摸他的衣裳，就必痊愈。」</a:t>
            </a:r>
          </a:p>
          <a:p>
            <a:pPr>
              <a:spcBef>
                <a:spcPts val="1000"/>
              </a:spcBef>
              <a:spcAft>
                <a:spcPts val="10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5:29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于是她血漏的源头立刻干了；她便觉得身上的灾病好了。</a:t>
            </a:r>
          </a:p>
          <a:p>
            <a:pPr>
              <a:spcBef>
                <a:spcPts val="1000"/>
              </a:spcBef>
              <a:spcAft>
                <a:spcPts val="10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耶稣顿时心里觉得有能力从自己身上出去，就在众人中间转过来，说：「谁摸我的衣裳？」</a:t>
            </a:r>
          </a:p>
        </p:txBody>
      </p:sp>
    </p:spTree>
    <p:extLst>
      <p:ext uri="{BB962C8B-B14F-4D97-AF65-F5344CB8AC3E}">
        <p14:creationId xmlns:p14="http://schemas.microsoft.com/office/powerpoint/2010/main" val="13874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那女人知道在自己身上所成的事，就恐惧战兢，来俯伏在耶稣跟前，将实情全告诉他。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耶稣对她说：「女儿，你的信救了你，平平安安地回去吧！你的灾病痊愈了。」</a:t>
            </a: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一、在信心中将需要带到耶稣的面前。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二、在信心中领受从耶稣而来的能力。</a:t>
            </a:r>
            <a:endParaRPr lang="en-US" altLang="zh-CN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spcBef>
                <a:spcPts val="2400"/>
              </a:spcBef>
              <a:spcAft>
                <a:spcPts val="2400"/>
              </a:spcAft>
            </a:pPr>
            <a:r>
              <a:rPr lang="zh-CN" altLang="en-US" sz="4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三、在信心中敢敢在耶稣面前作见证。</a:t>
            </a: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072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耶稣顿时心里觉得有能力从自己身上出去，就在众人中间转过来，说：「谁摸我的衣裳？」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门徒对他说：「你看众人拥挤你，还说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谁摸我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耶稣周围观看，要见做这事的女人。</a:t>
            </a:r>
          </a:p>
        </p:txBody>
      </p:sp>
    </p:spTree>
    <p:extLst>
      <p:ext uri="{BB962C8B-B14F-4D97-AF65-F5344CB8AC3E}">
        <p14:creationId xmlns:p14="http://schemas.microsoft.com/office/powerpoint/2010/main" val="1882586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那女人知道在自己身上所成的事，就恐惧战兢，来俯伏在耶稣跟前，将实情全告诉他。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5:34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耶稣对她说：「女儿，你的信救了你，平平安安地回去吧！你的灾病痊愈了。」</a:t>
            </a:r>
          </a:p>
        </p:txBody>
      </p:sp>
    </p:spTree>
    <p:extLst>
      <p:ext uri="{BB962C8B-B14F-4D97-AF65-F5344CB8AC3E}">
        <p14:creationId xmlns:p14="http://schemas.microsoft.com/office/powerpoint/2010/main" val="858113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希伯来书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仰望为我们信心创始成终的耶稣。他因那摆在前面的喜乐，就轻看羞辱，忍受了十字架的苦难，便坐在上帝宝座的右边。</a:t>
            </a: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52160</TotalTime>
  <Words>1263</Words>
  <Application>Microsoft Office PowerPoint</Application>
  <PresentationFormat>On-screen Show (4:3)</PresentationFormat>
  <Paragraphs>64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新細明體</vt:lpstr>
      <vt:lpstr>宋体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130</cp:revision>
  <dcterms:created xsi:type="dcterms:W3CDTF">2010-03-20T17:46:04Z</dcterms:created>
  <dcterms:modified xsi:type="dcterms:W3CDTF">2022-12-03T14:20:35Z</dcterms:modified>
</cp:coreProperties>
</file>