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56" r:id="rId5"/>
    <p:sldId id="257" r:id="rId6"/>
    <p:sldId id="474" r:id="rId7"/>
    <p:sldId id="457" r:id="rId8"/>
    <p:sldId id="269" r:id="rId9"/>
    <p:sldId id="517" r:id="rId10"/>
    <p:sldId id="431" r:id="rId11"/>
    <p:sldId id="475" r:id="rId12"/>
    <p:sldId id="498" r:id="rId13"/>
    <p:sldId id="505" r:id="rId14"/>
    <p:sldId id="485" r:id="rId15"/>
    <p:sldId id="258" r:id="rId16"/>
    <p:sldId id="478" r:id="rId17"/>
    <p:sldId id="506" r:id="rId18"/>
    <p:sldId id="446" r:id="rId19"/>
    <p:sldId id="512" r:id="rId20"/>
    <p:sldId id="516" r:id="rId21"/>
    <p:sldId id="416" r:id="rId22"/>
    <p:sldId id="511" r:id="rId23"/>
    <p:sldId id="501" r:id="rId24"/>
    <p:sldId id="493" r:id="rId25"/>
    <p:sldId id="495" r:id="rId26"/>
    <p:sldId id="507" r:id="rId27"/>
    <p:sldId id="467" r:id="rId28"/>
    <p:sldId id="504" r:id="rId29"/>
    <p:sldId id="515" r:id="rId30"/>
    <p:sldId id="508" r:id="rId31"/>
    <p:sldId id="509" r:id="rId32"/>
    <p:sldId id="514" r:id="rId33"/>
    <p:sldId id="510" r:id="rId3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228" autoAdjust="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3463F03A-1D29-4553-8EC0-9D8627921D85}"/>
    <pc:docChg chg="addSld delSld modSld">
      <pc:chgData name="Jiasong Huang" userId="15496fe7-5392-414e-8083-e82aa8fdc3bc" providerId="ADAL" clId="{3463F03A-1D29-4553-8EC0-9D8627921D85}" dt="2022-11-08T19:25:58.380" v="167" actId="12"/>
      <pc:docMkLst>
        <pc:docMk/>
      </pc:docMkLst>
      <pc:sldChg chg="modSp mod">
        <pc:chgData name="Jiasong Huang" userId="15496fe7-5392-414e-8083-e82aa8fdc3bc" providerId="ADAL" clId="{3463F03A-1D29-4553-8EC0-9D8627921D85}" dt="2022-11-08T19:25:58.380" v="167" actId="12"/>
        <pc:sldMkLst>
          <pc:docMk/>
          <pc:sldMk cId="4042317725" sldId="467"/>
        </pc:sldMkLst>
        <pc:spChg chg="mod">
          <ac:chgData name="Jiasong Huang" userId="15496fe7-5392-414e-8083-e82aa8fdc3bc" providerId="ADAL" clId="{3463F03A-1D29-4553-8EC0-9D8627921D85}" dt="2022-11-08T19:25:58.380" v="167" actId="12"/>
          <ac:spMkLst>
            <pc:docMk/>
            <pc:sldMk cId="4042317725" sldId="467"/>
            <ac:spMk id="3" creationId="{9E338BDA-E2F8-4F53-9F08-D17587701906}"/>
          </ac:spMkLst>
        </pc:spChg>
      </pc:sldChg>
      <pc:sldChg chg="modSp mod">
        <pc:chgData name="Jiasong Huang" userId="15496fe7-5392-414e-8083-e82aa8fdc3bc" providerId="ADAL" clId="{3463F03A-1D29-4553-8EC0-9D8627921D85}" dt="2022-11-08T03:17:00.902" v="88" actId="20577"/>
        <pc:sldMkLst>
          <pc:docMk/>
          <pc:sldMk cId="2322154446" sldId="509"/>
        </pc:sldMkLst>
        <pc:spChg chg="mod">
          <ac:chgData name="Jiasong Huang" userId="15496fe7-5392-414e-8083-e82aa8fdc3bc" providerId="ADAL" clId="{3463F03A-1D29-4553-8EC0-9D8627921D85}" dt="2022-11-08T03:17:00.902" v="88" actId="20577"/>
          <ac:spMkLst>
            <pc:docMk/>
            <pc:sldMk cId="2322154446" sldId="509"/>
            <ac:spMk id="16386" creationId="{817532CD-CF4F-47E3-A5B4-3FDAFA33F3C5}"/>
          </ac:spMkLst>
        </pc:spChg>
      </pc:sldChg>
      <pc:sldChg chg="modSp mod">
        <pc:chgData name="Jiasong Huang" userId="15496fe7-5392-414e-8083-e82aa8fdc3bc" providerId="ADAL" clId="{3463F03A-1D29-4553-8EC0-9D8627921D85}" dt="2022-11-08T03:28:51.176" v="140" actId="20577"/>
        <pc:sldMkLst>
          <pc:docMk/>
          <pc:sldMk cId="2397341128" sldId="510"/>
        </pc:sldMkLst>
        <pc:spChg chg="mod">
          <ac:chgData name="Jiasong Huang" userId="15496fe7-5392-414e-8083-e82aa8fdc3bc" providerId="ADAL" clId="{3463F03A-1D29-4553-8EC0-9D8627921D85}" dt="2022-11-08T03:28:51.176" v="140" actId="20577"/>
          <ac:spMkLst>
            <pc:docMk/>
            <pc:sldMk cId="2397341128" sldId="510"/>
            <ac:spMk id="16386" creationId="{817532CD-CF4F-47E3-A5B4-3FDAFA33F3C5}"/>
          </ac:spMkLst>
        </pc:spChg>
      </pc:sldChg>
      <pc:sldChg chg="modSp mod">
        <pc:chgData name="Jiasong Huang" userId="15496fe7-5392-414e-8083-e82aa8fdc3bc" providerId="ADAL" clId="{3463F03A-1D29-4553-8EC0-9D8627921D85}" dt="2022-11-08T03:10:53.635" v="1" actId="115"/>
        <pc:sldMkLst>
          <pc:docMk/>
          <pc:sldMk cId="3519025991" sldId="512"/>
        </pc:sldMkLst>
        <pc:spChg chg="mod">
          <ac:chgData name="Jiasong Huang" userId="15496fe7-5392-414e-8083-e82aa8fdc3bc" providerId="ADAL" clId="{3463F03A-1D29-4553-8EC0-9D8627921D85}" dt="2022-11-08T03:10:53.635" v="1" actId="115"/>
          <ac:spMkLst>
            <pc:docMk/>
            <pc:sldMk cId="3519025991" sldId="512"/>
            <ac:spMk id="10242" creationId="{EFCCB4D8-C4C5-4051-90A1-4E9BFBBA8801}"/>
          </ac:spMkLst>
        </pc:spChg>
      </pc:sldChg>
      <pc:sldChg chg="modSp del mod">
        <pc:chgData name="Jiasong Huang" userId="15496fe7-5392-414e-8083-e82aa8fdc3bc" providerId="ADAL" clId="{3463F03A-1D29-4553-8EC0-9D8627921D85}" dt="2022-11-08T03:17:17.131" v="89" actId="2696"/>
        <pc:sldMkLst>
          <pc:docMk/>
          <pc:sldMk cId="2889889616" sldId="513"/>
        </pc:sldMkLst>
        <pc:spChg chg="mod">
          <ac:chgData name="Jiasong Huang" userId="15496fe7-5392-414e-8083-e82aa8fdc3bc" providerId="ADAL" clId="{3463F03A-1D29-4553-8EC0-9D8627921D85}" dt="2022-11-08T03:16:26.739" v="79" actId="21"/>
          <ac:spMkLst>
            <pc:docMk/>
            <pc:sldMk cId="2889889616" sldId="513"/>
            <ac:spMk id="16386" creationId="{817532CD-CF4F-47E3-A5B4-3FDAFA33F3C5}"/>
          </ac:spMkLst>
        </pc:spChg>
      </pc:sldChg>
      <pc:sldChg chg="modSp mod">
        <pc:chgData name="Jiasong Huang" userId="15496fe7-5392-414e-8083-e82aa8fdc3bc" providerId="ADAL" clId="{3463F03A-1D29-4553-8EC0-9D8627921D85}" dt="2022-11-08T03:16:04.128" v="78" actId="20577"/>
        <pc:sldMkLst>
          <pc:docMk/>
          <pc:sldMk cId="1400733907" sldId="514"/>
        </pc:sldMkLst>
        <pc:spChg chg="mod">
          <ac:chgData name="Jiasong Huang" userId="15496fe7-5392-414e-8083-e82aa8fdc3bc" providerId="ADAL" clId="{3463F03A-1D29-4553-8EC0-9D8627921D85}" dt="2022-11-08T03:16:04.128" v="78" actId="20577"/>
          <ac:spMkLst>
            <pc:docMk/>
            <pc:sldMk cId="1400733907" sldId="514"/>
            <ac:spMk id="16386" creationId="{817532CD-CF4F-47E3-A5B4-3FDAFA33F3C5}"/>
          </ac:spMkLst>
        </pc:spChg>
      </pc:sldChg>
      <pc:sldChg chg="modSp add mod">
        <pc:chgData name="Jiasong Huang" userId="15496fe7-5392-414e-8083-e82aa8fdc3bc" providerId="ADAL" clId="{3463F03A-1D29-4553-8EC0-9D8627921D85}" dt="2022-11-08T03:14:37.210" v="71" actId="20577"/>
        <pc:sldMkLst>
          <pc:docMk/>
          <pc:sldMk cId="3969879215" sldId="515"/>
        </pc:sldMkLst>
        <pc:spChg chg="mod">
          <ac:chgData name="Jiasong Huang" userId="15496fe7-5392-414e-8083-e82aa8fdc3bc" providerId="ADAL" clId="{3463F03A-1D29-4553-8EC0-9D8627921D85}" dt="2022-11-08T03:14:37.210" v="71" actId="20577"/>
          <ac:spMkLst>
            <pc:docMk/>
            <pc:sldMk cId="3969879215" sldId="515"/>
            <ac:spMk id="10242" creationId="{EFCCB4D8-C4C5-4051-90A1-4E9BFBBA8801}"/>
          </ac:spMkLst>
        </pc:spChg>
      </pc:sldChg>
      <pc:sldChg chg="modSp add mod">
        <pc:chgData name="Jiasong Huang" userId="15496fe7-5392-414e-8083-e82aa8fdc3bc" providerId="ADAL" clId="{3463F03A-1D29-4553-8EC0-9D8627921D85}" dt="2022-11-08T03:32:09.204" v="166" actId="115"/>
        <pc:sldMkLst>
          <pc:docMk/>
          <pc:sldMk cId="1600234981" sldId="516"/>
        </pc:sldMkLst>
        <pc:spChg chg="mod">
          <ac:chgData name="Jiasong Huang" userId="15496fe7-5392-414e-8083-e82aa8fdc3bc" providerId="ADAL" clId="{3463F03A-1D29-4553-8EC0-9D8627921D85}" dt="2022-11-08T03:32:09.204" v="166" actId="115"/>
          <ac:spMkLst>
            <pc:docMk/>
            <pc:sldMk cId="1600234981" sldId="516"/>
            <ac:spMk id="10242" creationId="{EFCCB4D8-C4C5-4051-90A1-4E9BFBBA880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00E40-0970-4EE5-9493-99427A8FAB8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207F3-F722-4709-889D-3905040A2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47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2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1B85-2AC7-41C1-BA5E-8F1FAA2E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CF89-8873-42B4-807E-21437388EB3B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60F84-3108-4DAD-AB12-A41BF9B3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11F8-7694-4EC3-9906-64C1513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454B-284C-4A21-9732-BBAC1D138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FFB2A-D893-4FEA-9B1C-94CBC3B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2BB4F-9DBC-4ECE-9783-63E4B19972AC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EB5B-A520-411D-B2DD-7B07B4E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7808-A0E2-4E44-BB69-D242AFD7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9A2-3AF4-4968-A9F1-796F3F81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A9A8E-BE10-4A8E-B4E5-5DEED2C1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8AF3F-FBA8-46B2-B2F7-B89152EB765F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A7EC2-6514-4AE4-A07D-243B50EC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72417-6AF9-4096-B456-B63E504A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E1F-3903-43FC-8138-0D76DB27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8D61A9A-8F1C-4039-B9C5-8AC5BD88E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C1BC-6CE8-4C89-9586-7EC8B4A98308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1AB2B-9D0E-41B5-88AE-F098ECE5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EBA2BB-740D-432E-A2C0-CA8D6DAF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04E2-AF6D-4371-8E91-9682F97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99613BD-3D3B-450A-8715-D6B3EEF8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6A29-0C10-4257-A523-88CC208DE323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C7E700-F6E9-49C4-897C-7A0AABA1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3B4A81D-0B5E-424C-9145-19E27D9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6BD0-9D44-4B53-8E6C-FBBA6D00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44A8A0-EBF9-4A40-BA35-0E863DF0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6EA1A-6AC4-494C-86AD-36378D9667EB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D0B99A-061D-4303-8EE1-8167712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5E51A0-F6FD-406C-843F-22360A1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770F-34C0-4EAA-AAF5-DDA077707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9653DDA-474D-43C8-A95B-8A0F3060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D2DC-7AF8-4FE7-9DB3-68CABD760879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0ADD24-9B2A-4A6F-B768-87E4F2D8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9BDFC3-8C0E-44BB-8A0E-F385554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B917-23D9-4C65-95FB-40C68B59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1CC6E0-045B-440D-9935-46C8B8E6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7990-B336-4205-BFED-CBCFF63915A4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0E48A1-EF6E-4F6A-AA47-38A3A3F4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51D94B-9AEC-45DF-8C19-BAF0119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953-3D4B-4995-A334-0CC155E3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4D31A2-D833-4CA5-8EC3-81AFB461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ED8D-EF49-4A35-A0C0-C9155477F880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134CA7-4746-4BF0-8BBA-797243C4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2C41D3-2C34-4E00-979A-60685E28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E714-E7C9-41FC-85E3-26F7F7CF9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1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46EA3-7430-497F-A938-39554253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98FC-5A6F-45AD-BCC9-74F82C01DA77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5184-3789-4703-AB65-0917268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8E2AA-9641-4E27-883A-195A5B19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144C-68A3-47BD-9AB1-033F12FD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20D9C-D180-4667-8DA6-5E1157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90F-89C6-4003-BDF5-9A2A1DAE5CB8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0931-3786-4890-9775-D5120DDB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61180-150F-4D64-B570-0CA4F50B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57D39-3165-47E5-8273-D31DCE9A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9946F4-7E6C-42E4-A82D-906CD255D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28F540-A7CF-46FD-A918-CFDFB3032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82D28-9C82-4C68-9B75-90CAD343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5BA866-0E21-4D66-8ED0-595018DB7150}" type="datetimeFigureOut">
              <a:rPr lang="en-US"/>
              <a:pPr>
                <a:defRPr/>
              </a:pPr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DA32-2BE1-49B0-BB4C-26075542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293B6-2992-4D81-A2FA-1E4A5A0F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5127C8-D4B2-4051-B009-1BC33D01A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87026" y="980493"/>
            <a:ext cx="9817947" cy="2061105"/>
          </a:xfrm>
        </p:spPr>
        <p:txBody>
          <a:bodyPr/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读 经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  <a:p>
            <a:pPr marL="0" indent="0">
              <a:buNone/>
            </a:pPr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马可福音 </a:t>
            </a:r>
            <a:r>
              <a:rPr lang="en-US" altLang="zh-CN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1:14-20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745357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1:14-20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约翰下监以后、耶稣来到加利利、宣传神的福音、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说、日期满了、神的国近了．你们当悔改、信福音。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708991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耶稣顺着加利利的海边走、看见西门、和西门的兄弟安得烈、在海里撒网．他们本是打鱼的。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耶稣对他们说、来跟从我、我要叫你们得人如得鱼一样。</a:t>
            </a:r>
          </a:p>
        </p:txBody>
      </p:sp>
    </p:spTree>
    <p:extLst>
      <p:ext uri="{BB962C8B-B14F-4D97-AF65-F5344CB8AC3E}">
        <p14:creationId xmlns:p14="http://schemas.microsoft.com/office/powerpoint/2010/main" val="961863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他们就立刻舍了网、跟从了他。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耶稣稍往前走、又见西庇太的儿子雅各、和雅各的兄弟约翰、在船上补网。</a:t>
            </a:r>
          </a:p>
        </p:txBody>
      </p:sp>
    </p:spTree>
    <p:extLst>
      <p:ext uri="{BB962C8B-B14F-4D97-AF65-F5344CB8AC3E}">
        <p14:creationId xmlns:p14="http://schemas.microsoft.com/office/powerpoint/2010/main" val="153144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1" y="0"/>
            <a:ext cx="12284765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耶稣随即招呼他们．他们就把父亲西庇太、和雇工人留在船上、跟从耶稣去了。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FA4AE3-13A6-56E1-4043-4240CDC96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1:20 耶稣随即招呼他们．他们就把父亲西庇太、和雇工人留在船上、跟从耶稣去了。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7120" y="1540932"/>
            <a:ext cx="9817947" cy="2061105"/>
          </a:xfrm>
        </p:spPr>
        <p:txBody>
          <a:bodyPr/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门徒的呼召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alt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7047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马可福音记载神的儿子，耶稣，降生到世界上，热心服事世人， 为人赎罪，使他们得到永恒的救赎。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关键字：立刻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主召门徒：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695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一．	门徒的呼召与其他宗教不同</a:t>
            </a:r>
            <a:endParaRPr lang="en-US" altLang="zh-CN" sz="6600" b="1" dirty="0">
              <a:latin typeface="66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说、日期满了、神的国近了．你们当悔改、信福音。</a:t>
            </a:r>
            <a:endParaRPr lang="en-US" altLang="zh-CN" sz="6600" b="1" dirty="0">
              <a:latin typeface="66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66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信福音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19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神的国近了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613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3:17 ….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地必为你的缘故受咒诅．你必终身劳苦、才能从地里得吃的。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你必汗流满面才得糊口、直到你归了土、因为你是从土而出的．你本是尘土、仍要归于尘土。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9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我又要叫你和女人彼此为仇、你的后裔和女人的后裔、也彼此为仇．女人的后裔要伤你的头、你要伤他的脚跟。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164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都是照他自己所预定的美意、叫我们知道他旨意的奥秘、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要照所安排的、在日期满足的时候、使天上地上一切所有的、都在基督里面同归于一。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他救了我们脱离黑暗的权势、把我们迁到他爱子的国里．</a:t>
            </a:r>
          </a:p>
        </p:txBody>
      </p:sp>
    </p:spTree>
    <p:extLst>
      <p:ext uri="{BB962C8B-B14F-4D97-AF65-F5344CB8AC3E}">
        <p14:creationId xmlns:p14="http://schemas.microsoft.com/office/powerpoint/2010/main" val="1069840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兴奋、盼望吗？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151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二。门徒的呼召是让神掌权治理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说、日期满了、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神的国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近了．你们当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悔改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、信福音。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神的国：耶稣是王、是主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悔改：脱离过去的旧人，转向神，做新的人。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28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所以神将他升为至高、又赐给他那超乎万名之上的名、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叫一切在天上的、地上的、和地底下的、因耶稣的名、无不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屈膝、</a:t>
            </a:r>
            <a:endParaRPr lang="en-US" altLang="zh-CN" sz="66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无不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口称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耶稣基督为主、使荣耀归与父神。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025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耶稣基督的使徒彼得写信给那分散在本都、加拉太、加帕多家、亚细亚、庇推尼寄居的，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就是照父神的先见被拣选，藉着圣灵得成圣洁，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以致顺服耶稣基督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，又蒙他血所洒的人。愿恩惠、平安多多地加给你们！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234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三。门徒的呼召是挑战又赏赐的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耶稣顺着加利利的海边走、看见西门、和西门的兄弟安得烈、在海里撒网．他们本是打鱼的。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29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耶稣对他们说、来跟从我、我要叫你们得人如得鱼一样。他们就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立刻舍了网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、跟从了他。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235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耶稣稍往前走、又见西庇太的儿子雅各、和雅各的兄弟约翰、在船上补网。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耶稣随即招呼他们．他们就把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父亲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西庇太、和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雇工人留在船上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、跟从耶稣去了。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06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挑战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离开事业、家人、熟悉、安全的环境、舍己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587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9:57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他们走路的时候、有一人对耶稣说、你无论往那里去、我要跟从你。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9:58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耶稣说、狐狸有洞、天空的飞鸟有窝、只是人子没有枕头的地方。</a:t>
            </a:r>
          </a:p>
        </p:txBody>
      </p:sp>
    </p:spTree>
    <p:extLst>
      <p:ext uri="{BB962C8B-B14F-4D97-AF65-F5344CB8AC3E}">
        <p14:creationId xmlns:p14="http://schemas.microsoft.com/office/powerpoint/2010/main" val="1644260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9:61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又有一人说、主、我要跟从你．但容我先去辞别我家里的人。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9:62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耶稣说、手扶着犁向后看的、不配进神的国。</a:t>
            </a:r>
          </a:p>
        </p:txBody>
      </p:sp>
    </p:spTree>
    <p:extLst>
      <p:ext uri="{BB962C8B-B14F-4D97-AF65-F5344CB8AC3E}">
        <p14:creationId xmlns:p14="http://schemas.microsoft.com/office/powerpoint/2010/main" val="843194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赏赐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活出真正的生命（爱、平安、能力、和谐、盼望）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317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8:34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于是叫众人和门徒来、对他们说、若有人要跟从我、就当舍己、背起他的十字架来跟从我。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8:35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因为凡要救自己生命的、必丧掉生命．凡为我和福音丧掉生命的、必救了生命。</a:t>
            </a: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208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得人如得鱼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结果子有贡献的生命）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879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四。门徒的呼召是不断成长的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耶稣对他们说、来跟从我、我要叫你们得人如得鱼一样。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问一：这四位门徒马上就很有信心，成熟了吗？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567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问二：成长的动力从哪里来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时常思想耶稣是怎样为你和我的生命，跟从父神。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154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他本有神的形像、不以自己与神同等为强夺的．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反倒虚己、取了奴仆的形像、成为人的样式．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既有人的样子、就自己卑微、存心顺服、以至于死、且死在十字架上。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33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结论：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作基督的门徒是一个很喜乐，跟随顺服神，有挑战，有赏赐，不断成长的过程。愿我们都积极的走在这条道路上，而蒙福。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341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4F871E-7C93-493C-98A2-2FE53E6E2C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26D78D-EB6D-49AA-AF91-849BF1DAA1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354C67-B383-4E3F-9FE9-42257ADA2054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a2e8a5f-46a6-4684-b25a-b12724a42f9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11396</TotalTime>
  <Words>1329</Words>
  <Application>Microsoft Office PowerPoint</Application>
  <PresentationFormat>Widescreen</PresentationFormat>
  <Paragraphs>70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66</vt:lpstr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读 经</vt:lpstr>
      <vt:lpstr>PowerPoint Presentation</vt:lpstr>
      <vt:lpstr>PowerPoint Presentation</vt:lpstr>
      <vt:lpstr>PowerPoint Presentation</vt:lpstr>
      <vt:lpstr>PowerPoint Presentation</vt:lpstr>
      <vt:lpstr>门徒的呼召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对圣诞的反应</dc:title>
  <dc:creator>Jay Huang</dc:creator>
  <cp:lastModifiedBy>CL-Grp2</cp:lastModifiedBy>
  <cp:revision>49</cp:revision>
  <dcterms:created xsi:type="dcterms:W3CDTF">2019-11-24T05:29:19Z</dcterms:created>
  <dcterms:modified xsi:type="dcterms:W3CDTF">2022-11-09T17:04:13Z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