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02" r:id="rId4"/>
  </p:sldMasterIdLst>
  <p:notesMasterIdLst>
    <p:notesMasterId r:id="rId10"/>
  </p:notesMasterIdLst>
  <p:handoutMasterIdLst>
    <p:handoutMasterId r:id="rId11"/>
  </p:handoutMasterIdLst>
  <p:sldIdLst>
    <p:sldId id="278" r:id="rId5"/>
    <p:sldId id="284" r:id="rId6"/>
    <p:sldId id="285" r:id="rId7"/>
    <p:sldId id="289" r:id="rId8"/>
    <p:sldId id="29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C6ED"/>
    <a:srgbClr val="197DCE"/>
    <a:srgbClr val="F7F1E4"/>
    <a:srgbClr val="B8D3E8"/>
    <a:srgbClr val="BC7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291" autoAdjust="0"/>
  </p:normalViewPr>
  <p:slideViewPr>
    <p:cSldViewPr snapToGrid="0" showGuides="1">
      <p:cViewPr varScale="1">
        <p:scale>
          <a:sx n="82" d="100"/>
          <a:sy n="82" d="100"/>
        </p:scale>
        <p:origin x="715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ACCC4E-6A2B-4A9E-A177-2FF76E4BCE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00294-99F8-4685-AA68-AF052F7998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C51BB-02ED-4F4E-A820-FB7EC9185EAE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D73E6-D1F9-4527-A750-9D0E0C27B6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CA06DC-4B1A-4F3D-83A7-54741625BC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0FE8B-8329-4D47-BE4C-E7B6614FD8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08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en-US" noProof="0" smtClean="0"/>
              <a:t>9/9/2022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7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601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15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19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4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737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5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8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08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666E3-9B4A-46E2-9D80-7DA6613218F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9BB6-A3D8-4140-B3B1-AD713C00F7C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61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EF9E37DE-11B0-44B8-B1BF-F949297BD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0640"/>
            <a:ext cx="12192000" cy="6776720"/>
          </a:xfrm>
          <a:prstGeom prst="rect">
            <a:avLst/>
          </a:prstGeom>
        </p:spPr>
      </p:pic>
      <p:sp>
        <p:nvSpPr>
          <p:cNvPr id="98" name="Title 1">
            <a:extLst>
              <a:ext uri="{FF2B5EF4-FFF2-40B4-BE49-F238E27FC236}">
                <a16:creationId xmlns:a16="http://schemas.microsoft.com/office/drawing/2014/main" id="{C1C25204-03FA-4158-912A-B417F962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70" y="3144520"/>
            <a:ext cx="9381344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zh-TW" altLang="en-US" sz="8000" b="1" dirty="0">
                <a:solidFill>
                  <a:srgbClr val="FFFF00"/>
                </a:solidFill>
              </a:rPr>
              <a:t>自找麻煩</a:t>
            </a:r>
            <a:r>
              <a:rPr lang="en-US" altLang="zh-TW" sz="8000" b="1" dirty="0">
                <a:solidFill>
                  <a:srgbClr val="FFFF00"/>
                </a:solidFill>
              </a:rPr>
              <a:t>?</a:t>
            </a:r>
            <a:endParaRPr lang="en-US" sz="8000" b="1" dirty="0">
              <a:solidFill>
                <a:srgbClr val="FFFF00"/>
              </a:solidFill>
            </a:endParaRPr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5201B-E33C-4F01-BC0A-E3A31BC80C4B}"/>
              </a:ext>
            </a:extLst>
          </p:cNvPr>
          <p:cNvSpPr txBox="1"/>
          <p:nvPr/>
        </p:nvSpPr>
        <p:spPr>
          <a:xfrm>
            <a:off x="83890" y="5624945"/>
            <a:ext cx="9399225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TW" altLang="en-US" sz="3200" b="1" dirty="0"/>
              <a:t>    撒母耳記上 </a:t>
            </a:r>
            <a:r>
              <a:rPr lang="en-US" altLang="zh-TW" sz="3200" b="1" dirty="0"/>
              <a:t>23:1-14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48760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itle 1">
            <a:extLst>
              <a:ext uri="{FF2B5EF4-FFF2-40B4-BE49-F238E27FC236}">
                <a16:creationId xmlns:a16="http://schemas.microsoft.com/office/drawing/2014/main" id="{C1C25204-03FA-4158-912A-B417F962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28" y="730412"/>
            <a:ext cx="11814495" cy="556190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 defTabSz="914400">
              <a:lnSpc>
                <a:spcPct val="90000"/>
              </a:lnSpc>
            </a:pPr>
            <a:br>
              <a:rPr lang="zh-TW" altLang="en-US" sz="6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大衛兩次求問，拯救基伊拉  </a:t>
            </a:r>
            <a:r>
              <a:rPr lang="en-US" altLang="zh-TW" sz="4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23:1-5</a:t>
            </a:r>
            <a:b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4800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有人告訴</a:t>
            </a:r>
            <a:r>
              <a:rPr lang="en-US" altLang="zh-TW" sz="4800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…)</a:t>
            </a:r>
            <a:b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TW" altLang="en-US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祭司亞比亞比投靠大衛</a:t>
            </a:r>
            <a: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en-US" altLang="zh-TW" sz="4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23:6</a:t>
            </a:r>
            <a:b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大衛兩次求問，逃離基伊拉  </a:t>
            </a:r>
            <a:r>
              <a:rPr lang="en-US" altLang="zh-TW" sz="4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23:7-14</a:t>
            </a:r>
            <a:b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4800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有人告訴</a:t>
            </a:r>
            <a:r>
              <a:rPr lang="en-US" altLang="zh-TW" sz="4800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…)</a:t>
            </a:r>
            <a:b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</a:br>
            <a:endParaRPr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8960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0" name="Rectangle 139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A person wearing an umbrella hat&#10;&#10;Description automatically generated">
            <a:extLst>
              <a:ext uri="{FF2B5EF4-FFF2-40B4-BE49-F238E27FC236}">
                <a16:creationId xmlns:a16="http://schemas.microsoft.com/office/drawing/2014/main" id="{1CFE4F80-A10A-4723-A572-EDDACF58B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877" y="0"/>
            <a:ext cx="10284488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8" name="Title 1">
            <a:extLst>
              <a:ext uri="{FF2B5EF4-FFF2-40B4-BE49-F238E27FC236}">
                <a16:creationId xmlns:a16="http://schemas.microsoft.com/office/drawing/2014/main" id="{C1C25204-03FA-4158-912A-B417F962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9365" y="3084179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altLang="zh-TW" sz="6600" b="1" dirty="0"/>
              <a:t>  </a:t>
            </a:r>
            <a:r>
              <a:rPr lang="zh-TW" altLang="en-US" sz="8000" b="1" dirty="0">
                <a:solidFill>
                  <a:srgbClr val="FFFF00"/>
                </a:solidFill>
              </a:rPr>
              <a:t>不怕麻煩</a:t>
            </a:r>
            <a:r>
              <a:rPr lang="en-US" altLang="zh-TW" sz="8000" b="1" dirty="0">
                <a:solidFill>
                  <a:srgbClr val="FFFF00"/>
                </a:solidFill>
              </a:rPr>
              <a:t>!</a:t>
            </a:r>
            <a:endParaRPr lang="en-US" sz="8000" b="1" dirty="0">
              <a:solidFill>
                <a:srgbClr val="FFFF00"/>
              </a:solidFill>
            </a:endParaRP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DBC45-6020-4154-B249-371805CCBC4B}"/>
              </a:ext>
            </a:extLst>
          </p:cNvPr>
          <p:cNvSpPr txBox="1"/>
          <p:nvPr/>
        </p:nvSpPr>
        <p:spPr>
          <a:xfrm>
            <a:off x="784262" y="5621451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即使自己也不足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921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7" name="Rectangle 166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forest&#10;&#10;Description automatically generated">
            <a:extLst>
              <a:ext uri="{FF2B5EF4-FFF2-40B4-BE49-F238E27FC236}">
                <a16:creationId xmlns:a16="http://schemas.microsoft.com/office/drawing/2014/main" id="{E3A3D192-0287-42CC-A3B4-E1D866DE1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27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69" name="Rectangle 168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Title 1">
            <a:extLst>
              <a:ext uri="{FF2B5EF4-FFF2-40B4-BE49-F238E27FC236}">
                <a16:creationId xmlns:a16="http://schemas.microsoft.com/office/drawing/2014/main" id="{C1C25204-03FA-4158-912A-B417F962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80202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zh-TW" altLang="en-US" sz="8000" b="1" dirty="0">
                <a:solidFill>
                  <a:srgbClr val="FFFF00"/>
                </a:solidFill>
              </a:rPr>
              <a:t>不省去麻煩！</a:t>
            </a:r>
            <a:endParaRPr lang="en-US" sz="8000" b="1" dirty="0">
              <a:solidFill>
                <a:srgbClr val="FFFF00"/>
              </a:solidFill>
            </a:endParaRP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27F6AA-353C-4953-AC9C-DA976E67CC57}"/>
              </a:ext>
            </a:extLst>
          </p:cNvPr>
          <p:cNvSpPr txBox="1"/>
          <p:nvPr/>
        </p:nvSpPr>
        <p:spPr>
          <a:xfrm>
            <a:off x="1450687" y="5301348"/>
            <a:ext cx="9785877" cy="1233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 sz="6000" b="1" dirty="0">
                <a:solidFill>
                  <a:prstClr val="white"/>
                </a:solidFill>
                <a:latin typeface="Calibri"/>
              </a:rPr>
              <a:t>          </a:t>
            </a:r>
            <a:r>
              <a:rPr lang="zh-TW" altLang="en-US" sz="6500" b="1" dirty="0">
                <a:solidFill>
                  <a:prstClr val="white"/>
                </a:solidFill>
                <a:latin typeface="Calibri"/>
              </a:rPr>
              <a:t>即使是出於神</a:t>
            </a:r>
            <a:endParaRPr lang="en-US" sz="65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DBC45-6020-4154-B249-371805CCBC4B}"/>
              </a:ext>
            </a:extLst>
          </p:cNvPr>
          <p:cNvSpPr txBox="1"/>
          <p:nvPr/>
        </p:nvSpPr>
        <p:spPr>
          <a:xfrm>
            <a:off x="404553" y="562494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719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7" name="Rectangle 166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tree in a forest&#10;&#10;Description automatically generated">
            <a:extLst>
              <a:ext uri="{FF2B5EF4-FFF2-40B4-BE49-F238E27FC236}">
                <a16:creationId xmlns:a16="http://schemas.microsoft.com/office/drawing/2014/main" id="{3CFB1902-7C3D-40DE-90F3-3251A178F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Title 1">
            <a:extLst>
              <a:ext uri="{FF2B5EF4-FFF2-40B4-BE49-F238E27FC236}">
                <a16:creationId xmlns:a16="http://schemas.microsoft.com/office/drawing/2014/main" id="{C1C25204-03FA-4158-912A-B417F962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37" y="3083121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zh-TW" altLang="en-US" sz="8000" b="1" dirty="0">
                <a:solidFill>
                  <a:srgbClr val="FFFF00"/>
                </a:solidFill>
              </a:rPr>
              <a:t>絕不徒勞！</a:t>
            </a:r>
            <a:endParaRPr lang="en-US" sz="8000" b="1" dirty="0">
              <a:solidFill>
                <a:srgbClr val="FFFF00"/>
              </a:solidFill>
            </a:endParaRP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9AC7FF-003F-402D-AAAA-945A0C0418C6}"/>
              </a:ext>
            </a:extLst>
          </p:cNvPr>
          <p:cNvSpPr txBox="1"/>
          <p:nvPr/>
        </p:nvSpPr>
        <p:spPr>
          <a:xfrm>
            <a:off x="2782978" y="5304267"/>
            <a:ext cx="10612073" cy="1227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TW" altLang="en-US" sz="6000" b="1" dirty="0">
                <a:solidFill>
                  <a:prstClr val="white"/>
                </a:solidFill>
                <a:latin typeface="Calibri"/>
              </a:rPr>
              <a:t>即使看起來白忙一場</a:t>
            </a:r>
            <a:endParaRPr lang="en-US" sz="6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DBC45-6020-4154-B249-371805CCBC4B}"/>
              </a:ext>
            </a:extLst>
          </p:cNvPr>
          <p:cNvSpPr txBox="1"/>
          <p:nvPr/>
        </p:nvSpPr>
        <p:spPr>
          <a:xfrm>
            <a:off x="404553" y="562494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787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3B73D12-7B2D-4DCB-83EA-85380446C9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231387-47F6-4916-BE7C-BCBC21D16E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680A15-7E49-40AD-A17E-9EA098747866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標楷體</vt:lpstr>
      <vt:lpstr>Arial</vt:lpstr>
      <vt:lpstr>Calibri</vt:lpstr>
      <vt:lpstr>1_Office Theme</vt:lpstr>
      <vt:lpstr>自找麻煩?</vt:lpstr>
      <vt:lpstr> 1. 大衛兩次求問，拯救基伊拉  23:1-5    (有人告訴…)  2. 祭司亞比亞比投靠大衛      23:6  3. 大衛兩次求問，逃離基伊拉  23:7-14    (有人告訴…) </vt:lpstr>
      <vt:lpstr>  不怕麻煩!</vt:lpstr>
      <vt:lpstr>不省去麻煩！</vt:lpstr>
      <vt:lpstr>絕不徒勞！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2020-08-14T18:45:09Z</dcterms:created>
  <dcterms:modified xsi:type="dcterms:W3CDTF">2022-09-09T23:54:24Z</dcterms:modified>
</cp:coreProperties>
</file>