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7" r:id="rId1"/>
  </p:sldMasterIdLst>
  <p:notesMasterIdLst>
    <p:notesMasterId r:id="rId26"/>
  </p:notesMasterIdLst>
  <p:sldIdLst>
    <p:sldId id="835" r:id="rId2"/>
    <p:sldId id="852" r:id="rId3"/>
    <p:sldId id="1442" r:id="rId4"/>
    <p:sldId id="845" r:id="rId5"/>
    <p:sldId id="1459" r:id="rId6"/>
    <p:sldId id="1486" r:id="rId7"/>
    <p:sldId id="1485" r:id="rId8"/>
    <p:sldId id="1487" r:id="rId9"/>
    <p:sldId id="1452" r:id="rId10"/>
    <p:sldId id="1477" r:id="rId11"/>
    <p:sldId id="1476" r:id="rId12"/>
    <p:sldId id="1489" r:id="rId13"/>
    <p:sldId id="1488" r:id="rId14"/>
    <p:sldId id="1490" r:id="rId15"/>
    <p:sldId id="1446" r:id="rId16"/>
    <p:sldId id="1453" r:id="rId17"/>
    <p:sldId id="1479" r:id="rId18"/>
    <p:sldId id="1472" r:id="rId19"/>
    <p:sldId id="1491" r:id="rId20"/>
    <p:sldId id="1454" r:id="rId21"/>
    <p:sldId id="1455" r:id="rId22"/>
    <p:sldId id="1492" r:id="rId23"/>
    <p:sldId id="1466" r:id="rId24"/>
    <p:sldId id="1483" r:id="rId2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F2AB02-0E8E-4619-8D5D-E9CF9CB56582}" v="169" dt="2021-11-05T18:39:19.1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80392" autoAdjust="0"/>
  </p:normalViewPr>
  <p:slideViewPr>
    <p:cSldViewPr snapToGrid="0" snapToObjects="1">
      <p:cViewPr varScale="1">
        <p:scale>
          <a:sx n="82" d="100"/>
          <a:sy n="82" d="100"/>
        </p:scale>
        <p:origin x="150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9D502A-BDB7-B545-9B0F-089A6DE6BF6B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C365BA-E8D6-4146-8102-C30180381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328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457004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197559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83937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166859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651435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725172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199036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188710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444398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86073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102012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9268778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8236908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9968880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1446760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8932947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428695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47" y="1122363"/>
            <a:ext cx="7773308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347" y="3602038"/>
            <a:ext cx="7773308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59141773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185319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1933" y="657227"/>
            <a:ext cx="7300134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1933" y="3602039"/>
            <a:ext cx="7300134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12408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6" y="2088320"/>
            <a:ext cx="3829503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0052" y="2088320"/>
            <a:ext cx="3820616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6806880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5427" y="2088320"/>
            <a:ext cx="3600326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346" y="2912232"/>
            <a:ext cx="3830406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9230" y="2088320"/>
            <a:ext cx="3591437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912232"/>
            <a:ext cx="3821518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71341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53934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16367523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609600"/>
            <a:ext cx="2949178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8548" y="609600"/>
            <a:ext cx="4642119" cy="51816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7921" y="2971801"/>
            <a:ext cx="2949178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5942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609600"/>
            <a:ext cx="416760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49932" y="758881"/>
            <a:ext cx="2966938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971800"/>
            <a:ext cx="4171242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1643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4289373"/>
            <a:ext cx="7775673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355" y="621322"/>
            <a:ext cx="7775673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5108728"/>
            <a:ext cx="7774499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1352364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609601"/>
            <a:ext cx="776532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4204820"/>
            <a:ext cx="776532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47158483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5" y="4204821"/>
            <a:ext cx="776532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505245" y="641749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46721" y="3073376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20428506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2126943"/>
            <a:ext cx="7766495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650556"/>
            <a:ext cx="776532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8228826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5" y="609601"/>
            <a:ext cx="776532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2088320"/>
            <a:ext cx="2474217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2911624"/>
            <a:ext cx="2474217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3658" y="2088320"/>
            <a:ext cx="2473919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3659" y="2911624"/>
            <a:ext cx="247486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088320"/>
            <a:ext cx="246840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2260" y="2911624"/>
            <a:ext cx="2468408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1003355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6" y="609601"/>
            <a:ext cx="776532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7" y="3989147"/>
            <a:ext cx="247421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19015" y="2092235"/>
            <a:ext cx="2205038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7" y="4565409"/>
            <a:ext cx="2474216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26" y="3989147"/>
            <a:ext cx="247423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26747" y="2092235"/>
            <a:ext cx="2197894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565408"/>
            <a:ext cx="2475252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0067" y="3989147"/>
            <a:ext cx="246742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14603" y="2092235"/>
            <a:ext cx="219908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973" y="4565410"/>
            <a:ext cx="2470694" cy="122579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34932659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78657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0"/>
            <a:ext cx="1906993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346" y="609600"/>
            <a:ext cx="5744029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320763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9126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6" y="2096064"/>
            <a:ext cx="776532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46" y="5883276"/>
            <a:ext cx="50046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651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8783868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  <p:sldLayoutId id="2147483733" r:id="rId16"/>
    <p:sldLayoutId id="2147483734" r:id="rId17"/>
    <p:sldLayoutId id="2147483735" r:id="rId18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1519723"/>
            <a:ext cx="9144000" cy="3209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prstClr val="white"/>
              </a:buClr>
              <a:buSzPts val="2400"/>
            </a:pPr>
            <a:r>
              <a:rPr lang="zh-CN" altLang="en-US" sz="6600" b="1" dirty="0">
                <a:solidFill>
                  <a:prstClr val="white"/>
                </a:solidFill>
                <a:latin typeface="+mn-ea"/>
              </a:rPr>
              <a:t>读  经</a:t>
            </a:r>
            <a:endParaRPr lang="en-US" sz="6600" b="1" dirty="0">
              <a:solidFill>
                <a:prstClr val="white"/>
              </a:solidFill>
              <a:latin typeface="+mn-ea"/>
            </a:endParaRPr>
          </a:p>
          <a:p>
            <a:pPr algn="ctr">
              <a:buClr>
                <a:prstClr val="white"/>
              </a:buClr>
              <a:buSzPts val="2400"/>
            </a:pPr>
            <a:endParaRPr lang="en-US" sz="4400" b="1" dirty="0">
              <a:solidFill>
                <a:prstClr val="white"/>
              </a:solidFill>
              <a:latin typeface="+mn-ea"/>
            </a:endParaRPr>
          </a:p>
          <a:p>
            <a:pPr algn="ctr">
              <a:buClr>
                <a:prstClr val="white"/>
              </a:buClr>
              <a:buSzPts val="2400"/>
            </a:pPr>
            <a:r>
              <a:rPr lang="zh-CN" altLang="en-US" sz="4400" b="1" dirty="0">
                <a:solidFill>
                  <a:prstClr val="white"/>
                </a:solidFill>
                <a:latin typeface="+mn-ea"/>
              </a:rPr>
              <a:t>马太福音 </a:t>
            </a:r>
            <a:r>
              <a:rPr lang="en-US" altLang="zh-CN" sz="4400" b="1" dirty="0">
                <a:solidFill>
                  <a:prstClr val="white"/>
                </a:solidFill>
                <a:latin typeface="+mn-ea"/>
              </a:rPr>
              <a:t>9:1-8</a:t>
            </a:r>
            <a:endParaRPr lang="zh-TW" altLang="en-US" sz="4400" b="1" dirty="0">
              <a:solidFill>
                <a:prstClr val="white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574250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+mn-ea"/>
              </a:rPr>
              <a:t>9:1 </a:t>
            </a:r>
            <a:r>
              <a:rPr lang="zh-CN" altLang="en-US" sz="4000" b="1" dirty="0">
                <a:solidFill>
                  <a:prstClr val="white"/>
                </a:solidFill>
                <a:latin typeface="+mn-ea"/>
              </a:rPr>
              <a:t>耶稣上了船，渡过海，来到自己的城里。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+mn-ea"/>
              </a:rPr>
              <a:t>9:2 </a:t>
            </a:r>
            <a:r>
              <a:rPr lang="zh-CN" altLang="en-US" sz="4000" b="1" dirty="0">
                <a:solidFill>
                  <a:prstClr val="white"/>
                </a:solidFill>
                <a:latin typeface="+mn-ea"/>
              </a:rPr>
              <a:t>有人用褥子抬着一个瘫子到耶稣跟前来。耶稣见他们的信心，就对瘫子说：「小子，放心吧！你的罪赦了。」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+mn-ea"/>
              </a:rPr>
              <a:t>9:3 </a:t>
            </a:r>
            <a:r>
              <a:rPr lang="zh-CN" altLang="en-US" sz="4000" b="1" dirty="0">
                <a:solidFill>
                  <a:prstClr val="white"/>
                </a:solidFill>
                <a:latin typeface="+mn-ea"/>
              </a:rPr>
              <a:t>有几个文士心里说：「这个人说僭妄的话了。」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+mn-ea"/>
              </a:rPr>
              <a:t>9:4 </a:t>
            </a:r>
            <a:r>
              <a:rPr lang="zh-CN" altLang="en-US" sz="4000" b="1" dirty="0">
                <a:solidFill>
                  <a:prstClr val="white"/>
                </a:solidFill>
                <a:latin typeface="+mn-ea"/>
              </a:rPr>
              <a:t>耶稣知道他们的心意，就说：「你们为甚么心里怀着恶念呢？</a:t>
            </a:r>
          </a:p>
        </p:txBody>
      </p:sp>
    </p:spTree>
    <p:extLst>
      <p:ext uri="{BB962C8B-B14F-4D97-AF65-F5344CB8AC3E}">
        <p14:creationId xmlns:p14="http://schemas.microsoft.com/office/powerpoint/2010/main" val="2814175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+mn-ea"/>
              </a:rPr>
              <a:t>9:5 </a:t>
            </a:r>
            <a:r>
              <a:rPr lang="zh-CN" altLang="en-US" sz="4000" b="1" dirty="0">
                <a:solidFill>
                  <a:prstClr val="white"/>
                </a:solidFill>
                <a:latin typeface="+mn-ea"/>
              </a:rPr>
              <a:t>或说</a:t>
            </a:r>
            <a:r>
              <a:rPr lang="en-US" altLang="zh-CN" sz="4000" b="1" dirty="0">
                <a:solidFill>
                  <a:prstClr val="white"/>
                </a:solidFill>
                <a:latin typeface="+mn-ea"/>
              </a:rPr>
              <a:t>『</a:t>
            </a:r>
            <a:r>
              <a:rPr lang="zh-CN" altLang="en-US" sz="4000" b="1" dirty="0">
                <a:solidFill>
                  <a:prstClr val="white"/>
                </a:solidFill>
                <a:latin typeface="+mn-ea"/>
              </a:rPr>
              <a:t>你的罪赦了</a:t>
            </a:r>
            <a:r>
              <a:rPr lang="en-US" altLang="zh-CN" sz="4000" b="1" dirty="0">
                <a:solidFill>
                  <a:prstClr val="white"/>
                </a:solidFill>
                <a:latin typeface="+mn-ea"/>
              </a:rPr>
              <a:t>』</a:t>
            </a:r>
            <a:r>
              <a:rPr lang="zh-CN" altLang="en-US" sz="4000" b="1" dirty="0">
                <a:solidFill>
                  <a:prstClr val="white"/>
                </a:solidFill>
                <a:latin typeface="+mn-ea"/>
              </a:rPr>
              <a:t>，或说</a:t>
            </a:r>
            <a:r>
              <a:rPr lang="en-US" altLang="zh-CN" sz="4000" b="1" dirty="0">
                <a:solidFill>
                  <a:prstClr val="white"/>
                </a:solidFill>
                <a:latin typeface="+mn-ea"/>
              </a:rPr>
              <a:t>『</a:t>
            </a:r>
            <a:r>
              <a:rPr lang="zh-CN" altLang="en-US" sz="4000" b="1" dirty="0">
                <a:solidFill>
                  <a:prstClr val="white"/>
                </a:solidFill>
                <a:latin typeface="+mn-ea"/>
              </a:rPr>
              <a:t>你起来行走</a:t>
            </a:r>
            <a:r>
              <a:rPr lang="en-US" altLang="zh-CN" sz="4000" b="1" dirty="0">
                <a:solidFill>
                  <a:prstClr val="white"/>
                </a:solidFill>
                <a:latin typeface="+mn-ea"/>
              </a:rPr>
              <a:t>』</a:t>
            </a:r>
            <a:r>
              <a:rPr lang="zh-CN" altLang="en-US" sz="4000" b="1" dirty="0">
                <a:solidFill>
                  <a:prstClr val="white"/>
                </a:solidFill>
                <a:latin typeface="+mn-ea"/>
              </a:rPr>
              <a:t>，哪一样容易呢？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+mn-ea"/>
              </a:rPr>
              <a:t>9:6 </a:t>
            </a:r>
            <a:r>
              <a:rPr lang="zh-CN" altLang="en-US" sz="4000" b="1" dirty="0">
                <a:solidFill>
                  <a:prstClr val="white"/>
                </a:solidFill>
                <a:latin typeface="+mn-ea"/>
              </a:rPr>
              <a:t>但要叫你们知道，人子在地上有赦罪的权柄」；就对瘫子说：「起来！拿你的褥子回家去吧。」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+mn-ea"/>
              </a:rPr>
              <a:t>9:7 </a:t>
            </a:r>
            <a:r>
              <a:rPr lang="zh-CN" altLang="en-US" sz="4000" b="1" dirty="0">
                <a:solidFill>
                  <a:prstClr val="white"/>
                </a:solidFill>
                <a:latin typeface="+mn-ea"/>
              </a:rPr>
              <a:t>那人就起来，回家去了。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+mn-ea"/>
              </a:rPr>
              <a:t>9:8 </a:t>
            </a:r>
            <a:r>
              <a:rPr lang="zh-CN" altLang="en-US" sz="4000" b="1" dirty="0">
                <a:solidFill>
                  <a:prstClr val="white"/>
                </a:solidFill>
                <a:latin typeface="+mn-ea"/>
              </a:rPr>
              <a:t>众人看见都惊奇，就归荣耀与上帝，因为他将这样的权柄赐给人。</a:t>
            </a:r>
          </a:p>
        </p:txBody>
      </p:sp>
    </p:spTree>
    <p:extLst>
      <p:ext uri="{BB962C8B-B14F-4D97-AF65-F5344CB8AC3E}">
        <p14:creationId xmlns:p14="http://schemas.microsoft.com/office/powerpoint/2010/main" val="23193824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1016738"/>
            <a:ext cx="9144000" cy="4984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prstClr val="white"/>
              </a:buClr>
              <a:buSzPts val="2400"/>
            </a:pPr>
            <a:r>
              <a:rPr lang="zh-CN" altLang="en-US" sz="4400" b="1" dirty="0">
                <a:solidFill>
                  <a:prstClr val="white"/>
                </a:solidFill>
                <a:latin typeface="+mn-ea"/>
              </a:rPr>
              <a:t>证  道</a:t>
            </a:r>
            <a:endParaRPr lang="en-US" altLang="zh-CN" sz="4400" b="1" dirty="0">
              <a:solidFill>
                <a:prstClr val="white"/>
              </a:solidFill>
              <a:latin typeface="+mn-ea"/>
            </a:endParaRPr>
          </a:p>
          <a:p>
            <a:pPr algn="ctr">
              <a:buClr>
                <a:prstClr val="white"/>
              </a:buClr>
              <a:buSzPts val="2400"/>
            </a:pPr>
            <a:endParaRPr lang="en-US" altLang="zh-CN" sz="4400" b="1" dirty="0">
              <a:solidFill>
                <a:prstClr val="white"/>
              </a:solidFill>
              <a:latin typeface="+mn-ea"/>
            </a:endParaRPr>
          </a:p>
          <a:p>
            <a:pPr algn="ctr">
              <a:buClr>
                <a:prstClr val="white"/>
              </a:buClr>
              <a:buSzPts val="2400"/>
            </a:pPr>
            <a:r>
              <a:rPr lang="zh-CN" altLang="en-US" sz="5400" b="1" dirty="0">
                <a:solidFill>
                  <a:prstClr val="white"/>
                </a:solidFill>
                <a:latin typeface="+mn-ea"/>
              </a:rPr>
              <a:t>哪一样更不容易？</a:t>
            </a:r>
            <a:endParaRPr lang="en-US" altLang="zh-TW" sz="5400" b="1" dirty="0">
              <a:solidFill>
                <a:prstClr val="white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968904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前言：</a:t>
            </a:r>
            <a:endParaRPr lang="en-US" altLang="zh-CN" sz="3600" b="1" dirty="0">
              <a:solidFill>
                <a:prstClr val="white"/>
              </a:solidFill>
              <a:latin typeface="+mn-ea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1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、为何马太福音的神迹细节相对较少？</a:t>
            </a:r>
            <a:endParaRPr lang="en-US" altLang="zh-CN" sz="3600" b="1" dirty="0">
              <a:solidFill>
                <a:prstClr val="white"/>
              </a:solidFill>
              <a:latin typeface="+mn-ea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6205577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33E2B0-D191-7BB6-CB37-B43A73C6F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AEBCB5-978D-9CB5-F523-67EE072F41F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7FD3B79-B12E-05CD-B7FE-B50ADDACD7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7" y="167951"/>
            <a:ext cx="9139246" cy="6522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0716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19E000-226E-5D9A-2A9E-2EE9BF4A09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E3F761-2C67-D697-2BB4-28ECEDD7A83A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5A63844-5A27-7191-84BE-B3793E407C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0970"/>
            <a:ext cx="9144000" cy="6056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3602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前言：</a:t>
            </a:r>
            <a:endParaRPr lang="en-US" altLang="zh-CN" sz="3600" b="1" dirty="0">
              <a:solidFill>
                <a:prstClr val="white"/>
              </a:solidFill>
              <a:latin typeface="+mn-ea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1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、为何马太福音的神迹细节相对较少？</a:t>
            </a:r>
            <a:endParaRPr lang="en-US" altLang="zh-CN" sz="3600" b="1" dirty="0">
              <a:solidFill>
                <a:prstClr val="white"/>
              </a:solidFill>
              <a:latin typeface="+mn-ea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2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、让瘫子行走</a:t>
            </a: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/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赦罪，哪一样更不容易？</a:t>
            </a:r>
            <a:endParaRPr lang="en-US" altLang="zh-CN" sz="3600" b="1" dirty="0">
              <a:solidFill>
                <a:prstClr val="white"/>
              </a:solidFill>
              <a:latin typeface="+mn-ea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1691006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40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一、抬瘫子来见耶稣的举动不容易。</a:t>
            </a:r>
            <a:endParaRPr lang="en-US" sz="4000" b="1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342796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9:1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耶稣上了船，渡过海，来到自己的城里。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9:2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有人用褥子抬着一个瘫子到耶稣跟前来。耶稣见他们的信心，就对瘫子说：「小子，放心吧！你的罪赦了。」</a:t>
            </a:r>
          </a:p>
        </p:txBody>
      </p:sp>
    </p:spTree>
    <p:extLst>
      <p:ext uri="{BB962C8B-B14F-4D97-AF65-F5344CB8AC3E}">
        <p14:creationId xmlns:p14="http://schemas.microsoft.com/office/powerpoint/2010/main" val="26841671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马可福音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2:1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过了些日子，耶稣又进了迦百农。人听见他在房子里，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2:2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就有许多人聚集，甚至连门前都没有空地；耶稣就对他们讲道。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2:3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有人带着一个瘫子来见耶稣，是用四个人抬来的；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2:4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因为人多，不得近前，就把耶稣所在的房子，拆了房顶，既拆通了，就把瘫子连所躺卧的褥子都缒下来。</a:t>
            </a:r>
          </a:p>
        </p:txBody>
      </p:sp>
    </p:spTree>
    <p:extLst>
      <p:ext uri="{BB962C8B-B14F-4D97-AF65-F5344CB8AC3E}">
        <p14:creationId xmlns:p14="http://schemas.microsoft.com/office/powerpoint/2010/main" val="8192185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18000"/>
                <a:satMod val="160000"/>
                <a:lumMod val="28000"/>
              </a:schemeClr>
              <a:schemeClr val="bg2">
                <a:tint val="95000"/>
                <a:satMod val="160000"/>
                <a:lumMod val="11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8CB21BE-9898-FBDC-DC40-D0953F7BD365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/>
          <a:stretch>
            <a:fillRect/>
          </a:stretch>
        </p:blipFill>
        <p:spPr>
          <a:xfrm>
            <a:off x="244186" y="615819"/>
            <a:ext cx="8675334" cy="5682343"/>
          </a:xfrm>
          <a:prstGeom prst="rect">
            <a:avLst/>
          </a:prstGeom>
          <a:ln w="127000" cap="flat">
            <a:solidFill>
              <a:srgbClr val="FFFFFF"/>
            </a:solidFill>
            <a:miter lim="800000"/>
          </a:ln>
          <a:effectLst>
            <a:outerShdw blurRad="54991" dist="17780" dir="5400000" algn="ctr" rotWithShape="0">
              <a:schemeClr val="bg1">
                <a:alpha val="40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</a:sp3d>
        </p:spPr>
      </p:pic>
    </p:spTree>
    <p:extLst>
      <p:ext uri="{BB962C8B-B14F-4D97-AF65-F5344CB8AC3E}">
        <p14:creationId xmlns:p14="http://schemas.microsoft.com/office/powerpoint/2010/main" val="40671705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18000"/>
                <a:satMod val="160000"/>
                <a:lumMod val="28000"/>
              </a:schemeClr>
              <a:schemeClr val="bg2">
                <a:tint val="95000"/>
                <a:satMod val="160000"/>
                <a:lumMod val="11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Text, letter&#10;&#10;Description automatically generated">
            <a:extLst>
              <a:ext uri="{FF2B5EF4-FFF2-40B4-BE49-F238E27FC236}">
                <a16:creationId xmlns:a16="http://schemas.microsoft.com/office/drawing/2014/main" id="{3F682450-9511-E620-9289-0B9133B0785F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/>
          <a:stretch>
            <a:fillRect/>
          </a:stretch>
        </p:blipFill>
        <p:spPr>
          <a:xfrm>
            <a:off x="242595" y="625521"/>
            <a:ext cx="8679407" cy="5663312"/>
          </a:xfrm>
          <a:prstGeom prst="rect">
            <a:avLst/>
          </a:prstGeom>
          <a:ln w="127000" cap="flat">
            <a:solidFill>
              <a:srgbClr val="FFFFFF"/>
            </a:solidFill>
            <a:miter lim="800000"/>
          </a:ln>
          <a:effectLst>
            <a:outerShdw blurRad="54991" dist="17780" dir="5400000" algn="ctr" rotWithShape="0">
              <a:schemeClr val="bg1">
                <a:alpha val="40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</a:sp3d>
        </p:spPr>
      </p:pic>
    </p:spTree>
    <p:extLst>
      <p:ext uri="{BB962C8B-B14F-4D97-AF65-F5344CB8AC3E}">
        <p14:creationId xmlns:p14="http://schemas.microsoft.com/office/powerpoint/2010/main" val="8047806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40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一、抬瘫子来见耶稣的举动不容易。</a:t>
            </a:r>
            <a:endParaRPr lang="en-US" altLang="zh-CN" sz="4000" b="1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sz="4000" b="1" dirty="0"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40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二、让瘫子起来行走的能力不容易。</a:t>
            </a:r>
            <a:endParaRPr lang="en-US" sz="4000" b="1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021019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9:4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耶稣知道他们的心意，就说：「你们为甚么心里怀着恶念呢？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9:5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或说</a:t>
            </a: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『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你的罪赦了</a:t>
            </a: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』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，或说</a:t>
            </a: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『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你起来行走</a:t>
            </a: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』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，哪一样容易呢？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9:6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但要叫你们知道，人子在地上有赦罪的权柄」；就对瘫子说：「起来！拿你的褥子回家去吧。」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9:7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那人就起来，回家去了。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9:8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众人看见都惊奇，就归荣耀与上帝，因为他将这样的权柄赐给人。</a:t>
            </a:r>
          </a:p>
        </p:txBody>
      </p:sp>
    </p:spTree>
    <p:extLst>
      <p:ext uri="{BB962C8B-B14F-4D97-AF65-F5344CB8AC3E}">
        <p14:creationId xmlns:p14="http://schemas.microsoft.com/office/powerpoint/2010/main" val="39470276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马可福音</a:t>
            </a:r>
            <a:endParaRPr lang="en-US" altLang="zh-CN" sz="3600" b="1" dirty="0">
              <a:solidFill>
                <a:prstClr val="white"/>
              </a:solidFill>
              <a:latin typeface="+mn-ea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2:12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那人就起来，立刻拿着褥子，当众人面前出去了，以致众人都惊奇，归荣耀与上帝，说：「我们从来没有见过这样的事！」</a:t>
            </a:r>
          </a:p>
        </p:txBody>
      </p:sp>
    </p:spTree>
    <p:extLst>
      <p:ext uri="{BB962C8B-B14F-4D97-AF65-F5344CB8AC3E}">
        <p14:creationId xmlns:p14="http://schemas.microsoft.com/office/powerpoint/2010/main" val="20636306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出埃及记</a:t>
            </a:r>
            <a:endParaRPr lang="en-US" altLang="zh-CN" sz="3600" b="1" dirty="0">
              <a:solidFill>
                <a:prstClr val="white"/>
              </a:solidFill>
              <a:latin typeface="+mn-ea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7:22a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埃及行法术的，也用邪术照样而行。</a:t>
            </a: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8:7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行法术的也用他们的邪术照样而行，叫青蛙上了埃及地。</a:t>
            </a:r>
            <a:endParaRPr lang="en-US" altLang="zh-CN" sz="3600" b="1" dirty="0">
              <a:solidFill>
                <a:prstClr val="white"/>
              </a:solidFill>
              <a:latin typeface="+mn-ea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8:18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行法术的也用邪术要生出虱子来，却是不能。于是在人身上和牲畜身上都有了虱子。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8:19a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行法术的就对法老说：「这是上帝的手段。」</a:t>
            </a:r>
          </a:p>
        </p:txBody>
      </p:sp>
    </p:spTree>
    <p:extLst>
      <p:ext uri="{BB962C8B-B14F-4D97-AF65-F5344CB8AC3E}">
        <p14:creationId xmlns:p14="http://schemas.microsoft.com/office/powerpoint/2010/main" val="1387400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希伯来书</a:t>
            </a:r>
            <a:endParaRPr lang="en-US" altLang="zh-CN" sz="3600" b="1" dirty="0">
              <a:solidFill>
                <a:prstClr val="white"/>
              </a:solidFill>
              <a:latin typeface="+mn-ea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1:10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又说：主啊，你起初立了地的根基；天也是你手所造的。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1:11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天地都要灭没，你却要长存。天地都要像衣服渐渐旧了；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1:12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你要将天地卷起来，像一件外衣，天地就都改变了。惟有你永不改变；你的年数没有穷尽。</a:t>
            </a:r>
            <a:endParaRPr lang="zh-CN" altLang="en-US" sz="3600" b="1" dirty="0">
              <a:solidFill>
                <a:srgbClr val="FFFF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6959199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40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一、抬瘫子来见耶稣的举动不容易。</a:t>
            </a:r>
            <a:endParaRPr lang="en-US" altLang="zh-CN" sz="4000" b="1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sz="4000" b="1" dirty="0"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40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二、让瘫子起来行走的能力不容易。</a:t>
            </a:r>
            <a:endParaRPr lang="en-US" altLang="zh-CN" sz="4000" b="1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sz="4000" b="1" dirty="0"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40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三、对罪人有赦罪的权柄更不容易。</a:t>
            </a:r>
            <a:endParaRPr lang="en-US" sz="4000" b="1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881996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9:3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有几个文士心里说：「这个人说僭妄的话了。」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9:4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耶稣知道他们的心意，就说：「你们为甚么心里怀着恶念呢？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9:5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或说</a:t>
            </a: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『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你的罪赦了</a:t>
            </a: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』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，或说</a:t>
            </a: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『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你起来行走</a:t>
            </a: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』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，哪一样容易呢？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9:6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但要叫你们知道，人子在地上有赦罪的权柄」；就对瘫子说：「起来！拿你的褥子回家去吧。」</a:t>
            </a:r>
          </a:p>
        </p:txBody>
      </p:sp>
    </p:spTree>
    <p:extLst>
      <p:ext uri="{BB962C8B-B14F-4D97-AF65-F5344CB8AC3E}">
        <p14:creationId xmlns:p14="http://schemas.microsoft.com/office/powerpoint/2010/main" val="35960652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马可福音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2:5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耶稣见他们的信心，就对瘫子说：「小子，你的罪赦了。」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2:6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有几个文士坐在那里，心里议论，说：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2:7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「这个人为甚么这样说呢？他说僭妄的话了。除了上帝以外，谁能赦罪呢？」</a:t>
            </a:r>
          </a:p>
        </p:txBody>
      </p:sp>
    </p:spTree>
    <p:extLst>
      <p:ext uri="{BB962C8B-B14F-4D97-AF65-F5344CB8AC3E}">
        <p14:creationId xmlns:p14="http://schemas.microsoft.com/office/powerpoint/2010/main" val="21220467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马可福音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2:9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或对瘫子说</a:t>
            </a: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『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你的罪赦了</a:t>
            </a: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』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，或说</a:t>
            </a: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『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起来！拿你的褥子行走</a:t>
            </a: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』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；哪一样容易呢？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2:10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但要叫你们知道，人子在地上有赦罪的权柄。」就对瘫子说：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2:11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「我吩咐你，起来！拿你的褥子回家去吧。」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2:12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那人就起来，立刻拿着褥子，当众人面前出去了，以致众人都惊奇，归荣耀与上帝，说：「我们从来没有见过这样的事！」</a:t>
            </a:r>
          </a:p>
        </p:txBody>
      </p:sp>
    </p:spTree>
    <p:extLst>
      <p:ext uri="{BB962C8B-B14F-4D97-AF65-F5344CB8AC3E}">
        <p14:creationId xmlns:p14="http://schemas.microsoft.com/office/powerpoint/2010/main" val="13002507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结语：</a:t>
            </a:r>
            <a:endParaRPr lang="en-US" altLang="zh-CN" sz="3600" b="1" dirty="0">
              <a:solidFill>
                <a:prstClr val="white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1455007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马太福音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9:10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耶稣在屋里坐席的时候，有好些税吏和罪人来，与耶稣和他的门徒一同坐席。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9:11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法利赛人看见，就对耶稣的门徒说：「你们的先生为甚么和税吏并罪人一同吃饭呢？」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9:12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耶稣听见，就说：「康健的人用不着医生，有病的人才用得着。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9:13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经上说：</a:t>
            </a: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『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我喜爱怜恤，不喜爱祭祀。</a:t>
            </a: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』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这句话的意思，你们且去揣摩。我来本不是召义人，乃是召罪人。」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23314424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Damask</Template>
  <TotalTime>48602</TotalTime>
  <Words>1358</Words>
  <Application>Microsoft Office PowerPoint</Application>
  <PresentationFormat>On-screen Show (4:3)</PresentationFormat>
  <Paragraphs>69</Paragraphs>
  <Slides>24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PMingLiU</vt:lpstr>
      <vt:lpstr>SimSun</vt:lpstr>
      <vt:lpstr>Arial</vt:lpstr>
      <vt:lpstr>Bookman Old Style</vt:lpstr>
      <vt:lpstr>Calibri</vt:lpstr>
      <vt:lpstr>Rockwell</vt:lpstr>
      <vt:lpstr>Times New Roman</vt:lpstr>
      <vt:lpstr>Damask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Ellerslie Road Baptist Church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证 道 明白属灵的恩赐</dc:title>
  <dc:creator>Chris Xu</dc:creator>
  <cp:lastModifiedBy>CL-Grp2</cp:lastModifiedBy>
  <cp:revision>124</cp:revision>
  <dcterms:created xsi:type="dcterms:W3CDTF">2010-03-20T17:46:04Z</dcterms:created>
  <dcterms:modified xsi:type="dcterms:W3CDTF">2022-10-22T04:50:45Z</dcterms:modified>
</cp:coreProperties>
</file>