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6"/>
  </p:notesMasterIdLst>
  <p:sldIdLst>
    <p:sldId id="835" r:id="rId2"/>
    <p:sldId id="852" r:id="rId3"/>
    <p:sldId id="1442" r:id="rId4"/>
    <p:sldId id="1443" r:id="rId5"/>
    <p:sldId id="845" r:id="rId6"/>
    <p:sldId id="1459" r:id="rId7"/>
    <p:sldId id="1452" r:id="rId8"/>
    <p:sldId id="1476" r:id="rId9"/>
    <p:sldId id="1477" r:id="rId10"/>
    <p:sldId id="408" r:id="rId11"/>
    <p:sldId id="1473" r:id="rId12"/>
    <p:sldId id="1478" r:id="rId13"/>
    <p:sldId id="1446" r:id="rId14"/>
    <p:sldId id="1453" r:id="rId15"/>
    <p:sldId id="1479" r:id="rId16"/>
    <p:sldId id="1472" r:id="rId17"/>
    <p:sldId id="1480" r:id="rId18"/>
    <p:sldId id="1484" r:id="rId19"/>
    <p:sldId id="1481" r:id="rId20"/>
    <p:sldId id="1454" r:id="rId21"/>
    <p:sldId id="1455" r:id="rId22"/>
    <p:sldId id="1482" r:id="rId23"/>
    <p:sldId id="1466" r:id="rId24"/>
    <p:sldId id="148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0392" autoAdjust="0"/>
  </p:normalViewPr>
  <p:slideViewPr>
    <p:cSldViewPr snapToGrid="0" snapToObjects="1">
      <p:cViewPr varScale="1">
        <p:scale>
          <a:sx n="82" d="100"/>
          <a:sy n="82" d="100"/>
        </p:scale>
        <p:origin x="7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1:13.77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24575,'2'3'0,"0"0"0,0 0 0,1 0 0,-1 0 0,1 0 0,-1-1 0,1 1 0,0-1 0,0 0 0,0 1 0,0-2 0,5 3 0,7 7 0,109 97 0,-103-88 0,0 1 0,18 24 0,6 1 0,-35-37 0,-1 0 0,0 0 0,0 1 0,9 14 0,76 111 0,-85-123 0,13 12 0,-22-24 0,0 0 0,1 0 0,-1 0 0,0 0 0,1 0 0,-1 0 0,0 0 0,1-1 0,-1 1 0,0 0 0,1 0 0,-1 0 0,0-1 0,1 1 0,-1 0 0,0 0 0,1-1 0,-1 1 0,0 0 0,0-1 0,0 1 0,1 0 0,-1 0 0,0-1 0,0 1 0,0-1 0,0 1 0,1 0 0,-1-1 0,0 1 0,0 0 0,0-1 0,0 1 0,0-1 0,0 1 0,5-23 0,-3 15 0,-2 7 0,0 0 0,1 0 0,-1 1 0,0-1 0,1 0 0,-1 0 0,0 1 0,1-1 0,-1 0 0,1 1 0,-1-1 0,1 0 0,-1 1 0,1-1 0,0 1 0,-1-1 0,1 0 0,0 1 0,-1 0 0,1-1 0,0 1 0,-1-1 0,1 1 0,0 0 0,0 0 0,0-1 0,-1 1 0,1 0 0,0 0 0,0 0 0,0 0 0,0 0 0,-1 0 0,1 0 0,0 0 0,0 0 0,0 1 0,-1-1 0,1 0 0,0 0 0,0 1 0,0-1 0,-1 0 0,1 1 0,0-1 0,-1 1 0,1-1 0,0 1 0,-1-1 0,2 2 0,5 5 0,0 0 0,0 0 0,10 13 0,-5-6 0,61 72 0,-52-59 0,42 42 0,-55-61 0,-1 0 0,-1 0 0,1 1 0,8 18 0,9 10 0,-11-21 0,0-1 0,17 15 0,-15-15 0,25 30 0,7 24 72,18 23-1509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3:00.33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1975 24575,'1'-5'0,"1"0"0,0 1 0,1-1 0,-1 0 0,1 1 0,0-1 0,0 1 0,1 0 0,-1 0 0,5-4 0,-7 7 0,20-22 0,-8 11 0,-1 0 0,0-2 0,-2 1 0,1-1 0,-2-1 0,0 0 0,12-26 0,12-29 0,-24 52 0,0-1 0,12-34 0,-10 19 0,3 0 0,1 1 0,1 1 0,24-35 0,-35 57 0,4-2 0,1 0 0,0 1 0,1 0 0,0 1 0,0 0 0,14-9 0,22-20 0,3-4 0,62-40 0,-89 66 0,58-42 0,-41 35 0,-34 21 0,-1 1 0,1-1 0,-1-1 0,0 1 0,0-1 0,0 1 0,-1-2 0,8-6 0,5-9 0,1 0 0,32-27 0,7-13 0,-45 46 0,1 0 0,0 1 0,0 0 0,30-20 0,-9 9 0,-25 16 0,1 1 0,0 1 0,17-9 0,15-6 0,-28 13 0,0 1 0,31-10 0,-28 10 0,-1 0 0,1 0 0,-2-2 0,1 0 0,-1-1 0,19-16 0,23-14 0,-36 28 0,1 2 0,36-13 0,-15 6 0,0-1 0,43-25 0,-31 20 0,-44 19 0,0 0 0,-1-1 0,1 0 0,11-8 0,12-7 0,1 1 0,71-28 0,-21 11 0,-63 28 0,-1 0 0,2 2 0,-1 0 0,24-2 0,-25 5 0,0-1 0,0-1 0,-1 0 0,1-2 0,22-11 0,-11 3 0,0 1 0,2 2 0,0 1 0,0 2 0,53-8 0,-33 11 0,-34 5 0,0-1 0,0-1 0,-1-1 0,39-13 0,-43 12 0,0 0 0,0 1 0,0 0 0,1 1 0,23-1 0,80 4 0,-88 2 0,1-1 0,-1-2 0,57-9 0,-26 0 0,0 4 0,1 2 0,97 6 0,-41 0 0,-19-3 0,111 3 0,-183 2 0,0 1 0,44 15 0,7 1 0,-63-17 0,1 1 0,22 11 0,-27-10 0,1-1 0,0-1 0,0 0 0,22 4 0,-1-2 0,-1 1 0,60 22 0,28 7 0,-87-27 0,-1 2 0,-1 1 0,39 20 0,-52-23 0,28 15 0,-25-12 0,36 13 0,0-1 0,79 44 0,-51-24 0,18 2 0,-94-41 0,-1 0 0,0 1 0,17 13 0,-17-12 0,-1-1 0,1 0 0,0-1 0,11 6 0,12 5 0,0 1 0,-1 2 0,51 41 0,-40-28 0,-28-24 0,0 1 0,0-2 0,29 12 0,15 7 0,-44-19 0,0 2 0,0 0 0,-1 0 0,0 1 0,0 1 0,-1 0 0,-1 1 0,0 0 0,11 16 0,-12-13 0,-2-3 0,0 0 0,1 0 0,0-1 0,1 0 0,0 0 0,1-1 0,0-1 0,0 0 0,18 11 0,-19-13 0,0 0 0,-1 0 0,0 1 0,0 0 0,-1 0 0,12 15 0,-10-10 0,2 0 0,17 14 0,22 14 0,124 88 0,-168-124 0,-1-1 0,1 1 0,-1 1 0,0-1 0,-1 1 0,1 0 0,-1 1 0,8 12 0,-1 2 0,14 36 0,-20-41 0,1 0 0,1 0 0,0-1 0,1 0 0,12 15 0,45 61 0,-48-63 0,2-2 0,25 29 0,-35-43 0,-1 0 0,0 1 0,-1 0 0,12 26 0,2 3 0,-13-28 0,1-1 0,21 23 0,-20-25 0,-1 1 0,-1 0 0,14 21 0,-14-17-1365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3:46.6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24575,'1'5'0,"1"-1"0,-1 1 0,1-1 0,0 0 0,0 1 0,1-1 0,4 6 0,-2-1 0,11 20 0,20 55 0,-31-71 0,2 3 0,1 0 0,1 0 0,0-1 0,1-1 0,16 20 0,65 60 0,-88-91 0,11 13 0,0 1 0,-1 0 0,18 34 0,-10-16 0,5 12 0,-21-37 0,0 0 0,1 0 0,0 0 0,1-1 0,0 0 0,0 0 0,1 0 0,8 7 0,-3-4 0,0 0 0,18 24 0,-21-23 0,1-1 0,0 0 0,18 15 0,12 10 0,-32-28 0,1 0 0,-1-1 0,2 0 0,19 12 0,-3-5 0,29 23 0,10 7 0,-48-34 0,0 2 0,23 22 0,-24-19 0,38 25 0,47 18 0,-41-27 0,-40-21 0,0 0 0,28 20 0,-17-8 0,47 23 0,1 0 0,17 13 0,-50-34 0,1-1 0,65 20 0,-14-5 0,-70-26 0,51 23 0,-38-15 0,-29-16 0,0 2 0,21 13 0,68 43 0,-85-54 0,33 15 0,-36-18 0,0 1 0,24 14 0,-20-11 0,0 0 0,1-1 0,0-1 0,1-1 0,0-1 0,0 0 0,37 4 0,77 11 0,-70-12 0,-51-8 0,0 0 0,0 1 0,0 1 0,-1 0 0,1 0 0,19 10 0,4 5 0,0-1 0,1-2 0,1-1 0,1-2 0,-1-2 0,48 7 0,88 6 0,-86-10 0,144 4 0,-186-17 0,71-3 0,-102 1 0,0-1 0,0 0 0,0 0 0,0-2 0,23-10 0,6-6 0,75-32 0,-102 48 0,-1 0 0,1 1 0,0 0 0,0 1 0,29 0 0,72 5 0,74-3 0,-185 0 0,0-1 0,0 0 0,0 0 0,-1 0 0,1-1 0,-1 0 0,0 0 0,0 0 0,0-1 0,0 0 0,5-5 0,-6 4 0,1 1 0,0 0 0,0 0 0,1 0 0,-1 1 0,1 0 0,-1 0 0,1 1 0,12-4 0,189-37 0,-185 37 0,-14 3 0,0-1 0,0 0 0,0 0 0,-1-1 0,1 0 0,13-11 0,-12 8 0,0 1 0,0 1 0,19-9 0,20-7 0,28-9 0,-53 22 0,0-1 0,-1-1 0,27-19 0,20-9 0,-46 27 0,113-61 0,-122 64 0,1 1 0,21-8 0,-24 11 0,1-1 0,-1-1 0,0 0 0,13-9 0,21-17 0,87-44 0,-51 31 0,-44 25 0,-24 13 0,0 0 0,0-1 0,0 0 0,-1-2 0,13-12 0,-14 12 0,0 0 0,0 1 0,1 0 0,23-11 0,-6 3 0,77-60 0,-92 67 0,-1-1 0,0 0 0,-1-1 0,0-1 0,-1 0 0,0-1 0,16-25 0,-20 28 0,1 0 0,0 1 0,1-1 0,0 2 0,25-19 0,15-13 0,-1-4 0,-28 27 0,-1-1 0,-1-1 0,31-40 0,-33 27 0,-15 27 0,1-1 0,0 1 0,0 1 0,10-13 0,5-6 0,-1 0 0,-1-1 0,20-41 0,-29 50-109,12-22-519,45-69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4:49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119 339 24575,'1'-1'0,"0"-1"0,-1 0 0,1 0 0,0 0 0,0 1 0,0-1 0,0 0 0,0 1 0,0-1 0,0 1 0,1-1 0,-1 1 0,0 0 0,1 0 0,-1-1 0,1 1 0,3-1 0,32-19 0,-35 20 0,36-15 0,50-15 0,10-3 0,-66 22 0,-1 2 0,2 1 0,-1 1 0,1 2 0,48-2 0,170 7 0,-113 4 0,472-3 0,-421-15 0,-90 4 0,289-52 0,-272 39 0,0 5 0,157-6 0,510 26 0,-760 1 0,1 1 0,0 1 0,-1 1 0,44 15 0,10 2 0,-28-13 0,0-3 0,95 1 0,-61-4 0,36 9 0,23 1 0,999-14 0,-1122 1 0,1 1 0,-1 0 0,0 2 0,0 0 0,-1 1 0,1 1 0,34 15 0,-45-15 0,1 1 0,-1 0 0,-1 1 0,1-1 0,11 15 0,-14-15 0,1 0 0,0 0 0,0 0 0,0-1 0,0 0 0,1 0 0,0 0 0,0-1 0,12 5 0,-2-2 0,-1 0 0,27 17 0,19 9 0,-49-28 0,1-1 0,0 0 0,1-1 0,-1 0 0,29 0 0,78-5 0,-50 0 0,-10 0 0,88 4 0,-146-1 0,-1-1 0,1 1 0,0 0 0,-1 0 0,1 0 0,0 0 0,-1 0 0,0 1 0,1-1 0,-1 1 0,0-1 0,1 1 0,-1 0 0,0 0 0,0 0 0,-1 0 0,1 0 0,0 1 0,-1-1 0,1 1 0,-1-1 0,0 1 0,0-1 0,0 1 0,0-1 0,1 7 0,-1-7 0,-1 0 0,0 1 0,1-1 0,-1 1 0,0-1 0,0 1 0,0-1 0,0 1 0,-1-1 0,1 0 0,-1 1 0,1-1 0,-1 1 0,0-1 0,0 0 0,0 0 0,0 1 0,0-1 0,-1 0 0,1 0 0,-1 0 0,1 0 0,-1-1 0,0 1 0,0 0 0,1-1 0,-1 1 0,0-1 0,-1 1 0,-3 1 0,-3 0 0,0 0 0,0-1 0,0 0 0,-1 0 0,1-1 0,0 0 0,-1-1 0,-14-1 0,-10-2 0,-36-10 0,42 7 0,-53-4 0,42 9 0,8 0 0,-42-5 0,61 4 0,0-1 0,0 0 0,1-1 0,-1 0 0,1-1 0,-20-11 0,9 4 0,0 2 0,-32-11 0,-9-4 0,40 16 0,0 1 0,-1 1 0,0 1 0,0 1 0,-50-4 0,-126 8 0,91 4 0,40-3 0,12 2 0,1-3 0,-106-16 0,62 5 0,67 10 0,-44-10 0,41 6 0,0 2 0,0 1 0,-48 3 0,38 0 0,-64-7 0,-100-33 0,160 28 0,33 7 0,-1 1 0,1 1 0,-19-1 0,-33 2 0,-122-12 0,21-12 0,65 14 0,19 3 0,-21-1 0,-170 5 0,174 6 0,-71 14 0,79-4 0,-151 15 0,151-15 0,-73 4 0,140-15 0,-16 0 0,-82 10 0,-71 14 0,120-15 0,-236 19 0,215-20 0,18 4 0,52-7 0,-44 3 0,41-6 0,-41 8 0,41-4 0,-47 1 0,-357-6 0,202-2 0,208 2 0,1 2 0,-1 1 0,0 1 0,1 1 0,0 1 0,-39 17 0,35-13 0,17-7 0,-13 6 0,24-10 0,0 0 0,-1 0 0,1 0 0,0 0 0,0 0 0,0 0 0,0 0 0,0 0 0,0 0 0,0 0 0,0 0 0,0 0 0,0 0 0,0 0 0,0 1 0,0-1 0,0 0 0,0 0 0,0 0 0,0 0 0,-1 0 0,1 0 0,0 0 0,0 0 0,0 0 0,0 0 0,0 0 0,0 1 0,0-1 0,0 0 0,0 0 0,0 0 0,0 0 0,0 0 0,0 0 0,0 0 0,1 0 0,-1 0 0,0 0 0,0 0 0,0 0 0,0 1 0,0-1 0,0 0 0,0 0 0,0 0 0,0 0 0,0 0 0,0 0 0,0 0 0,0 0 0,0 0 0,0 0 0,0 0 0,1 0 0,-1 0 0,0 0 0,0 0 0,0 0 0,0 0 0,0 0 0,0 0 0,0 0 0,0 0 0,0 0 0,0 0 0,18 2 0,9-2 0,0 2 0,0 1 0,0 1 0,0 1 0,0 1 0,43 17 0,-40-12 0,1-3 0,57 10 0,-19-5 0,-25-7 0,1-2 0,-1-1 0,1-3 0,55-6 0,130-29 0,-150 20 0,17-4 0,-45 7 0,0 3 0,82-4 0,-103 10 0,0-1 0,0-1 0,51-16 0,-32 7 0,-14 5 0,-16 3 0,1 1 0,0 0 0,0 2 0,22-1 0,-17 2 0,1-1 0,-1-1 0,37-12 0,-31 8 0,51-7 0,15 3 0,96-4 0,-131 16 0,289-15 0,-277 9 0,80 4 0,8-1 0,-38-10 0,55-1 0,207 15 0,-370 1 0,0 0 0,1 1 0,-1 1 0,-1 1 0,1 1 0,-1 0 0,24 12 0,17 6 0,204 53 0,-152-56 0,-75-14 0,62 5 0,-34-6 0,86 7 0,209-9 0,-188-6 0,-153 2 0,171 4 0,-147 0 0,0 1 0,66 17 0,-83-16 0,0-2 0,0-1 0,35 0 0,-5 0 0,17 8 0,-50-6 0,0-2 0,26 2 0,49-6 0,44 2 0,-135 0 0,0 0 0,1 0 0,-1 0 0,0 1 0,0 0 0,0 0 0,0 0 0,0 0 0,0 1 0,5 3 0,26 14 0,-23-16 0,-1 0 0,0 0 0,0 1 0,-1 0 0,1 1 0,-1 0 0,16 14 0,-19-14 0,1-1 0,0 0 0,0 0 0,13 6 0,12 6 0,-30-12 0,-10-2 0,-14-1 0,20-2 0,-445 40 0,389-34 0,-26 0 0,-87-5 0,75-3 0,60 1 0,-58-12 0,57 8 0,-55-4 0,65 9 0,0-1 0,0-2 0,-35-7 0,-67-17 0,99 22 0,1 2 0,-1 0 0,-43 3 0,41 1 0,-1-2 0,-48-7 0,41-1 0,0-2 0,-41-16 0,57 20 0,-2 0 0,-46-5 0,-16-5 0,16-4 0,39 10 0,-2 2 0,-43-7 0,-55-10 0,11 1 0,62 16 0,20 2 0,-70-3 0,-717 11 0,804 1 0,0 0 0,-40 10 0,7-2 0,0 0 0,24-4 0,-62 5 0,64-9 0,0 2 0,1 1 0,-33 9 0,31-6 0,0-1 0,-48 3 0,-51 3 0,-32 1 0,127-12 0,0 2 0,1 1 0,-36 10 0,33-6 0,-1-2 0,-47 3 0,-29 3 0,-11 0 0,94-11 0,-44 9 0,43-6 0,-42 3 0,-63 5 0,-12 0 0,121-11 0,-1 1 0,0 1 0,-50 14 0,50-10 0,-21 0 0,0-1 0,0-3 0,-1-2 0,-62-5 0,12 1 0,93 2 0,0 0 0,0 0 0,0-1 0,0 0 0,0-1 0,1 1 0,-1-1 0,1-1 0,-1 1 0,-8-6 0,15 8 0,0-1 0,-1 1 0,1 0 0,0-1 0,-1 1 0,1 0 0,0-1 0,-1 1 0,1 0 0,-1 0 0,1-1 0,-1 1 0,1 0 0,0 0 0,-1 0 0,1 0 0,-1-1 0,1 1 0,-1 0 0,1 0 0,-1 0 0,1 0 0,-1 0 0,1 0 0,-1 0 0,1 0 0,0 0 0,-1 1 0,1-1 0,-1 0 0,1 0 0,-1 0 0,1 0 0,-1 1 0,1-1 0,-1 1 0,5 17 0,21 25 0,-22-38 0,1 0 0,0 0 0,0 0 0,1-1 0,0 1 0,-1-1 0,1 0 0,1 0 0,-1-1 0,0 1 0,9 2 0,-5-3 0,0 0 0,0-1 0,0 0 0,0 0 0,1-1 0,-1-1 0,11 0 0,709-3 0,-712 2 0,0-1 0,-1 0 0,1-2 0,-1 0 0,0 0 0,0-2 0,23-11 0,10-3 0,-27 14 0,0 1 0,0 1 0,0 1 0,1 0 0,26 2 0,40-5 0,3-14 0,-68 13 0,0 2 0,1 0 0,34-1 0,64-6 0,-79 5 0,46 1 0,-69 5 0,0-2 0,29-6 0,-28 5 0,44-4 0,-26 7 0,-1-2 0,46-9 0,-49 7 0,2 1 0,-1 2 0,45 4 0,43-3 0,-47-12 0,-56 8 0,0 2 0,23-2 0,294 4 0,-159 3 0,-138 0 0,67 13 0,-52-6 0,-5-2 0,0 2 0,81 1 0,7 3 0,0 0 0,559-14 0,-677 2 0,-1 2 0,1 1 0,-1 0 0,34 12 0,37 8 0,65 13 0,-90-19 0,-26-9 0,-1-2 0,76 3 0,86-11 0,-73-1 0,-37 1 0,102-14 0,-115 8 0,104 4 0,-150 3 0,3 4 0,-35-4 0,0 1 0,-1-1 0,1 0 0,0 0 0,-1 0 0,1 0 0,-1 1 0,1-1 0,0 0 0,-1 0 0,1 1 0,-1-1 0,1 1 0,-1-1 0,1 0 0,-1 1 0,1-1 0,-1 1 0,1-1 0,-1 1 0,0-1 0,1 1 0,-1 0 0,0-1 0,0 1 0,1-1 0,-1 1 0,0 0 0,0-1 0,0 1 0,0 0 0,1-1 0,-1 1 0,0-1 0,0 1 0,0 0 0,-1-1 0,1 1 0,0 0 0,0-1 0,0 1 0,0 0 0,-1-1 0,1 1 0,0-1 0,0 1 0,-1 0 0,1-1 0,-1 1 0,1-1 0,0 1 0,-2 0 0,-10 14 0,0-1 0,-1 0 0,-1-1 0,-1 0 0,0-1 0,0-1 0,-1 0 0,0-1 0,-1-1 0,-27 11 0,26-11 0,0 0 0,0 2 0,2 0 0,-1 1 0,-21 21 0,14-11 0,1 1 0,-21 28 0,25-27 0,-2-1 0,-1-1 0,-1-1 0,-37 27 0,-39 11 0,68-42 0,-57 22 0,28-15 0,12-4 0,35-16 0,1 1 0,-1 0 0,1 1 0,0 0 0,0 1 0,1 0 0,0 1 0,-13 12 0,14-11 0,0-1 0,0 0 0,-1 0 0,0-1 0,0-1 0,-16 7 0,19-9 0,5-2 0,-3 0 0,1 1 0,-1 0 0,1 0 0,0 1 0,0 0 0,0-1 0,-6 7 0,10-4 0,8-6 0,10-7 0,4-4 0,-1-2 0,0 0 0,33-31 0,-32 27 0,0 0 0,43-25 0,-5 6 0,-42 25 0,1 0 0,0 1 0,1 1 0,36-13 0,-55 22 0,1-1 0,0 1 0,0 0 0,0-1 0,0 1 0,0 0 0,0 0 0,0 0 0,0 0 0,0 0 0,-1 0 0,1 0 0,0 0 0,0 0 0,0 0 0,0 0 0,0 0 0,0 1 0,0-1 0,0 0 0,0 1 0,1 0 0,-2 0 0,0 0 0,0-1 0,0 1 0,0 0 0,0-1 0,0 1 0,0 0 0,0 0 0,0-1 0,0 1 0,0 0 0,0 0 0,-1-1 0,1 1 0,0 0 0,-1-1 0,1 1 0,0 0 0,-1-1 0,1 1 0,-1 0 0,-30 34 0,-158 148 0,177-173 0,0 0 0,0-1 0,-1-1 0,-1 0 0,1-1 0,-1 0 0,-15 4 0,-25 14 0,9 2 0,34-20 0,1 0 0,-1-1 0,-1 0 0,1-1 0,-24 7 0,6-3 0,1 1 0,0 1 0,1 1 0,0 1 0,-28 20 0,45-27 0,-1 1 0,1-1 0,-1-1 0,-1 0 0,1 0 0,-15 3 0,6-2 0,0 2 0,1 0 0,0 1 0,0 2 0,1-1 0,-20 17 0,18-13 0,0-1 0,-1-1 0,0-1 0,-32 12 0,-3-1 0,42-16 0,-1 0 0,0-1 0,0 0 0,0-1 0,-32 3 0,14-3 0,-1 0 0,-47 15 0,52-11 0,-1-2 0,0-1 0,-50 3 0,-304-10 0,373 3 0,0 0 0,0 1 0,0 0 0,0 0 0,0 2 0,0-1 0,1 1 0,0 1 0,0 0 0,0 0 0,0 1 0,-13 10 0,13-10 0,-1-1 0,0 0 0,0-1 0,0-1 0,-15 4 0,-20 7 0,-142 45 0,188-59 0,-1 1 0,0-1 0,1 0 0,-1 0 0,1 0 0,-1 0 0,1 1 0,-1-1 0,1 0 0,-1 0 0,1 1 0,-1-1 0,1 0 0,-1 1 0,1-1 0,-1 1 0,1-1 0,0 1 0,-1-1 0,1 1 0,0-1 0,-1 1 0,1-1 0,-1 2 0,12 4 0,23-1 0,281-2 0,-210-5 0,-326-11 0,-15 0 0,208 12 0,0-2 0,0-1 0,0-1 0,1-1 0,0-1 0,0-2 0,1 0 0,0-2 0,0-1 0,-39-26 0,50 31 0,-1 1 0,0 0 0,0 2 0,-1-1 0,1 2 0,-28-3 0,12 1 0,-67-6 0,-18-3 0,-22-13 0,61 16 0,61 10 0,-1-1 0,1-1 0,0-1 0,-28-9 0,11-3 0,-60-38 0,36 19 0,-112-74 0,141 86 0,22 16 0,0 0 0,-1 1 0,0 0 0,-1 1 0,-14-7 0,-8-2 0,-1 2 0,0 2 0,-52-11 0,-61-17 0,56 12 0,-25-13 0,78 25 0,-53-14 0,51 19 0,-52-19 0,77 23 0,1-1 0,0 0 0,0 0 0,1-1 0,-1-1 0,1 0 0,-18-18 0,0-3 0,13 14 0,1-1 0,1 0 0,-19-28 0,27 36 0,1 1 0,-1 0 0,-1 0 0,-11-10 0,12 11 0,-1 1 0,1-2 0,0 1 0,1-1 0,0 0 0,-5-8 0,-7-14 0,0 1 0,-2 0 0,-1 1 0,-36-36 0,5 8 0,50 55 0,1 0 0,0-1 0,-1 1 0,1 0 0,0-1 0,-1 1 0,1-1 0,0 1 0,0 0 0,0-1 0,-1 1 0,1-1 0,0 1 0,0-1 0,0 1 0,0-1 0,0 1 0,0-1 0,0 1 0,0-1 0,0 1 0,0-1 0,0 1 0,0-1 0,0 1 0,0 0 0,1-1 0,-1 1 0,0-1 0,0 1 0,0-1 0,1 0 0,16-6 0,26 5 0,-41 2 0,57 4 0,0 4 0,94 23 0,-134-27 0,-3 1 0,-1 0 0,0 1 0,0 0 0,19 13 0,-21-12 0,1 1 0,0-2 0,0 0 0,17 4 0,-19-10 0,-16-9 0,-16-10 0,10 13 0,-1 0 0,0 0 0,0 1 0,0 0 0,-1 1 0,1 1 0,-1 0 0,-22-3 0,6 3 0,0 2 0,-50 5 0,70-4 0,0 1 0,0 0 0,0 1 0,1 0 0,-1 0 0,0 1 0,1 0 0,0 0 0,0 1 0,-10 6 0,16-10 0,0 0 0,1 1 0,-1-1 0,0 1 0,1-1 0,-1 1 0,1-1 0,-1 1 0,1 0 0,-1-1 0,1 1 0,-1 0 0,1-1 0,0 1 0,-1 0 0,1-1 0,0 1 0,-1 0 0,1 0 0,0 0 0,0-1 0,0 1 0,0 0 0,0 0 0,0-1 0,0 1 0,0 0 0,0 0 0,0 1 0,1-1 0,0 0 0,0 1 0,0-1 0,0 0 0,0 1 0,1-1 0,-1 0 0,0 0 0,0 0 0,1 0 0,-1 0 0,1 0 0,1 0 0,8 4 0,1 0 0,23 5 0,-31-9 0,44 14 0,85 37 0,28 6 0,35 17 0,-128-62 0,-50-10 0,0 0 0,22 8 0,-38-11 0,-1 1 0,1-1 0,0 1 0,-1 0 0,1-1 0,0 1 0,-1 0 0,1 0 0,-1 0 0,1 0 0,-1 1 0,0-1 0,1 0 0,-1 0 0,1 2 0,-2-2 0,0 0 0,1-1 0,-1 1 0,0 0 0,0-1 0,0 1 0,0 0 0,0-1 0,0 1 0,0 0 0,0-1 0,0 1 0,0-1 0,-1 1 0,1 0 0,0-1 0,0 1 0,-1 0 0,1-1 0,0 1 0,-1-1 0,1 1 0,0-1 0,-1 1 0,1-1 0,-2 2 0,-1 1 0,-1-1 0,0 1 0,1-1 0,-1 1 0,-1-1 0,1 0 0,0-1 0,0 1 0,-1-1 0,-5 1 0,-17 4 0,0-3 0,0 0 0,0-1 0,0-2 0,-43-4 0,54 1 0,1 1 0,-1-2 0,1 0 0,-1-1 0,1-1 0,1 0 0,-1-1 0,1 0 0,0-2 0,1 1 0,-13-12 0,23 18 0,1 0 0,0 0 0,-1 0 0,1 0 0,0 0 0,0-1 0,1 1 0,-1-1 0,0 0 0,1 0 0,0 1 0,-1-1 0,1 0 0,0 0 0,1 0 0,-1 0 0,0 0 0,1 0 0,-1-5 0,2 6 0,-1 0 0,1 0 0,-1 0 0,1 0 0,0 0 0,0 0 0,0 0 0,0 0 0,0 1 0,0-1 0,0 0 0,1 1 0,-1-1 0,1 1 0,-1-1 0,1 1 0,-1 0 0,1 0 0,0 0 0,0 0 0,-1 0 0,1 0 0,0 0 0,0 0 0,0 1 0,0-1 0,0 1 0,0-1 0,3 1 0,4-1 0,0 0 0,-1 1 0,1 0 0,0 1 0,-1 0 0,1 0 0,0 1 0,-1 0 0,0 1 0,1 0 0,9 4 0,15 9 0,41 27 0,-39-22 0,65 28 0,-10-6 0,-90-43 0,24 14 0,1-1 0,0-1 0,1-1 0,31 8 0,-34-13 0,0 1 0,-1 1 0,1 0 0,24 16 0,101 46 0,-103-47 0,56 32 0,-54-24 0,70 32 0,-100-55 0,1 0 0,1-2 0,-1 0 0,1-1 0,0-1 0,0-1 0,34 1 0,-19-4 0,-1 1 0,65 11 0,-44 0 0,88 21 0,-108-26 0,0-1 0,0-2 0,1-1 0,0-2 0,51-4 0,70 3 0,-142 2 0,-1 0 0,0 1 0,0 1 0,0 0 0,13 7 0,-14-6 0,0 0 0,0-1 0,0 0 0,1-1 0,15 2 0,-27-5 0,0 0 0,0 0 0,-1 0 0,1 0 0,0 0 0,0 0 0,0 0 0,0 0 0,-1 0 0,1 0 0,0 0 0,0 1 0,0-1 0,-1 0 0,1 1 0,0-1 0,0 1 0,-1-1 0,1 1 0,0-1 0,-1 1 0,2 0 0,-15 8 0,-37 9 0,45-17 0,-46 14 0,-62 9 0,89-20 0,-1-1 0,0-2 0,0 0 0,-43-5 0,89 5 0,39 0 0,-36-2 0,34 3 0,55 18 0,17 2 0,-111-20 0,0-1 0,0 0 0,0-2 0,34-5 0,66-12 0,-70 12 0,-1-2 0,50-15 0,-28-6 0,-58 23 0,0 0 0,1 0 0,-1 2 0,1 0 0,1 0 0,-1 1 0,20-2 0,64-8 0,-65 8 0,46-3 0,-58 7 0,0-1 0,0-1 0,-1 0 0,1-2 0,-1 0 0,0-1 0,28-13 0,-11 0 0,-1-1 0,56-42 0,-48 33 0,47-23 0,0 0 0,-78 46 0,0 0 0,0 1 0,0 1 0,1 0 0,0 1 0,-1 0 0,1 1 0,25-1 0,-21 1 0,0 0 0,0-1 0,0 0 0,23-9 0,17-8 0,-33 12 0,-1-1 0,32-16 0,-19 5 0,-18 11 0,-1 0 0,0-2 0,-1 0 0,16-14 0,-5 3 0,-18 15 0,-1 1 0,0-2 0,12-12 0,41-57 0,90-87 0,-126 140 0,57-40 0,-68 55 0,0 1 0,0 0 0,1 1 0,0 0 0,0 2 0,24-7 0,126-36 0,-165 48 0,1 0 0,-1 0 0,0 0 0,0 0 0,0 0 0,0 0 0,0 0 0,0 0 0,0 0 0,1 0 0,-1 0 0,0 0 0,0 0 0,0 0 0,0 0 0,0 0 0,0 0 0,0 0 0,0 0 0,1 0 0,-1 0 0,0-1 0,0 1 0,0 0 0,0 0 0,0 0 0,0 0 0,0 0 0,0 0 0,0 0 0,0 0 0,0 0 0,0-1 0,0 1 0,1 0 0,-1 0 0,0 0 0,0 0 0,0 0 0,0 0 0,0-1 0,0 1 0,0 0 0,0 0 0,0 0 0,-1 0 0,1 0 0,0 0 0,0 0 0,0-1 0,0 1 0,0 0 0,0 0 0,0 0 0,0 0 0,0 0 0,0 0 0,0 0 0,0 0 0,0 0 0,-1-1 0,-10-4 0,-17-2 0,-30-5 0,16 2 0,-1 3 0,-69-5 0,50 12 0,29 2 0,1-3 0,-1 0 0,-62-13 0,57 8 0,0 1 0,0 2 0,-1 2 0,-43 4 0,7-1 0,6 0 0,35 0 0,0-2 0,0-1 0,-43-7 0,62 4 0,0 0 0,-23-11 0,27 10 0,0 1 0,0 0 0,-1 0 0,0 1 0,-19-2 0,-21 2 0,9 1 0,-43-9 0,23 4 0,-1 2 0,-110 6 0,66 1 0,-417-2 0,506-2 0,-1 1 0,-33-10 0,32 7 0,0 0 0,-25-1 0,-14 4 0,22 2 0,-1-3 0,-65-11 0,-79-13 0,136 19 0,1 2 0,-1 3 0,-71 4 0,22 0 0,64-2 0,3-1 0,0 1 0,0 2 0,0 0 0,0 2 0,-53 14 0,54-8 0,3 0 0,-2-2 0,1 0 0,-1-2 0,-47 6 0,53-11 0,1 2 0,0 0 0,0 1 0,1 1 0,-1 1 0,1 1 0,0 0 0,-21 13 0,30-16 0,-1 1 0,0-1 0,0-1 0,-1 0 0,1-1 0,-1 0 0,-16 0 0,-86-3 0,50-2 0,-440 3 0,475 1 0,-1 1 0,1 2 0,0 1 0,1 1 0,-1 1 0,-44 18 0,71-24 0,0 0 0,0 0 0,1-1 0,-1 1 0,0 0 0,0 1 0,1-1 0,-1 0 0,1 0 0,-1 1 0,1-1 0,0 1 0,-1-1 0,1 1 0,0-1 0,0 1 0,-1 2 0,2-4 0,0 1 0,0-1 0,0 1 0,0 0 0,0-1 0,0 1 0,0-1 0,0 1 0,0-1 0,0 1 0,0-1 0,0 1 0,0-1 0,1 1 0,-1-1 0,0 1 0,0-1 0,1 1 0,-1-1 0,0 0 0,1 1 0,-1-1 0,1 1 0,19 9 0,15-5 0,0-1 0,1-1 0,-1-2 0,50-5 0,-3 1 0,-32 2 0,-1 2 0,92 14 0,-90-8 0,0-2 0,99-5 0,-78-1 0,-34-2 0,-2-1 0,1-2 0,69-20 0,44-7 0,49-6 0,-141 25 0,1 2 0,1 3 0,84-2 0,668 12 0,-488-1 0,-273 2 0,62 12 0,-45-5 0,312 62 0,-334-59 0,-27-6 0,1-1 0,-1 0 0,1-2 0,26 1 0,15-3 0,195 12 0,-192-5 0,1-3 0,0-3 0,70-7 0,-120 2 0,-1 0 0,0 0 0,0-1 0,16-8 0,-18 8 0,-1-1 0,1 1 0,0 1 0,1 0 0,20-2 0,-32 5 0,0 0 0,0 0 0,0 0 0,0 0 0,1 0 0,-1 0 0,0 0 0,0 0 0,0 0 0,0 0 0,0 1 0,0-1 0,0 1 0,0-1 0,0 0 0,0 1 0,0 0 0,0-1 0,0 1 0,0 0 0,0-1 0,0 1 0,0 1 0,0-1 0,-1 0 0,0 0 0,0 0 0,1 1 0,-1-1 0,0 0 0,0 0 0,0 0 0,0 0 0,-1 0 0,1 0 0,0 1 0,0-1 0,-1 0 0,1 0 0,-1 0 0,1 0 0,-2 2 0,-4 7 0,-1-1 0,0 1 0,-12 12 0,12-14 0,-72 81 0,70-79 0,0-1 0,-1-1 0,0 0 0,-1-1 0,0 1 0,0-2 0,0 0 0,-1 0 0,0-1 0,-22 6 0,-14 1 0,-71 10 0,92-18 0,-3 1 0,-1-2 0,-51-1 0,67-3 0,-1-1 0,1 0 0,0-1 0,0 0 0,0-1 0,1-1 0,-18-8 0,5 0 0,0 1 0,0 2 0,-1 0 0,-1 2 0,1 1 0,-1 1 0,0 2 0,-40-2 0,-78 9 0,-96-5 0,168-12 0,19 3 0,25 5 0,-34-11 0,40 9 0,-1 1 0,-37-4 0,10 4 0,1-2 0,-57-18 0,77 21 0,0 1 0,0 2 0,0 1 0,0 1 0,-34 5 0,-14-2 0,36-1 0,-61-2 0,86-4 0,19 5 0,0 0 0,0 0 0,0 0 0,0-1 0,0 1 0,0 0 0,0 0 0,-1 0 0,1 0 0,0-1 0,0 1 0,0 0 0,0 0 0,0 0 0,0 0 0,0-1 0,0 1 0,0 0 0,0 0 0,0 0 0,0-1 0,0 1 0,1 0 0,-1 0 0,0 0 0,0 0 0,0-1 0,0 1 0,0 0 0,0 0 0,0 0 0,0 0 0,0 0 0,1-1 0,-1 1 0,0 0 0,0 0 0,0 0 0,0 0 0,0 0 0,1 0 0,-1 0 0,0 0 0,0 0 0,1-1 0,34-13 0,26-1 0,1 2 0,0 3 0,73-2 0,194 9 0,-311 3 0,34-2 0,1-2 0,67-15 0,53-4 0,-159 22 0,7-1 0,0 0 0,-1 2 0,1 0 0,0 2 0,38 7 0,-60-9 0,1 0 0,0 0 0,-1 1 0,1-1 0,0 0 0,0 0 0,-1 0 0,1 0 0,0 1 0,0-1 0,-1 0 0,1 0 0,0 1 0,0-1 0,0 0 0,-1 1 0,1-1 0,0 0 0,0 0 0,0 1 0,0-1 0,0 0 0,0 1 0,0-1 0,0 0 0,0 1 0,0-1 0,0 0 0,0 1 0,0-1 0,0 0 0,0 1 0,0-1 0,0 0 0,0 1 0,0-1 0,0 0 0,0 0 0,0 1 0,1-1 0,-1 0 0,0 1 0,0-1 0,0 0 0,1 0 0,-1 1 0,0-1 0,0 0 0,1 0 0,-1 0 0,0 1 0,0-1 0,1 0 0,-1 0 0,0 0 0,1 0 0,-1 0 0,0 0 0,1 0 0,-1 1 0,1-1 0,-30 9 0,-34 2 0,0-4 0,0-2 0,-96-6 0,66 0 0,-644-1 0,689 4 0,-63 12 0,30-3 0,33-4 0,-1 1 0,2 3 0,0 2 0,-71 28 0,94-31 0,-155 58 0,143-57 0,0-1 0,-1-2 0,-43 4 0,-177 2 0,46-3 0,154-6 0,24-1 0,0-1 0,0-2 0,-1-1 0,-59-9 0,79 6 0,0-2 0,-20-8 0,23 8 0,0 0 0,-1 1 0,1 0 0,-22-3 0,-46 4 0,430 34 0,-263-21 0,19 1 0,210 32 0,-246-29 0,143 7 0,75-19 0,-259-3 0,-10 0 0,0-1 0,32-8 0,-31 5 0,0 2 0,28-3 0,93 7 0,48-2 0,-91-13 0,-35 3 0,-61 11 0,87-13 0,116 0 0,-200 13 0,-1 0 0,1 0 0,-1 0 0,0-1 0,0 1 0,0-1 0,7-2 0,-13 3 0,1 0 0,0 1 0,0-1 0,0 0 0,0 0 0,-1 0 0,1 0 0,0-1 0,0 1 0,0 0 0,0 0 0,0 0 0,-1 0 0,1 0 0,0 0 0,0 0 0,0 0 0,0 0 0,0 0 0,0 0 0,-1 0 0,1 0 0,0-1 0,0 1 0,0 0 0,0 0 0,0 0 0,0 0 0,0 0 0,0 0 0,0-1 0,0 1 0,-1 0 0,1 0 0,0 0 0,0 0 0,0 0 0,0-1 0,0 1 0,0 0 0,0 0 0,0 0 0,0 0 0,0 0 0,0-1 0,0 1 0,0 0 0,0 0 0,1 0 0,-1 0 0,0 0 0,0-1 0,0 1 0,0 0 0,0 0 0,0 0 0,0 0 0,0 0 0,0 0 0,0 0 0,1-1 0,-1 1 0,0 0 0,0 0 0,0 0 0,0 0 0,-17-5 0,-109-21 0,-739-136 0,827 156 0,35 6 0,7 2 0,16 4 0,31 7 0,-16-7 0,0 1 0,58 20 0,-56-15 0,0-2 0,1-1 0,0-2 0,47 3 0,73 14 0,-9 0 0,-57-15 0,151 12 0,395 24 0,-583-37 0,-1 3 0,-1 2 0,0 2 0,67 29 0,-105-39 0,1-1 0,-1 0 0,1-1 0,0 0 0,22 0 0,83-5 0,-45-1 0,35 3 0,-187 1 0,-103 14 0,-47 0 0,27-4 0,-50 15 0,178-19 0,0-3 0,0-3 0,-1-3 0,-82-14 0,73 7 0,-1 4 0,-109 7 0,57 0 0,-189-18 0,165-11 0,-39-3 0,90 21 0,-359-14 0,93 24 0,333 4 0,39-5 0,0 0 0,1 0 0,-1 0 0,1 0 0,-1 1 0,0-1 0,1 0 0,-1 0 0,1 1 0,-1-1 0,1 0 0,-1 1 0,1-1 0,-1 0 0,1 1 0,-1-1 0,1 1 0,-1-1 0,1 1 0,0-1 0,-1 2 0,1-1 0,0-1 0,1 1 0,-1 0 0,1 0 0,-1 0 0,1-1 0,-1 1 0,1 0 0,-1-1 0,1 1 0,0-1 0,-1 1 0,1 0 0,0-1 0,-1 0 0,1 1 0,0-1 0,0 1 0,0-1 0,-1 0 0,1 1 0,1-1 0,30 13 0,62 16 0,-40-14 0,505 122 0,-323-108 0,-175-23 0,292 0 0,-203-8 0,843 2 0,-569-27 0,-389 22 0,1-3 0,-1-1 0,47-18 0,47-12 0,-92 30 0,70-13 0,-81 23 0,-25-1 0,-1 0 0,0 0 0,0 0 0,0 1 0,0-1 0,0 0 0,1 0 0,-1 0 0,0 0 0,0 0 0,0 0 0,0 0 0,0 0 0,0 0 0,0 0 0,1 0 0,-1 0 0,0 1 0,0-1 0,0 0 0,0 0 0,0 0 0,0 0 0,0 0 0,0 0 0,0 0 0,0 1 0,0-1 0,0 0 0,0 0 0,0 0 0,0 0 0,0 0 0,0 1 0,0-1 0,0 0 0,0 0 0,0 0 0,0 0 0,0 0 0,0 1 0,0-1 0,0 0 0,0 0 0,0 0 0,0 0 0,0 0 0,-14 9 0,-83 27 0,-1-4 0,-132 25 0,162-41 0,-355 59 0,341-63 0,-226 22 0,-152-33 0,214-3 0,211 2 0,0-2 0,1-1 0,-1-1 0,1-3 0,0 0 0,-57-22 0,70 22 0,1 1 0,-1 1 0,0 1 0,0 1 0,-27-2 0,-112 6 0,68 2 0,-42-3 0,211 31 0,437 138 0,-335-128 0,212 21 0,-286-53 0,140-8 0,-120-3 0,-89 1 0,0-2 0,0-1 0,-1-2 0,0-1 0,59-21 0,-37 12 0,0 3 0,0 2 0,1 3 0,1 2 0,-1 3 0,60 5 0,-106-2 0,0 0 0,1-1 0,-1 0 0,0-1 0,0-1 0,0 0 0,0 0 0,0-1 0,-1-1 0,1 0 0,-1 0 0,-1-1 0,12-8 0,-19 12 0,15-15 0,-22 11 0,-15 4 0,-53 3 0,-78 11 0,-19 2 0,-78-1 0,-106 1 0,59-15-1365,261 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4T23:25:39.5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1531 24575,'4'-1'0,"1"0"0,-1-1 0,0 0 0,0 1 0,0-1 0,0 0 0,0-1 0,0 1 0,0-1 0,-1 0 0,6-5 0,13-8 0,2 2 0,-1-1 0,0-1 0,-1-1 0,-1 0 0,21-22 0,-32 27 0,1 0 0,1 2 0,0-1 0,0 2 0,1-1 0,20-10 0,-7 4 0,0-2 0,-1 0 0,40-39 0,7-5 0,131-84 0,-157 117 0,-33 22 0,0-1 0,21-17 0,22-13 0,-10 7 0,-1-5 0,-20 15 0,31-20 0,-47 35 0,28-19 0,-35 24 0,0-1 0,-1 1 0,1 0 0,0-1 0,-1 1 0,0-1 0,1 0 0,-1 0 0,0 1 0,0-1 0,0 0 0,0 0 0,0 0 0,0 0 0,1-3 0,-2 4 0,-1 0 0,1 0 0,0 0 0,0 0 0,-1 0 0,1 1 0,-1-1 0,1 0 0,-1 0 0,1 0 0,-1 1 0,1-1 0,-1 0 0,0 1 0,1-1 0,-1 1 0,0-1 0,1 1 0,-1-1 0,0 1 0,0-1 0,0 1 0,1 0 0,-1-1 0,0 1 0,0 0 0,0 0 0,0-1 0,0 1 0,-1 0 0,-31-3 0,29 2 0,-36-1 0,-72 6 0,100-3 0,0 1 0,-1 0 0,1 1 0,0 1 0,0 0 0,1 0 0,-1 1 0,1 1 0,-21 13 0,2 1 0,0-1 0,-2-1 0,0-2 0,-43 16 0,70-30 0,1-1 0,-1 0 0,1 1 0,0-1 0,0 1 0,1 0 0,-1 0 0,0 0 0,1 1 0,-1-1 0,1 1 0,0 0 0,-1 0 0,1 0 0,-3 5 0,7-8 0,-1 0 0,0 1 0,0-1 0,0 0 0,1 0 0,-1 1 0,0-1 0,0 0 0,1 0 0,-1 0 0,0 1 0,1-1 0,-1 0 0,0 0 0,0 0 0,1 0 0,-1 0 0,0 1 0,1-1 0,-1 0 0,0 0 0,1 0 0,-1 0 0,0 0 0,1 0 0,-1 0 0,1 0 0,-1 0 0,0-1 0,1 1 0,-1 0 0,0 0 0,0 0 0,1 0 0,-1 0 0,0 0 0,1-1 0,16-3 0,39-16 0,93-48 0,-86 37 0,-42 23 0,41-12 0,-42 14 0,0 0 0,29-14 0,17-10 0,21-12 0,-55 25 0,-20 12 0,-1-1 0,0 0 0,14-12 0,-2 2 0,1 0 0,1 2 0,0 0 0,54-19 0,-57 24 0,41-22 0,-47 22 0,1 0 0,1 1 0,23-7 0,22-8 0,-50 17 0,1 1 0,0 0 0,0 1 0,24-4 0,-19 5 0,0-1 0,-1 0 0,0-2 0,0 0 0,0-1 0,17-9 0,-17 9 0,0 1 0,0 1 0,1 1 0,32-4 0,-36 6 0,-1 0 0,1 0 0,0-2 0,-1 1 0,0-2 0,0 0 0,0-1 0,24-14 0,-23 11 0,0 0 0,1 1 0,0 1 0,0 1 0,27-8 0,-1 3 0,47-4 0,-42 10 0,-30 4 0,0-1 0,0-1 0,-1 0 0,26-9 0,-3-1 0,1 1 0,0 2 0,0 2 0,1 1 0,0 3 0,71 0 0,-81 3 0,58-11 0,-54 7 0,38-2 0,310 6 0,-181 2 0,-181 1 0,-1 1 0,0 0 0,-1 2 0,1 0 0,33 14 0,-25-9 0,49 12 0,-32-12 0,52 19 0,-60-16 0,-1-2 0,61 9 0,-79-18 0,0 0 0,-1 2 0,1 0 0,-1 0 0,0 2 0,0 0 0,30 16 0,-28-12 0,1-1 0,0-1 0,36 10 0,-39-14 0,0 1 0,0 1 0,-1 1 0,1 0 0,-1 1 0,20 14 0,-21-12 0,0-1 0,1-1 0,31 13 0,-8-4 0,116 45 0,-148-58 0,-1-1 0,1 1 0,-1 0 0,10 10 0,21 11 0,-21-15 0,1 0 0,-2 1 0,24 21 0,22 16 0,-32-29 0,-9-5 0,1-1 0,37 17 0,-24-15 0,-1 2 0,0 1 0,-1 1 0,-1 2 0,-1 1 0,-1 1 0,30 32 0,-48-42 0,-1 0 0,-1 1 0,0 0 0,-1 0 0,9 20 0,20 35 0,-23-46 0,-10-16 0,0-1 0,0 0 0,0 0 0,1 0 0,7 8 0,-7-8 0,1 0 0,-1 1 0,-1 0 0,1 0 0,-1 0 0,0 0 0,-1 1 0,5 14 0,-4-12 0,0 0 0,0-1 0,1 0 0,0 0 0,9 13 0,223 239 0,-213-231 0,-18-22 0,0 0 0,0-1 0,13 11 0,-18-17 0,1 0 0,0 1 0,-1-1 0,1 0 0,-1 1 0,1-1 0,-1 1 0,0 0 0,0 0 0,0-1 0,0 1 0,0 0 0,0 0 0,1 3 0,-2-4 0,0 0 0,-1 0 0,1 1 0,0-1 0,-1 0 0,1 0 0,-1 0 0,1 0 0,-1 0 0,0 0 0,1 0 0,-1-1 0,0 1 0,0 0 0,1 0 0,-1 0 0,0-1 0,0 1 0,0 0 0,0-1 0,0 1 0,0-1 0,0 1 0,0-1 0,0 1 0,0-1 0,0 0 0,-2 1 0,-22 7 0,-1-2 0,1 0 0,-1-1 0,-38 1 0,17-4 0,-75-6 0,118 4 0,0-1 0,-1 1 0,1-1 0,0 0 0,0 0 0,1 0 0,-1 0 0,0-1 0,0 0 0,0 0 0,1 0 0,-1 0 0,1 0 0,0-1 0,0 1 0,-5-5 0,6 4 0,0-1 0,0 1 0,1 0 0,-1 0 0,1-1 0,0 1 0,0-1 0,0 1 0,0-1 0,0 0 0,1 1 0,0-1 0,-1 0 0,1 1 0,1-1 0,-1 0 0,0 1 0,2-6 0,4-10 0,0 1 0,1 0 0,18-33 0,-23 45 0,14-12 0,0-3 0,-15 21 0,-1-1 0,0 0 0,0 0 0,1 0 0,-1 0 0,0 0 0,0 0 0,0 0 0,0 0 0,0 0 0,0 0 0,0 1 0,0-1 0,-1 0 0,1 0 0,0 0 0,0 0 0,-1 0 0,1 0 0,-1 1 0,1-1 0,-1 0 0,1 0 0,-1 0 0,0-1 0,-8-6 0,1 0 0,-1 1 0,0 0 0,-19-11 0,-26-21 0,15-2 0,-50-66 0,52 59 0,-44-42 0,27 46 0,38 31 0,-29-26 0,25 17 0,10 10 0,0 1 0,0 0 0,-1 1 0,-1 0 0,0 0 0,0 1 0,-1 1 0,0 0 0,0 1 0,-16-7 0,-151-38 0,175 51 0,0-1 0,0 0 0,0-1 0,0 1 0,0-1 0,1 0 0,-1 0 0,1 0 0,0-1 0,0 0 0,0 1 0,1-1 0,-1-1 0,1 1 0,0 0 0,0-1 0,0 0 0,1 0 0,-3-6 0,-7-10 0,9 16 0,-1 1 0,0-1 0,1 1 0,-2 0 0,1 0 0,0 1 0,-1-1 0,0 1 0,0 0 0,-6-3 0,-59-23 0,48 20 0,-159-74 0,137 64 0,0 2 0,-59-15 0,82 27 0,1 2 0,-1 0 0,-28 1 0,28 1 0,-1 0 0,1-2 0,-26-6 0,-27-13 0,29 8 0,-71-12 0,95 21 0,0 0 0,1-2 0,-39-16 0,10 2 0,16 8 0,21 7 0,-1 1 0,1 1 0,-1 0 0,0 1 0,0 0 0,-18-1 0,-7 2 0,-6 0 0,-56-9 0,38 3 0,-2 3 0,-112 6 0,64 1 0,64-3 0,-10 0 0,0 3 0,-89 13 0,-60 23 0,193-35 0,0 1 0,0 0 0,-21 10 0,23-9 0,-1 0 0,1-1 0,-1 0 0,-18 2 0,0 0 0,0 0 0,-32 12 0,-18 4 0,-41 13 0,93-24 0,-1-2 0,0-1 0,-1-2 0,-62 6 0,67-10 0,-46 8 0,-13 2 0,-38 5 0,65-8 0,53-8 0,-1 1 0,1-1 0,-1 1 0,1 0 0,0 0 0,-1 1 0,1 0 0,1-1 0,-1 2 0,-8 5 0,0 4 0,-25 28 0,-3 4 0,17-21 0,19-17 0,-1-1 0,0 0 0,-1 0 0,1-1 0,-1 1 0,-12 5 0,-132 74 0,-141 77 0,280-152 0,-1 0 0,-16 18 0,-6 5 0,-11 2 0,32-26 0,1 1 0,-1 1 0,2 1 0,-1 0 0,-10 15 0,20-23 0,-108 155 0,99-141 0,-25 29 0,-10 14 0,47-60 0,-1-1 0,1 1 0,0-1 0,-1 1 0,1-1 0,0 1 0,-1-1 0,1 1 0,0-1 0,-1 1 0,1 0 0,0-1 0,0 1 0,0 0 0,0-1 0,0 1 0,0 0 0,0-1 0,0 1 0,0 0 0,0-1 0,0 1 0,0-1 0,0 1 0,1 1 0,0-2 0,-1 1 0,1-1 0,-1 0 0,1 1 0,0-1 0,-1 0 0,1 0 0,0 0 0,0 1 0,-1-1 0,1 0 0,0 0 0,0 0 0,-1 0 0,1 0 0,0 0 0,-1 0 0,2-1 0,34-11 0,-24 4 0,-1 1 0,18-17 0,5-4 0,9-5 0,55-57 0,-68 60 0,-4 6 0,0 1 0,1 0 0,31-18 0,29-25 0,-81 62 0,16-11 0,-1 1 0,2 1 0,0 1 0,28-11 0,-5 5 0,-26 10 0,-1 0 0,30-6 0,-36 10 0,-1 0 0,0-1 0,0 0 0,0-1 0,16-10 0,-13 7 0,-1 1 0,25-10 0,36-17 0,-28 12 0,57-29 0,-49 24 0,-40 18 0,1 2 0,1 0 0,0 1 0,22-7 0,29-4 0,-38 9 0,0 1 0,1 2 0,42-4 0,-34 6 0,-1-2 0,39-11 0,-33 7 0,20-7 0,-39 10 0,0 1 0,0 1 0,29-2 0,-36 5 0,0-1 0,0-1 0,0 0 0,18-8 0,-16 5 0,0 1 0,37-5 0,-30 6 0,-1 0 0,0-2 0,41-16 0,-44 14 0,0 1 0,0 1 0,0 1 0,1 1 0,24-1 0,319 5 0,-174 3 0,-160 0 0,0 1 0,0 2 0,50 14 0,34 6 0,-85-19 0,37 12 0,-44-11 0,0 0 0,0-2 0,31 3 0,-40-7 0,0 2 0,0 0 0,0 2 0,0-1 0,0 2 0,-1 0 0,0 1 0,15 9 0,-6-6 0,2-1 0,-1 0 0,37 6 0,30 10 0,-32-6 0,-23-7 0,-1 1 0,42 21 0,-19-10 0,-45-19 0,0 0 0,0 1 0,20 13 0,-23-13 0,0-1 0,1 0 0,0-1 0,-1 0 0,1-1 0,0 0 0,21 2 0,-15-2 0,0 1 0,28 9 0,68 23 0,-71-23 0,57 24 0,-76-27 0,-20-9 0,0 0 0,-1 0 0,1 0 0,-1 1 0,1 0 0,-1 0 0,1 0 0,-1 0 0,0 0 0,0 1 0,0-1 0,-1 1 0,1 0 0,0 0 0,3 6 0,7 15 0,-2 1 0,12 36 0,-16-40 0,1-1 0,0 1 0,2-1 0,20 32 0,-19-37 0,1 0 0,-1 0 0,0 1 0,-2 1 0,11 23 0,-16-32 0,1 1 0,0-1 0,0 0 0,1 0 0,11 13 0,14 19 0,-25-31 0,-1 0 0,1 0 0,1 0 0,-1-1 0,1 0 0,1-1 0,0 1 0,0-2 0,0 1 0,1-1 0,0 0 0,0-1 0,0 0 0,11 4 0,-3-4 0,-23-11 0,-28-13 0,-52-14 0,-2 4 0,-112-23 0,106 30 0,-171-64 0,263 85 0,-40-20 0,41 20 0,-1 0 0,0 0 0,1 0 0,-1 0 0,1-1 0,0 1 0,-1 0 0,1-1 0,0 1 0,0-1 0,0 1 0,0-1 0,0 1 0,0-1 0,0 0 0,0 0 0,1 1 0,-1-1 0,1 0 0,-1-3 0,1 4 0,0 0 0,1 0 0,-1 0 0,0 0 0,1 1 0,-1-1 0,1 0 0,-1 0 0,1 0 0,-1 0 0,1 0 0,-1 1 0,1-1 0,0 0 0,0 0 0,-1 1 0,1-1 0,0 1 0,0-1 0,0 1 0,0-1 0,0 1 0,0-1 0,0 1 0,0 0 0,0-1 0,1 1 0,31-5 0,-30 4 0,41-3 0,0 2 0,0 2 0,0 2 0,79 13 0,-119-14 0,1 0 0,-1 0 0,1 0 0,0-1 0,-1 0 0,1 0 0,-1 0 0,7-1 0,-10 0 0,0 1 0,0-1 0,1 1 0,-1-1 0,0 0 0,0 1 0,0-1 0,0 0 0,0 0 0,0 1 0,-1-1 0,1 0 0,0 0 0,0 0 0,0 0 0,-1 0 0,1 0 0,-1-1 0,1 1 0,-1 0 0,1 0 0,-1 0 0,0-1 0,1 1 0,-1 0 0,0 0 0,0 0 0,0-1 0,0 1 0,0 0 0,0 0 0,0-1 0,-1 1 0,1 0 0,-1-2 0,-2-10 0,0 0 0,-2 0 0,1 1 0,-2-1 0,1 1 0,-2 0 0,0 1 0,0-1 0,-1 1 0,0 1 0,-1 0 0,0 0 0,-1 0 0,-17-12 0,14 14 0,0 0 0,-1 1 0,0 1 0,0 0 0,-1 1 0,-22-5 0,-21-8 0,-12-6 0,30 12 0,-37-18 0,58 22 0,0 1 0,-24-5 0,-21-8 0,-189-62 0,211 68 0,-44-8 0,73 19 0,-34-8 0,1 2 0,-1 2 0,-61-1 0,89 7 0,1-2 0,0 0 0,0-1 0,1 0 0,-1-2 0,-23-10 0,18 7 0,-1 0 0,-39-7 0,-109-15 0,114 20 0,35 5 0,-1 2 0,-28-1 0,-385 3 0,217 4 0,197 0 0,1 0 0,-1 2 0,1 1 0,-40 14 0,8-3 0,20-5 0,-39 18 0,8-2 0,-38 10 0,-91 18 0,177-52 0,1 1 0,0 0 0,0 1 0,0 1 0,1 1 0,-22 12 0,23-11 0,1-1 0,-1-1 0,-1 0 0,1 0 0,-1-2 0,-17 4 0,13-3 0,0 0 0,0 2 0,-20 9 0,-56 23 0,27-13 0,5-1 0,34-14 0,-43 21 0,46-19 0,-1-1 0,-1-2 0,-40 10 0,37-12 0,0 2 0,-38 17 0,-41 39 0,98-58 0,1 0 0,0 1 0,1 1 0,0 0 0,0 0 0,1 1 0,0 0 0,1 0 0,-13 25 0,9-16 0,-1 0 0,-24 27 0,22-33 0,10-10 0,0 0 0,1 1 0,-1-1 0,1 1 0,0 0 0,1 0 0,-1 0 0,1 0 0,0 1 0,-4 9 0,7-13 0,0-1 0,0 0 0,0 1 0,0-1 0,1 0 0,-1 1 0,1-1 0,-1 0 0,1 0 0,-1 0 0,1 1 0,0-1 0,-1 0 0,1 0 0,0 0 0,0 0 0,0 0 0,0 0 0,0 0 0,0 0 0,0 0 0,0-1 0,0 1 0,0 0 0,0-1 0,1 1 0,-1-1 0,0 1 0,1-1 0,-1 0 0,0 1 0,2-1 0,46 8 0,1-8 0,1-2 0,-1-2 0,0-3 0,52-14 0,-60 13 0,-33 7 0,31-8 0,-38 9 0,0-1 0,0 1 0,-1-1 0,1 1 0,0-1 0,-1 0 0,1 1 0,0-1 0,-1 0 0,1 0 0,-1 0 0,1 0 0,-1-1 0,0 1 0,0 0 0,2-2 0,-4 2 0,1 1 0,0-1 0,-1 0 0,1 1 0,-1-1 0,1 1 0,-1-1 0,0 1 0,1-1 0,-1 1 0,0-1 0,1 1 0,-1 0 0,0-1 0,1 1 0,-1 0 0,0-1 0,0 1 0,1 0 0,-1 0 0,0 0 0,0 0 0,1 0 0,-1 0 0,0 0 0,0 0 0,-1 0 0,-24-1 0,2 3 0,0 1 0,-33 9 0,6-1 0,51-10 0,-1-1 0,0 0 0,1 0 0,-1 0 0,0 1 0,1-1 0,-1 0 0,0 0 0,0 0 0,1 0 0,-1 0 0,0 0 0,1 0 0,-1-1 0,0 1 0,1 0 0,-1 0 0,0 0 0,1-1 0,-1 1 0,0 0 0,1-1 0,-1 1 0,1 0 0,-1-1 0,0 1 0,1-1 0,-1 1 0,0-2 0,1 1 0,0 0 0,0 0 0,0 0 0,0-1 0,0 1 0,0 0 0,0 0 0,0-1 0,0 1 0,1 0 0,-1 0 0,1 0 0,-1 0 0,0-1 0,2 0 0,28-44 0,-27 42 0,25-31 0,0 2 0,63-56 0,-5 25 0,-79 59 0,0 0 0,1 0 0,0 1 0,0 0 0,0 0 0,1 0 0,-1 1 0,1 1 0,0-1 0,14-1 0,4 2 0,1 1 0,31 2 0,-38 1 0,1-1 0,-1-2 0,0 0 0,1-1 0,21-6 0,47-19 0,49-13 0,-123 36 0,1-1 0,-1 0 0,0-2 0,-1 0 0,17-10 0,71-49 0,-87 54 0,17-12 0,-19 13 0,1 1 0,-1 0 0,2 1 0,26-12 0,123-51 0,7-3 0,-118 52 0,-41 17 0,0 0 0,1 0 0,0 2 0,0-1 0,0 2 0,0 0 0,17-1 0,271-18 0,-210 17 0,94 8 0,-171-1 0,1 1 0,-1 0 0,1 2 0,-1 0 0,0 0 0,15 9 0,-14-7 0,0 0 0,1-1 0,-1 0 0,25 3 0,-31-7 0,1-1 0,-1 1 0,0 1 0,1 0 0,-1 1 0,0 0 0,-1 0 0,16 10 0,1 1 0,42 19 0,-9-6 0,-5 0 0,0-3 0,99 30 0,-120-48 0,0-2 0,0-1 0,1-1 0,-1-2 0,41-4 0,60 3 0,-120 1 0,0 1 0,-1 1 0,0 0 0,1 1 0,-1 0 0,-1 1 0,1 0 0,-1 1 0,20 13 0,7 2 0,1-2 0,1-2 0,75 22 0,-12-5 0,-95-31 0,-1 0 0,1 1 0,-1 0 0,0 0 0,0 1 0,0 0 0,12 12 0,-20-17 0,1 0 0,-1 1 0,0-1 0,1 0 0,-1 1 0,0-1 0,1 0 0,-1 1 0,0-1 0,0 0 0,1 1 0,-1-1 0,0 1 0,0-1 0,0 1 0,0-1 0,0 0 0,0 1 0,0-1 0,1 1 0,-1-1 0,0 1 0,-1-1 0,1 1 0,0-1 0,0 0 0,0 1 0,0-1 0,0 1 0,0-1 0,0 1 0,-1-1 0,1 0 0,0 1 0,-1 0 0,-17 8 0,-27-3 0,44-6 0,-48 3 0,-58-3 0,85-2 0,-1 0 0,1-2 0,0-1 0,-43-14 0,-99-48 0,137 56 0,-46-11 0,43 14 0,-38-17 0,34 11 0,-2 1 0,1 2 0,-2 2 0,1 1 0,-1 1 0,0 2 0,-75 1 0,-335 5 0,442 0 0,0-1 0,0 0 0,0 0 0,0 0 0,1-1 0,-1 1 0,0-1 0,0 0 0,1-1 0,-1 1 0,1-1 0,-1 0 0,1 0 0,-1 0 0,1-1 0,0 0 0,0 1 0,1-1 0,-1-1 0,-4-3 0,3 1 0,0 1 0,-1-1 0,0 1 0,0 1 0,0-1 0,-1 1 0,0 0 0,1 1 0,-1-1 0,-1 1 0,1 1 0,0-1 0,-1 1 0,-11-1 0,-10-2 0,-1 2 0,-41 0 0,40 2 0,0 0 0,0 0 0,0 3 0,0 0 0,0 2 0,-47 12 0,27 2 0,28-9 0,0-1 0,0-1 0,-1-2 0,1 0 0,-44 3 0,30-5 0,1 2 0,0 1 0,0 2 0,-38 13 0,-30 7 0,-141 36 0,111-26 0,-10-6 0,92-21 0,30-6 0,-1-1 0,-40 3 0,31-5 0,0 2 0,0 2 0,-54 15 0,41-9 0,31-8 0,0 0 0,1 1 0,0 1 0,0 0 0,0 1 0,1 0 0,-14 11 0,20-14 0,1 0 0,0 0 0,0 1 0,0 0 0,1 0 0,0 0 0,0 0 0,0 1 0,1 0 0,-1-1 0,2 1 0,-1 0 0,0 1 0,1-1 0,0 0 0,1 1 0,-2 10 0,3-15 0,0 0 0,0 0 0,1 0 0,-1 0 0,1-1 0,-1 1 0,1 0 0,0 0 0,0 0 0,-1 0 0,1-1 0,0 1 0,1 0 0,-1-1 0,0 1 0,0-1 0,1 1 0,-1-1 0,1 0 0,-1 1 0,1-1 0,0 0 0,-1 0 0,1 0 0,0 0 0,0 0 0,0-1 0,0 1 0,0-1 0,-1 1 0,5 0 0,7 1 0,1 0 0,-1 0 0,20-1 0,-28-1 0,28 0 0,1-1 0,-1-1 0,0-2 0,0-1 0,0-2 0,0-1 0,61-24 0,-76 26 0,0 0 0,0 1 0,33-4 0,-35 8 0,-1-2 0,0 0 0,1-1 0,-2-1 0,1 0 0,15-8 0,6-4 0,0 1 0,1 1 0,1 2 0,49-10 0,1 7 0,-50 11 0,0-3 0,43-13 0,-49 11 0,0 2 0,0 1 0,1 1 0,0 2 0,0 1 0,47 3 0,-51-2 0,0-1 0,-1-2 0,1 0 0,-1-2 0,0-1 0,30-13 0,-20 7 0,80-17 0,27 6 0,-103 19 0,0 2 0,0 2 0,66 4 0,-25 0 0,56-3 0,125 3 0,-216 3 0,-1 1 0,69 20 0,65 34 0,-168-57 0,43 12 0,54 21 0,-92-28 0,0 0 0,0 1 0,-1 1 0,-1 0 0,1 2 0,26 23 0,-29-23 0,1-1 0,0 0 0,1-1 0,0-1 0,0-1 0,1 0 0,26 7 0,4 4 0,-28-13 0,17 7 0,-35-12 0,1-1 0,-1 1 0,0-1 0,0 1 0,0 0 0,0 0 0,0-1 0,0 1 0,0 0 0,-1 0 0,1 0 0,0 0 0,0 0 0,-1 0 0,1 0 0,0 0 0,-1 1 0,1-1 0,-1 0 0,0 0 0,1 0 0,-1 1 0,1 1 0,-2-2 0,1 0 0,0 0 0,0-1 0,-1 1 0,1 0 0,0 0 0,-1 0 0,1 0 0,0-1 0,-1 1 0,1 0 0,-1 0 0,0-1 0,1 1 0,-1 0 0,0-1 0,1 1 0,-1-1 0,0 1 0,0-1 0,1 1 0,-1-1 0,0 1 0,0-1 0,0 0 0,0 1 0,1-1 0,-1 0 0,0 0 0,0 0 0,0 0 0,0 0 0,0 0 0,0 0 0,-1 0 0,-34-3 0,3-7 0,-41-18 0,16 5 0,21 10 0,-1 1 0,0 1 0,-1 3 0,0 1 0,0 2 0,-70-1 0,100 6 0,-25 3 0,0-3 0,1 0 0,-1-3 0,0 0 0,1-2 0,-40-12 0,34 4 0,5 1 0,0 2 0,-37-7 0,-59-8 0,73 14 0,36 6 0,-1 1 0,-33-2 0,-438 5 0,231 3 0,239 0 0,1 0 0,-1 2 0,1 0 0,-28 10 0,-35 7 0,54-15 0,-30 5 0,-82 4 0,91-10 0,1 2 0,0 3 0,-73 23 0,59-15 0,35-10 0,0 1 0,-38 4 0,43-7 0,1 0 0,0 2 0,0 0 0,-30 16 0,-5 2 0,-93 29 0,135-47 0,1 0 0,1 2 0,0-1 0,0 2 0,1 0 0,0 0 0,1 2 0,-14 14 0,27-26 0,0-1 0,0 0 0,-1 0 0,1 0 0,0 0 0,0 0 0,0 0 0,-1 0 0,1 1 0,0-1 0,0 0 0,0 0 0,0 0 0,-1 1 0,1-1 0,0 0 0,0 0 0,0 0 0,0 1 0,0-1 0,0 0 0,0 0 0,0 1 0,0-1 0,0 0 0,0 0 0,0 1 0,-1-1 0,2 0 0,-1 0 0,0 0 0,0 1 0,0-1 0,0 0 0,0 0 0,0 1 0,0-1 0,0 0 0,0 0 0,0 1 0,0-1 0,1 0 0,-1 0 0,0 0 0,0 0 0,0 1 0,0-1 0,0 0 0,1 0 0,-1 0 0,0 1 0,18-2 0,21-12 0,66-37 0,-44 19 0,81-28 0,-110 48 0,-5 1 0,1 2 0,1 0 0,32-4 0,-28 6 0,0-1 0,0-2 0,48-20 0,-48 16 0,0 1 0,0 2 0,51-8 0,42 5 0,136 3 0,732 10 0,-923 4 0,0 3 0,77 18 0,-63-10 0,-29-3 0,-36-8 0,-1 0 0,1 0 0,24-1 0,-2-2 0,22-1 0,98 14 0,-80-7 0,-66-7 0,1 0 0,-1 2 0,1 0 0,-1 1 0,0 0 0,0 1 0,0 1 0,17 8 0,-32-13 0,-1 0 0,0 0 0,1 0 0,-1 0 0,1 1 0,-1-1 0,0 0 0,1 0 0,-1 0 0,0 0 0,1 0 0,-1 1 0,0-1 0,0 0 0,1 0 0,-1 1 0,0-1 0,0 0 0,1 0 0,-1 1 0,0-1 0,0 0 0,1 1 0,-1-1 0,0 0 0,0 1 0,0-1 0,0 0 0,0 1 0,0-1 0,0 1 0,0-1 0,0 0 0,0 1 0,0-1 0,0 0 0,0 1 0,0-1 0,0 1 0,0-1 0,0 1 0,-18 6 0,-26-2 0,-326 18 0,295-23 0,-96-12 0,-35 0 0,-114 13 0,312-1 0,-1 0 0,1 0 0,-1 1 0,1 1 0,0-1 0,-1 1 0,1 1 0,0 0 0,-11 5 0,20-8 0,0 1 0,-1-1 0,1 1 0,0-1 0,0 1 0,0-1 0,-1 0 0,1 1 0,0-1 0,0 0 0,0 0 0,0 1 0,0-1 0,0 0 0,-1 0 0,1 0 0,2 0 0,85 4 0,1-5 0,-1-3 0,160-28 0,-226 27 0,-1-1 0,1-1 0,-2-1 0,1 0 0,-1-2 0,27-17 0,-3 3 0,-25 14 0,0 0 0,-2-1 0,1-1 0,-1 0 0,22-22 0,-37 32 0,0-1 0,0 1 0,0-1 0,0 0 0,0 0 0,0 0 0,-1 0 0,1 0 0,-1 0 0,0 0 0,0 0 0,0-1 0,-1 1 0,1 0 0,-1-1 0,1 1 0,-1 0 0,0-1 0,-1 1 0,1 0 0,0-1 0,-1 1 0,0 0 0,0-1 0,0 1 0,0 0 0,0 0 0,-1 0 0,0 0 0,-2-4 0,-3-3 0,-1-1 0,-1 1 0,0 1 0,0-1 0,-1 1 0,-21-14 0,-8-2 0,-1 1 0,-1 2 0,-48-19 0,-139-42 0,174 64 0,45 16 0,-336-110 0,-10 27 0,142 69 0,58 8 0,42-4 0,189 11 0,148 23 0,-8 0 0,42-13 0,-61-2 0,67 15 0,-264-21 0,201 18 0,-159-12 0,0 1 0,73 25 0,-83-18 0,-1 1 0,-1 2 0,47 33 0,-59-37 0,57 39 0,114 102 0,-183-147 0,1-1 0,-1 1 0,0 0 0,-1 1 0,1-1 0,-2 1 0,1 0 0,-1 0 0,0 0 0,-1 1 0,0 0 0,0-1 0,3 18 0,-6-20 0,0 0 0,0 1 0,0-1 0,-1 0 0,1 0 0,-2 0 0,1 1 0,-1-1 0,1 0 0,-2-1 0,1 1 0,-1 0 0,0-1 0,0 1 0,0-1 0,-1 0 0,0 0 0,0 0 0,0 0 0,-10 7 0,-15 12 0,-1-2 0,-1-1 0,-1-2 0,0 0 0,-2-3 0,-54 20 0,-221 49 0,61-22 0,94-9 0,-60 17 0,-88 4 0,293-74 0,0 1 0,0 1 0,0-1 0,0 2 0,0-1 0,-8 6 0,16-8 0,-1 0 0,1 0 0,-1 0 0,1 0 0,0 0 0,-1 1 0,1-1 0,0 1 0,0-1 0,0 1 0,0-1 0,0 1 0,0-1 0,0 1 0,1 0 0,-1 0 0,1-1 0,-1 1 0,1 0 0,0 0 0,-1 0 0,1 0 0,0-1 0,0 1 0,0 0 0,1 0 0,-1 0 0,0 0 0,1-1 0,-1 1 0,1 0 0,-1 0 0,1-1 0,0 1 0,2 2 0,3 7 0,0-1 0,1-1 0,0 1 0,1-1 0,0-1 0,0 1 0,1-1 0,0-1 0,12 9 0,9 4 0,58 27 0,33-3-1365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342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517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143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3142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7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1640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369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9688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4560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286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8:28-34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耶稣既渡到那边去，来到加大拉人的地方，就有两个被鬼附的人从坟茔里出来迎着他，极其凶猛，甚至没有人能从那条路上经过。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他们喊着说：「上帝的儿子，我们与你有甚么相干？时候还没有到，你就上这里来叫我们受苦吗？」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离他们很远，有一大群猪吃食。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鬼就央求耶稣，说：「若把我们赶出去，就打发我们进入猪群吧！」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耶稣说：「去吧！」鬼就出来，进入猪群。全群忽然闯下山崖，投在海里淹死了。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放猪的就逃跑进城，将这一切事和被鬼附的人所遭遇的都告诉人。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8:34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合城的人都出来迎见耶稣，既见了就央求他离开他们的境界。</a:t>
            </a:r>
          </a:p>
        </p:txBody>
      </p:sp>
    </p:spTree>
    <p:extLst>
      <p:ext uri="{BB962C8B-B14F-4D97-AF65-F5344CB8AC3E}">
        <p14:creationId xmlns:p14="http://schemas.microsoft.com/office/powerpoint/2010/main" val="181282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警醒灵里的争战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>
                <a:solidFill>
                  <a:prstClr val="white"/>
                </a:solidFill>
                <a:latin typeface="+mn-ea"/>
              </a:rPr>
              <a:t>前言：</a:t>
            </a:r>
            <a:endParaRPr lang="en-US" altLang="zh-CN" sz="3600" b="1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595F0A-16E4-EFF7-0D93-15B0C995F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08106"/>
              </p:ext>
            </p:extLst>
          </p:nvPr>
        </p:nvGraphicFramePr>
        <p:xfrm>
          <a:off x="101599" y="1558212"/>
          <a:ext cx="8809134" cy="2855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7789">
                  <a:extLst>
                    <a:ext uri="{9D8B030D-6E8A-4147-A177-3AD203B41FA5}">
                      <a16:colId xmlns:a16="http://schemas.microsoft.com/office/drawing/2014/main" val="226020435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3720602805"/>
                    </a:ext>
                  </a:extLst>
                </a:gridCol>
                <a:gridCol w="1800808">
                  <a:extLst>
                    <a:ext uri="{9D8B030D-6E8A-4147-A177-3AD203B41FA5}">
                      <a16:colId xmlns:a16="http://schemas.microsoft.com/office/drawing/2014/main" val="577804481"/>
                    </a:ext>
                  </a:extLst>
                </a:gridCol>
                <a:gridCol w="2920480">
                  <a:extLst>
                    <a:ext uri="{9D8B030D-6E8A-4147-A177-3AD203B41FA5}">
                      <a16:colId xmlns:a16="http://schemas.microsoft.com/office/drawing/2014/main" val="3466185634"/>
                    </a:ext>
                  </a:extLst>
                </a:gridCol>
              </a:tblGrid>
              <a:tr h="1432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effectLst/>
                        </a:rPr>
                        <a:t>马太</a:t>
                      </a:r>
                      <a:r>
                        <a:rPr lang="en-US" sz="2400" b="1" dirty="0">
                          <a:effectLst/>
                        </a:rPr>
                        <a:t>8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effectLst/>
                        </a:rPr>
                        <a:t>两个被鬼附的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---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---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1891963"/>
                  </a:ext>
                </a:extLst>
              </a:tr>
              <a:tr h="1422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马可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</a:rPr>
                        <a:t>5/</a:t>
                      </a: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路加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</a:rPr>
                        <a:t>8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一个被鬼附的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人的新面貌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耶稣要此人回家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zh-CN" sz="2400" b="1" dirty="0">
                          <a:solidFill>
                            <a:srgbClr val="FFFF00"/>
                          </a:solidFill>
                          <a:effectLst/>
                        </a:rPr>
                        <a:t>城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669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一、认识一个真实的灵界。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耶稣既渡到那边去，来到加大拉人的地方，就有两个被鬼附的人从坟茔里出来迎着他，极其凶猛，甚至没有人能从那条路上经过。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1921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那人常住在坟茔里，没有人能捆住他，就是用铁链也不能；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因为人屡次用脚镣和铁链捆锁他，铁链竟被他挣断了，脚镣也被他弄碎了；总没有人能制伏他。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他昼夜常在坟茔里和山中喊叫，又用石头砍自己。</a:t>
            </a:r>
          </a:p>
        </p:txBody>
      </p:sp>
    </p:spTree>
    <p:extLst>
      <p:ext uri="{BB962C8B-B14F-4D97-AF65-F5344CB8AC3E}">
        <p14:creationId xmlns:p14="http://schemas.microsoft.com/office/powerpoint/2010/main" val="2684167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25706" y="857250"/>
            <a:ext cx="5184576" cy="51435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789802" y="1700808"/>
            <a:ext cx="3618402" cy="34563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6" name="Oval 5"/>
          <p:cNvSpPr/>
          <p:nvPr/>
        </p:nvSpPr>
        <p:spPr>
          <a:xfrm>
            <a:off x="3791930" y="2600046"/>
            <a:ext cx="1657908" cy="1657908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8" name="TextBox 7"/>
          <p:cNvSpPr txBox="1"/>
          <p:nvPr/>
        </p:nvSpPr>
        <p:spPr>
          <a:xfrm>
            <a:off x="4146663" y="993520"/>
            <a:ext cx="995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上帝</a:t>
            </a:r>
            <a:endParaRPr lang="en-CA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0776" y="19708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灵界</a:t>
            </a:r>
            <a:endParaRPr lang="en-C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47755" y="3198167"/>
            <a:ext cx="1146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物质界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59773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872958" y="2699593"/>
            <a:ext cx="2928092" cy="2922204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5" name="Oval 4"/>
          <p:cNvSpPr/>
          <p:nvPr/>
        </p:nvSpPr>
        <p:spPr>
          <a:xfrm>
            <a:off x="2883482" y="1238490"/>
            <a:ext cx="2928092" cy="292220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50"/>
          </a:p>
        </p:txBody>
      </p:sp>
      <p:sp>
        <p:nvSpPr>
          <p:cNvPr id="9" name="TextBox 8"/>
          <p:cNvSpPr txBox="1"/>
          <p:nvPr/>
        </p:nvSpPr>
        <p:spPr>
          <a:xfrm>
            <a:off x="3732971" y="174755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/>
              <a:t>灵界</a:t>
            </a:r>
            <a:endParaRPr lang="en-CA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88152" y="4525072"/>
            <a:ext cx="1747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物质界</a:t>
            </a:r>
            <a:endParaRPr lang="en-CA" sz="3600" b="1" dirty="0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9CBAFCBB-4FE1-2388-C1E2-F8BB2792D3FB}"/>
              </a:ext>
            </a:extLst>
          </p:cNvPr>
          <p:cNvSpPr/>
          <p:nvPr/>
        </p:nvSpPr>
        <p:spPr>
          <a:xfrm>
            <a:off x="5822098" y="3125165"/>
            <a:ext cx="1226884" cy="54400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379399-A8B5-272C-5142-2A09A8D98764}"/>
              </a:ext>
            </a:extLst>
          </p:cNvPr>
          <p:cNvSpPr txBox="1"/>
          <p:nvPr/>
        </p:nvSpPr>
        <p:spPr>
          <a:xfrm>
            <a:off x="7214105" y="3074003"/>
            <a:ext cx="80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</a:t>
            </a:r>
            <a:endParaRPr lang="en-US" sz="36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4658C67-B794-F153-C5B3-6C61AD903AC7}"/>
                  </a:ext>
                </a:extLst>
              </p14:cNvPr>
              <p14:cNvContentPartPr/>
              <p14:nvPr/>
            </p14:nvContentPartPr>
            <p14:xfrm>
              <a:off x="5131638" y="2938790"/>
              <a:ext cx="371160" cy="390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4658C67-B794-F153-C5B3-6C61AD903A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95998" y="2903150"/>
                <a:ext cx="442800" cy="46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2CB4A8-C343-7881-30D6-E8B7961AB22A}"/>
                  </a:ext>
                </a:extLst>
              </p14:cNvPr>
              <p14:cNvContentPartPr/>
              <p14:nvPr/>
            </p14:nvContentPartPr>
            <p14:xfrm>
              <a:off x="3078918" y="2704070"/>
              <a:ext cx="2501640" cy="7390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2CB4A8-C343-7881-30D6-E8B7961AB2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3278" y="2668430"/>
                <a:ext cx="257328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21961B3-D30E-100B-9250-042D597B52A6}"/>
                  </a:ext>
                </a:extLst>
              </p14:cNvPr>
              <p14:cNvContentPartPr/>
              <p14:nvPr/>
            </p14:nvContentPartPr>
            <p14:xfrm>
              <a:off x="3088278" y="3424430"/>
              <a:ext cx="2475360" cy="7376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21961B3-D30E-100B-9250-042D597B52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2278" y="3388430"/>
                <a:ext cx="254700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AED6DF-6217-5D50-2F3D-2F0D607C9969}"/>
                  </a:ext>
                </a:extLst>
              </p14:cNvPr>
              <p14:cNvContentPartPr/>
              <p14:nvPr/>
            </p14:nvContentPartPr>
            <p14:xfrm>
              <a:off x="3110598" y="3293030"/>
              <a:ext cx="2378160" cy="8042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AED6DF-6217-5D50-2F3D-2F0D607C996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4598" y="3257030"/>
                <a:ext cx="2449800" cy="87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15F5ED7-7693-6F5B-989E-FC8789B029D8}"/>
                  </a:ext>
                </a:extLst>
              </p14:cNvPr>
              <p14:cNvContentPartPr/>
              <p14:nvPr/>
            </p14:nvContentPartPr>
            <p14:xfrm>
              <a:off x="3181518" y="2770670"/>
              <a:ext cx="2238840" cy="7290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15F5ED7-7693-6F5B-989E-FC8789B029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45878" y="2734670"/>
                <a:ext cx="2310480" cy="80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7191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一、认识一个真实的灵界。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二、明白灵界争战的结局。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855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他们喊着说：「上帝的儿子，我们与你有甚么相干？时候还没有到，你就上这里来叫我们受苦吗？」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离他们很远，有一大群猪吃食。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鬼就央求耶稣，说：「若把我们赶出去，就打发我们进入猪群吧！」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耶稣说：「去吧！」鬼就出来，进入猪群。全群忽然闯下山崖，投在海里淹死了。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他见了耶稣，就俯伏在他面前，大声喊叫，说：「至高上帝的儿子耶稣，我与你有甚么相干？求你不要叫我受苦！」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是因耶稣曾吩咐污鬼从那人身上出来。原来这鬼屡次抓住他；他常被人看守，又被铁链和脚镣捆锁，他竟把锁链挣断，被鬼赶到旷野去。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耶稣问他说：「你名叫甚么？」他说：「我名叫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群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」；这是因为附着他的鬼多。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鬼就央求耶稣，不要吩咐他们到无底坑里去。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那里有一大群猪在山上吃食。鬼央求耶稣，准他们进入猪里去。耶稣准了他们，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鬼就从那人出来，进入猪里去。于是那群猪闯下山崖，投在湖里淹死了。</a:t>
            </a:r>
          </a:p>
        </p:txBody>
      </p:sp>
    </p:spTree>
    <p:extLst>
      <p:ext uri="{BB962C8B-B14F-4D97-AF65-F5344CB8AC3E}">
        <p14:creationId xmlns:p14="http://schemas.microsoft.com/office/powerpoint/2010/main" val="138740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启示录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20:1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我又看见一位天使从天降下，手里拿着无底坑的钥匙和一条大链子。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20:2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他捉住那龙，就是古蛇，又叫魔鬼，也叫撒但，把它捆绑一千年，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20:3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扔在无底坑里，将无底坑关闭，用印封上，使它不得再迷惑列国。等到那一千年完了，以后必须暂时释放它。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+mn-ea"/>
              </a:rPr>
              <a:t>20:10 </a:t>
            </a:r>
            <a:r>
              <a:rPr lang="zh-CN" altLang="en-US" sz="3600" b="1" dirty="0">
                <a:solidFill>
                  <a:srgbClr val="FFFF00"/>
                </a:solidFill>
                <a:latin typeface="+mn-ea"/>
              </a:rPr>
              <a:t>那迷惑他们的魔鬼被扔在硫磺的火湖里，就是兽和假先知所在的地方。他们必昼夜受痛苦，直到永永远远。</a:t>
            </a: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B6D875-FB7A-8279-A44F-58C5E2C9FC63}"/>
              </a:ext>
            </a:extLst>
          </p:cNvPr>
          <p:cNvSpPr txBox="1">
            <a:spLocks/>
          </p:cNvSpPr>
          <p:nvPr/>
        </p:nvSpPr>
        <p:spPr>
          <a:xfrm>
            <a:off x="4991879" y="1783835"/>
            <a:ext cx="4152122" cy="452334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49000">
                <a:schemeClr val="accent6">
                  <a:lumMod val="60000"/>
                  <a:lumOff val="40000"/>
                </a:schemeClr>
              </a:gs>
            </a:gsLst>
            <a:lin ang="16200000" scaled="0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00B050"/>
                </a:solidFill>
                <a:effectLst/>
                <a:latin typeface="+mn-ea"/>
                <a:ea typeface="+mn-ea"/>
              </a:rPr>
              <a:t>新天新地（天堂）</a:t>
            </a:r>
            <a:endParaRPr lang="en-US" altLang="zh-CN" sz="3600" dirty="0">
              <a:solidFill>
                <a:srgbClr val="00B050"/>
              </a:solidFill>
              <a:effectLst/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/>
                <a:latin typeface="+mn-ea"/>
                <a:ea typeface="+mn-ea"/>
              </a:rPr>
              <a:t>永远的火湖（地狱）</a:t>
            </a:r>
            <a:endParaRPr lang="en-US" sz="360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4E46CC-2DF0-F492-AED0-FDA687A61BF4}"/>
              </a:ext>
            </a:extLst>
          </p:cNvPr>
          <p:cNvSpPr txBox="1">
            <a:spLocks/>
          </p:cNvSpPr>
          <p:nvPr/>
        </p:nvSpPr>
        <p:spPr>
          <a:xfrm>
            <a:off x="2771191" y="494813"/>
            <a:ext cx="1567543" cy="806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+mn-ea"/>
                <a:ea typeface="+mn-ea"/>
              </a:rPr>
              <a:t>阴间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A4DFB9-A64D-AE91-3FC7-5A573019F91F}"/>
              </a:ext>
            </a:extLst>
          </p:cNvPr>
          <p:cNvSpPr txBox="1">
            <a:spLocks/>
          </p:cNvSpPr>
          <p:nvPr/>
        </p:nvSpPr>
        <p:spPr>
          <a:xfrm>
            <a:off x="2771191" y="1716833"/>
            <a:ext cx="1567543" cy="459034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00B050"/>
                </a:solidFill>
                <a:effectLst/>
                <a:latin typeface="+mn-ea"/>
                <a:ea typeface="+mn-ea"/>
              </a:rPr>
              <a:t>乐园</a:t>
            </a:r>
            <a:endParaRPr lang="en-US" altLang="zh-CN" sz="3600" dirty="0">
              <a:solidFill>
                <a:srgbClr val="00B050"/>
              </a:solidFill>
              <a:effectLst/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/>
                <a:latin typeface="+mn-ea"/>
                <a:ea typeface="+mn-ea"/>
              </a:rPr>
              <a:t>无底坑</a:t>
            </a:r>
            <a:endParaRPr lang="en-US" sz="360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9B9451-5C38-F370-A77A-1C10375BA2F7}"/>
              </a:ext>
            </a:extLst>
          </p:cNvPr>
          <p:cNvSpPr txBox="1">
            <a:spLocks/>
          </p:cNvSpPr>
          <p:nvPr/>
        </p:nvSpPr>
        <p:spPr>
          <a:xfrm>
            <a:off x="0" y="3554962"/>
            <a:ext cx="2500604" cy="806919"/>
          </a:xfrm>
          <a:prstGeom prst="rect">
            <a:avLst/>
          </a:prstGeom>
          <a:pattFill prst="pct30">
            <a:fgClr>
              <a:srgbClr val="92D05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+mn-ea"/>
                <a:ea typeface="+mn-ea"/>
              </a:rPr>
              <a:t>人脱离肉体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5D6F81-4421-C75E-FA63-2A7C23B00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191" y="3554963"/>
            <a:ext cx="6372809" cy="806918"/>
          </a:xfrm>
          <a:pattFill prst="dkHorz">
            <a:fgClr>
              <a:schemeClr val="tx2">
                <a:lumMod val="5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深     渊     界     定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112EEA-30E4-C8A5-6514-EF1E2108A394}"/>
              </a:ext>
            </a:extLst>
          </p:cNvPr>
          <p:cNvSpPr/>
          <p:nvPr/>
        </p:nvSpPr>
        <p:spPr>
          <a:xfrm>
            <a:off x="4338734" y="2169545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D3F4DCB-A34F-5579-19B5-B3796A679E97}"/>
              </a:ext>
            </a:extLst>
          </p:cNvPr>
          <p:cNvSpPr/>
          <p:nvPr/>
        </p:nvSpPr>
        <p:spPr>
          <a:xfrm>
            <a:off x="4338734" y="5139790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E4C36C-39BE-F102-90C6-30A665202C45}"/>
              </a:ext>
            </a:extLst>
          </p:cNvPr>
          <p:cNvCxnSpPr/>
          <p:nvPr/>
        </p:nvCxnSpPr>
        <p:spPr>
          <a:xfrm flipV="1">
            <a:off x="2407298" y="2545012"/>
            <a:ext cx="270587" cy="98195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1652A09-7115-A8B2-94F2-69C11920D512}"/>
              </a:ext>
            </a:extLst>
          </p:cNvPr>
          <p:cNvCxnSpPr>
            <a:cxnSpLocks/>
          </p:cNvCxnSpPr>
          <p:nvPr/>
        </p:nvCxnSpPr>
        <p:spPr>
          <a:xfrm>
            <a:off x="2407298" y="4361881"/>
            <a:ext cx="279919" cy="125514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872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B6D875-FB7A-8279-A44F-58C5E2C9FC63}"/>
              </a:ext>
            </a:extLst>
          </p:cNvPr>
          <p:cNvSpPr txBox="1">
            <a:spLocks/>
          </p:cNvSpPr>
          <p:nvPr/>
        </p:nvSpPr>
        <p:spPr>
          <a:xfrm>
            <a:off x="4991879" y="1783835"/>
            <a:ext cx="4152122" cy="452334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49000">
                <a:schemeClr val="accent6">
                  <a:lumMod val="60000"/>
                  <a:lumOff val="40000"/>
                </a:schemeClr>
              </a:gs>
            </a:gsLst>
            <a:lin ang="16200000" scaled="0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00B050"/>
                </a:solidFill>
                <a:effectLst/>
                <a:latin typeface="+mn-ea"/>
                <a:ea typeface="+mn-ea"/>
              </a:rPr>
              <a:t>新天新地（天堂）</a:t>
            </a:r>
            <a:endParaRPr lang="en-US" altLang="zh-CN" sz="3600" dirty="0">
              <a:solidFill>
                <a:srgbClr val="00B050"/>
              </a:solidFill>
              <a:effectLst/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/>
                <a:latin typeface="+mn-ea"/>
                <a:ea typeface="+mn-ea"/>
              </a:rPr>
              <a:t>永远的火湖（地狱）</a:t>
            </a:r>
            <a:endParaRPr lang="en-US" sz="360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4E46CC-2DF0-F492-AED0-FDA687A61BF4}"/>
              </a:ext>
            </a:extLst>
          </p:cNvPr>
          <p:cNvSpPr txBox="1">
            <a:spLocks/>
          </p:cNvSpPr>
          <p:nvPr/>
        </p:nvSpPr>
        <p:spPr>
          <a:xfrm>
            <a:off x="4362063" y="51388"/>
            <a:ext cx="531842" cy="1558278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千禧年</a:t>
            </a:r>
            <a:endParaRPr lang="en-US" sz="3200" dirty="0">
              <a:latin typeface="+mn-ea"/>
              <a:ea typeface="+mn-ea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A4DFB9-A64D-AE91-3FC7-5A573019F91F}"/>
              </a:ext>
            </a:extLst>
          </p:cNvPr>
          <p:cNvSpPr txBox="1">
            <a:spLocks/>
          </p:cNvSpPr>
          <p:nvPr/>
        </p:nvSpPr>
        <p:spPr>
          <a:xfrm>
            <a:off x="2771191" y="1716833"/>
            <a:ext cx="1567543" cy="459034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00B050"/>
                </a:solidFill>
                <a:effectLst/>
                <a:latin typeface="+mn-ea"/>
                <a:ea typeface="+mn-ea"/>
              </a:rPr>
              <a:t>乐园</a:t>
            </a:r>
            <a:endParaRPr lang="en-US" altLang="zh-CN" sz="3600" dirty="0">
              <a:solidFill>
                <a:srgbClr val="00B050"/>
              </a:solidFill>
              <a:effectLst/>
              <a:latin typeface="+mn-ea"/>
              <a:ea typeface="+mn-ea"/>
            </a:endParaRPr>
          </a:p>
          <a:p>
            <a:endParaRPr lang="en-US" sz="3600" dirty="0">
              <a:solidFill>
                <a:srgbClr val="FFFF00"/>
              </a:solidFill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endParaRPr lang="en-US" sz="3600" dirty="0">
              <a:latin typeface="+mn-ea"/>
              <a:ea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/>
                <a:latin typeface="+mn-ea"/>
                <a:ea typeface="+mn-ea"/>
              </a:rPr>
              <a:t>无底坑</a:t>
            </a:r>
            <a:endParaRPr lang="en-US" sz="360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9B9451-5C38-F370-A77A-1C10375BA2F7}"/>
              </a:ext>
            </a:extLst>
          </p:cNvPr>
          <p:cNvSpPr txBox="1">
            <a:spLocks/>
          </p:cNvSpPr>
          <p:nvPr/>
        </p:nvSpPr>
        <p:spPr>
          <a:xfrm>
            <a:off x="0" y="3554962"/>
            <a:ext cx="2500604" cy="806919"/>
          </a:xfrm>
          <a:prstGeom prst="rect">
            <a:avLst/>
          </a:prstGeom>
          <a:pattFill prst="pct30">
            <a:fgClr>
              <a:srgbClr val="92D05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+mn-ea"/>
                <a:ea typeface="+mn-ea"/>
              </a:rPr>
              <a:t>人脱离肉体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5D6F81-4421-C75E-FA63-2A7C23B00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191" y="3554963"/>
            <a:ext cx="6372809" cy="806918"/>
          </a:xfrm>
          <a:pattFill prst="dkHorz">
            <a:fgClr>
              <a:schemeClr val="tx2">
                <a:lumMod val="5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深     渊     界     定</a:t>
            </a:r>
            <a:endParaRPr lang="en-US" sz="3600" dirty="0">
              <a:latin typeface="+mn-ea"/>
              <a:ea typeface="+mn-ea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112EEA-30E4-C8A5-6514-EF1E2108A394}"/>
              </a:ext>
            </a:extLst>
          </p:cNvPr>
          <p:cNvSpPr/>
          <p:nvPr/>
        </p:nvSpPr>
        <p:spPr>
          <a:xfrm>
            <a:off x="4338734" y="2169545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D3F4DCB-A34F-5579-19B5-B3796A679E97}"/>
              </a:ext>
            </a:extLst>
          </p:cNvPr>
          <p:cNvSpPr/>
          <p:nvPr/>
        </p:nvSpPr>
        <p:spPr>
          <a:xfrm>
            <a:off x="4338734" y="5139790"/>
            <a:ext cx="653145" cy="806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E4C36C-39BE-F102-90C6-30A665202C45}"/>
              </a:ext>
            </a:extLst>
          </p:cNvPr>
          <p:cNvCxnSpPr/>
          <p:nvPr/>
        </p:nvCxnSpPr>
        <p:spPr>
          <a:xfrm flipV="1">
            <a:off x="2407298" y="2545012"/>
            <a:ext cx="270587" cy="98195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1652A09-7115-A8B2-94F2-69C11920D512}"/>
              </a:ext>
            </a:extLst>
          </p:cNvPr>
          <p:cNvCxnSpPr>
            <a:cxnSpLocks/>
          </p:cNvCxnSpPr>
          <p:nvPr/>
        </p:nvCxnSpPr>
        <p:spPr>
          <a:xfrm>
            <a:off x="2407298" y="4361881"/>
            <a:ext cx="279919" cy="1255148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18C25D49-7A35-27FE-57AB-B049B2CF0513}"/>
              </a:ext>
            </a:extLst>
          </p:cNvPr>
          <p:cNvSpPr txBox="1">
            <a:spLocks/>
          </p:cNvSpPr>
          <p:nvPr/>
        </p:nvSpPr>
        <p:spPr>
          <a:xfrm>
            <a:off x="5173823" y="0"/>
            <a:ext cx="1087018" cy="1783835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  <a:highlight>
                  <a:srgbClr val="FFFF00"/>
                </a:highlight>
                <a:latin typeface="+mn-ea"/>
                <a:ea typeface="+mn-ea"/>
              </a:rPr>
              <a:t>白色大宝座的审判</a:t>
            </a:r>
            <a:endParaRPr lang="en-US" sz="2800" dirty="0">
              <a:solidFill>
                <a:schemeClr val="bg1"/>
              </a:solidFill>
              <a:highlight>
                <a:srgbClr val="FFFF00"/>
              </a:highlight>
              <a:latin typeface="+mn-ea"/>
              <a:ea typeface="+mn-ea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D2797D1-A619-367F-A404-921A51384B79}"/>
              </a:ext>
            </a:extLst>
          </p:cNvPr>
          <p:cNvCxnSpPr>
            <a:cxnSpLocks/>
          </p:cNvCxnSpPr>
          <p:nvPr/>
        </p:nvCxnSpPr>
        <p:spPr>
          <a:xfrm>
            <a:off x="4338734" y="270697"/>
            <a:ext cx="0" cy="14437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6DA5D4-7C83-D1A1-F622-9C7D98B295ED}"/>
              </a:ext>
            </a:extLst>
          </p:cNvPr>
          <p:cNvCxnSpPr>
            <a:cxnSpLocks/>
          </p:cNvCxnSpPr>
          <p:nvPr/>
        </p:nvCxnSpPr>
        <p:spPr>
          <a:xfrm>
            <a:off x="4991879" y="273086"/>
            <a:ext cx="0" cy="14437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8BBDEBCB-6BFF-5C4F-1565-F9BA97D17517}"/>
              </a:ext>
            </a:extLst>
          </p:cNvPr>
          <p:cNvSpPr txBox="1">
            <a:spLocks/>
          </p:cNvSpPr>
          <p:nvPr/>
        </p:nvSpPr>
        <p:spPr>
          <a:xfrm>
            <a:off x="3105536" y="0"/>
            <a:ext cx="1087018" cy="1783835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+mn-ea"/>
                <a:ea typeface="+mn-ea"/>
              </a:rPr>
              <a:t>基督台前的审判</a:t>
            </a:r>
            <a:endParaRPr lang="en-US" sz="2800" dirty="0">
              <a:solidFill>
                <a:schemeClr val="bg1"/>
              </a:solidFill>
              <a:effectLst/>
              <a:highlight>
                <a:srgbClr val="FFFF00"/>
              </a:highligh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9118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一、认识一个真实的灵界。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二、明白灵界争战的结局。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三、靠主赢得你我的争战。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6454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放猪的就逃跑进城，将这一切事和被鬼附的人所遭遇的都告诉人。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合城的人都出来迎见耶稣，既见了就央求他离开他们的境界。</a:t>
            </a:r>
          </a:p>
        </p:txBody>
      </p:sp>
    </p:spTree>
    <p:extLst>
      <p:ext uri="{BB962C8B-B14F-4D97-AF65-F5344CB8AC3E}">
        <p14:creationId xmlns:p14="http://schemas.microsoft.com/office/powerpoint/2010/main" val="3596065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放猪的看见这事就逃跑了，去告诉城里和乡下的人。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众人出来要看是甚么事；到了耶稣那里，看见鬼所离开的那人，坐在耶稣脚前，穿着衣服，心里明白过来，他们就害怕。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看见这事的便将被鬼附着的人怎么得救告诉他们。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格拉森四围的人，因为害怕得很，都求耶稣离开他们；耶稣就上船回去了。</a:t>
            </a:r>
          </a:p>
        </p:txBody>
      </p:sp>
    </p:spTree>
    <p:extLst>
      <p:ext uri="{BB962C8B-B14F-4D97-AF65-F5344CB8AC3E}">
        <p14:creationId xmlns:p14="http://schemas.microsoft.com/office/powerpoint/2010/main" val="2122046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鬼所离开的那人恳求和耶稣同在；耶稣却打发他回去，说：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「你回家去，传说上帝为你做了何等大的事。」他就去，满城里传扬耶稣为他做了何等大的事。</a:t>
            </a:r>
          </a:p>
        </p:txBody>
      </p:sp>
    </p:spTree>
    <p:extLst>
      <p:ext uri="{BB962C8B-B14F-4D97-AF65-F5344CB8AC3E}">
        <p14:creationId xmlns:p14="http://schemas.microsoft.com/office/powerpoint/2010/main" val="1101540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雅各书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你们想经上所说是徒然的吗？上帝所赐、住在我们里面的灵，是恋爱至于嫉妒吗？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但他赐更多的恩典，所以经上说：上帝阻挡骄傲的人，赐恩给谦卑的人。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4:7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故此，你们要顺服上帝。务要抵挡魔鬼，魔鬼就必离开你们逃跑了。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4:8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你们亲近上帝，上帝就必亲近你们。有罪的人哪，要洁净你们的手！心怀二意的人哪，要清洁你们的心！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33144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45366</TotalTime>
  <Words>1440</Words>
  <Application>Microsoft Office PowerPoint</Application>
  <PresentationFormat>On-screen Show (4:3)</PresentationFormat>
  <Paragraphs>111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PMingLiU</vt:lpstr>
      <vt:lpstr>SimSun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深     渊     界     定</vt:lpstr>
      <vt:lpstr>深     渊     界     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120</cp:revision>
  <dcterms:created xsi:type="dcterms:W3CDTF">2010-03-20T17:46:04Z</dcterms:created>
  <dcterms:modified xsi:type="dcterms:W3CDTF">2022-10-14T23:33:11Z</dcterms:modified>
</cp:coreProperties>
</file>