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89" r:id="rId2"/>
    <p:sldId id="398" r:id="rId3"/>
    <p:sldId id="413" r:id="rId4"/>
    <p:sldId id="418" r:id="rId5"/>
    <p:sldId id="416" r:id="rId6"/>
    <p:sldId id="417" r:id="rId7"/>
    <p:sldId id="415" r:id="rId8"/>
    <p:sldId id="420" r:id="rId9"/>
    <p:sldId id="419" r:id="rId10"/>
    <p:sldId id="421" r:id="rId11"/>
    <p:sldId id="422" r:id="rId12"/>
    <p:sldId id="361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4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10"/>
    <p:restoredTop sz="94799"/>
  </p:normalViewPr>
  <p:slideViewPr>
    <p:cSldViewPr>
      <p:cViewPr varScale="1">
        <p:scale>
          <a:sx n="215" d="100"/>
          <a:sy n="215" d="100"/>
        </p:scale>
        <p:origin x="3272" y="192"/>
      </p:cViewPr>
      <p:guideLst>
        <p:guide orient="horz" pos="204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3768815-403F-307B-0757-DDF5012CD4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F23EB0-9C0E-E002-4952-7BB78977835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5849D497-627B-CC40-8EEC-B590A0DF8C9C}" type="datetimeFigureOut">
              <a:rPr lang="zh-CN" altLang="en-US"/>
              <a:pPr>
                <a:defRPr/>
              </a:pPr>
              <a:t>2022/10/7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D4F0BBB-2756-22A6-CDCC-64B17EFC3A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A0FA39B4-9C22-8A92-2C0D-3961515CF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854906-C410-6D1E-4944-BB5E77ECF00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22366F-BA75-A21A-0565-CA49B3B0E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3B721FD8-BEFB-5C4F-821F-5006931AC8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721FD8-BEFB-5C4F-821F-5006931AC8DE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96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8900C8-EC5B-B84D-2B4B-B16720D1E6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AA6DA6-DE24-6D1D-FE20-DEBF1AD116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DE23D7-72D9-03D5-87FE-7755305488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F2D08-4914-1A4B-B176-F683BB7858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902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888E16-B909-0314-A9FA-796305ACD2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0A17CD-5355-D483-52AB-05330EB9AF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1B0D41-2D7E-6832-E6E4-6E39380F6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88011-7E51-5046-9D45-EA43653244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034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EA9588-BB44-ADAB-8889-0CD393EDBE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F0A3F8-3481-3BAF-75E3-12C40CC01E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C608BF-45AD-FC3E-929D-B65275E35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0082F-F84D-6F48-BFDC-245D6EB1EA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038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565FF4-1998-6504-5512-DA03C7DAA2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BC4B-5A7C-1BFB-04B4-578F8918F0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9EDF4F-705B-A476-09E9-38BC3B52B7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17626-8653-224D-9BBC-DB9086F522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2426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EAF697C-8F94-CF5A-3D75-004B42235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E8A450-D1D1-5E6D-BEB5-FE21B932ED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F95D31-2DF4-7A82-6231-A8F1DD1966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E7727-0447-5C48-AA5A-4738C4C7D0F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8048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F6E4E8-D937-2C1D-BFB4-5A487DCBC6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2BB351-952F-CA27-2B35-9A8D45A66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2DB834-B0C0-B819-1FFD-0657406728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B881C-996A-9D4C-96F6-A305B8460A8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4620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48456A2-35DB-0830-8417-40AE159C9D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90F6F16-33F5-ECB4-5EDC-568CC09F4C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6D07FDB-C841-7B1B-7E30-3FCBB3B699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76FA2-98BF-0F40-BD93-8847063DD05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279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97EE5D-C11B-BFE6-1A03-44001F8457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6979DD-8A98-A977-418B-59AFB08086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6D46AC-9BED-1B6B-299E-E290E22E7D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BCD6A-1C7E-5448-96F1-DEAE4C8783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5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605F0A-3277-A824-F3CE-29BF578640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AA0C1-60BB-11CC-AD50-2ADCB1596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4F5CA2-2000-2BAB-78B8-3DED91B0D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734FD-FA2E-7242-A110-EDD2E7A230D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201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857BA5-014B-99EF-BE12-C9D2D2E24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162834-69FC-7328-9850-941006FE98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522667-B8EB-1743-E42A-C4C8801402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249C3-386D-A84F-A516-97150AB790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428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475957-816F-0992-152C-4CD1D616C3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F98F11-DFED-0B05-FB6F-F25D250800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C5EF74-05E1-18F8-4A92-6C6D7F7C14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9765A-9BD3-3A46-A892-1642820724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3203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1AF8D0-711F-FEFE-20AF-BF4E5EFB4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ED52BB-B82A-5783-0DE2-2354EAE84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60C50C4-97CA-6A6D-4E72-594080DC2C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64AADA8-0D9E-5DF2-7B97-1D41F71521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39C510B-F635-088A-D570-141E2909BF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652A4BE-7992-074A-B69E-1157B17F34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, 自然, 人, 火&#10;&#10;描述已自动生成">
            <a:extLst>
              <a:ext uri="{FF2B5EF4-FFF2-40B4-BE49-F238E27FC236}">
                <a16:creationId xmlns:a16="http://schemas.microsoft.com/office/drawing/2014/main" id="{79BA60F2-9415-D467-C491-3399D8FE7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76" y="-630936"/>
            <a:ext cx="9144000" cy="767181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1167783-AE96-D099-54CE-9805771EB7B8}"/>
              </a:ext>
            </a:extLst>
          </p:cNvPr>
          <p:cNvSpPr txBox="1"/>
          <p:nvPr/>
        </p:nvSpPr>
        <p:spPr>
          <a:xfrm>
            <a:off x="146304" y="6479524"/>
            <a:ext cx="4619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https://ocbf.ca/2019/200417/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E1D6C1-1B9C-ED22-D98E-8BC3456D9600}"/>
              </a:ext>
            </a:extLst>
          </p:cNvPr>
          <p:cNvSpPr txBox="1"/>
          <p:nvPr/>
        </p:nvSpPr>
        <p:spPr>
          <a:xfrm>
            <a:off x="52609" y="1783080"/>
            <a:ext cx="5037038" cy="186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4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最后的早餐培灵会</a:t>
            </a:r>
            <a:endParaRPr kumimoji="1" lang="en-US" altLang="zh-CN" sz="44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            </a:t>
            </a:r>
            <a:r>
              <a:rPr kumimoji="1" lang="zh-CN" altLang="en-US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约 </a:t>
            </a:r>
            <a:r>
              <a:rPr kumimoji="1" lang="en-US" altLang="zh-CN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21:15</a:t>
            </a:r>
            <a:r>
              <a:rPr kumimoji="1" lang="zh-CN" altLang="en-US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endParaRPr kumimoji="1" lang="zh-CN" altLang="en-US" sz="36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街道上有店铺的标志红色背景白色的字&#10;&#10;描述已自动生成">
            <a:extLst>
              <a:ext uri="{FF2B5EF4-FFF2-40B4-BE49-F238E27FC236}">
                <a16:creationId xmlns:a16="http://schemas.microsoft.com/office/drawing/2014/main" id="{13E8C69F-6BF0-ED07-6988-F553E90C7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7545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3C0F729-A8A6-691B-1E4E-2014D4896194}"/>
              </a:ext>
            </a:extLst>
          </p:cNvPr>
          <p:cNvSpPr txBox="1"/>
          <p:nvPr/>
        </p:nvSpPr>
        <p:spPr>
          <a:xfrm>
            <a:off x="658368" y="6537960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https://</a:t>
            </a:r>
            <a:r>
              <a:rPr kumimoji="1" lang="en-US" altLang="zh-CN" dirty="0" err="1"/>
              <a:t>weibo.com</a:t>
            </a:r>
            <a:r>
              <a:rPr kumimoji="1" lang="en-US" altLang="zh-CN" dirty="0"/>
              <a:t>/p/100202read7163766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69B92CC-4E2F-BA2B-AC1E-2865D5595686}"/>
              </a:ext>
            </a:extLst>
          </p:cNvPr>
          <p:cNvSpPr txBox="1"/>
          <p:nvPr/>
        </p:nvSpPr>
        <p:spPr>
          <a:xfrm>
            <a:off x="6035040" y="225856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彼得的殉道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一、接纳自己（约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21:15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17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460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15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他们吃完了早饭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endParaRPr lang="en-US" altLang="zh-CN" sz="2800" b="0" i="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耶稣对西门彼得说：“约翰的儿子西门，你爱我 比这些更深吗？”</a:t>
            </a:r>
            <a:endParaRPr lang="en-US" altLang="zh-CN" sz="2800" b="0" i="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彼得说：“主啊，是的，你知道我爱你。”</a:t>
            </a:r>
            <a:endParaRPr lang="en-US" altLang="zh-CN" sz="2800" b="0" i="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    耶稣对他说：“你喂养我的小羊。” </a:t>
            </a:r>
          </a:p>
          <a:p>
            <a:pPr algn="l" fontAlgn="t"/>
            <a:r>
              <a:rPr lang="zh-CN" altLang="en-US" b="0" i="0" dirty="0">
                <a:effectLst/>
                <a:latin typeface="Arial" panose="020B0604020202020204" pitchFamily="34" charset="0"/>
              </a:rPr>
              <a:t>。 </a:t>
            </a:r>
          </a:p>
          <a:p>
            <a:pPr>
              <a:spcBef>
                <a:spcPct val="0"/>
              </a:spcBef>
              <a:buFontTx/>
              <a:buNone/>
            </a:pP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一、接纳自己（约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21:15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17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414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15 </a:t>
            </a:r>
            <a:r>
              <a:rPr lang="zh-CN" altLang="en-US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耶稣对西门彼得说：“约翰的儿子西门，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你爱我比这些更深吗？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”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</a:t>
            </a:r>
            <a:endParaRPr lang="zh-CN" altLang="en-US" sz="2800" b="0" i="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16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耶稣第二次又对他说：“约翰的儿子西门，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你爱我吗？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”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</a:t>
            </a:r>
            <a:endParaRPr lang="zh-CN" altLang="en-US" sz="2800" b="0" i="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17   … …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第三次对他说：“约翰的儿子西门，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你爱我吗？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” 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彼得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因为耶稣第三次对他说“你爱我吗”，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就忧愁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</a:t>
            </a: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3187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一、接纳自己（约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21:15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17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493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15</a:t>
            </a:r>
            <a:r>
              <a:rPr lang="zh-CN" altLang="en-US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耶稣对他说：你喂养我的小羊。 </a:t>
            </a: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16</a:t>
            </a:r>
            <a:r>
              <a:rPr lang="zh-CN" altLang="en-US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       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耶稣说：你牧养我的羊。 </a:t>
            </a:r>
          </a:p>
          <a:p>
            <a:pPr marL="514350" indent="-514350" algn="l" fontAlgn="t">
              <a:lnSpc>
                <a:spcPct val="150000"/>
              </a:lnSpc>
              <a:buAutoNum type="arabicPlain" startAt="17"/>
            </a:pP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… …       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耶稣说：你喂养我的羊。</a:t>
            </a:r>
            <a:endParaRPr lang="en-US" altLang="zh-CN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     </a:t>
            </a: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                                                    </a:t>
            </a:r>
            <a:r>
              <a:rPr lang="zh-CN" altLang="en-US" sz="28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～主耶稣对彼得的接纳</a:t>
            </a:r>
            <a:endParaRPr lang="en-US" altLang="zh-CN" sz="2800" b="0" i="0" dirty="0">
              <a:solidFill>
                <a:srgbClr val="FF0000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r" fontAlgn="t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</a:pP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24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一、接纳自己（约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21:15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17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t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为什么说 此时的彼得 无法接纳自己呢？</a:t>
            </a:r>
            <a:r>
              <a:rPr lang="zh-CN" altLang="en-US" sz="2800" b="0" i="0" dirty="0"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。 </a:t>
            </a:r>
          </a:p>
          <a:p>
            <a:pPr>
              <a:spcBef>
                <a:spcPct val="0"/>
              </a:spcBef>
              <a:buFontTx/>
              <a:buNone/>
            </a:pP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C325E0-AE79-6F06-0F8C-D118102DFAAF}"/>
              </a:ext>
            </a:extLst>
          </p:cNvPr>
          <p:cNvSpPr txBox="1"/>
          <p:nvPr/>
        </p:nvSpPr>
        <p:spPr>
          <a:xfrm>
            <a:off x="1426464" y="2764972"/>
            <a:ext cx="5673348" cy="3267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highlight>
                  <a:srgbClr val="FF00FF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曾经的软弱与失败：三次不认主</a:t>
            </a:r>
            <a:endParaRPr kumimoji="1" lang="en-US" altLang="zh-CN" sz="2800" dirty="0">
              <a:solidFill>
                <a:schemeClr val="bg1"/>
              </a:solidFill>
              <a:highlight>
                <a:srgbClr val="FF00FF"/>
              </a:highlight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     </a:t>
            </a:r>
            <a:r>
              <a:rPr kumimoji="1" lang="zh-CN" altLang="en-US" sz="2800" dirty="0">
                <a:solidFill>
                  <a:schemeClr val="bg1"/>
                </a:solidFill>
                <a:highlight>
                  <a:srgbClr val="800080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领受圣灵、奉差遣</a:t>
            </a:r>
            <a:endParaRPr kumimoji="1" lang="en-US" altLang="zh-CN" sz="2800" dirty="0">
              <a:solidFill>
                <a:schemeClr val="bg1"/>
              </a:solidFill>
              <a:highlight>
                <a:srgbClr val="800080"/>
              </a:highlight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highlight>
                  <a:srgbClr val="FF00FF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如今的软弱与失败：渔夫的迷茫</a:t>
            </a:r>
          </a:p>
        </p:txBody>
      </p:sp>
      <p:sp>
        <p:nvSpPr>
          <p:cNvPr id="4" name="下箭头 3">
            <a:extLst>
              <a:ext uri="{FF2B5EF4-FFF2-40B4-BE49-F238E27FC236}">
                <a16:creationId xmlns:a16="http://schemas.microsoft.com/office/drawing/2014/main" id="{F4F5009C-0637-EDCF-CBB9-41A12CE29770}"/>
              </a:ext>
            </a:extLst>
          </p:cNvPr>
          <p:cNvSpPr/>
          <p:nvPr/>
        </p:nvSpPr>
        <p:spPr>
          <a:xfrm>
            <a:off x="4352544" y="3465576"/>
            <a:ext cx="149479" cy="6583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下箭头 4">
            <a:extLst>
              <a:ext uri="{FF2B5EF4-FFF2-40B4-BE49-F238E27FC236}">
                <a16:creationId xmlns:a16="http://schemas.microsoft.com/office/drawing/2014/main" id="{F9C32074-8DC9-74BD-FB4A-B1817BF2C2CB}"/>
              </a:ext>
            </a:extLst>
          </p:cNvPr>
          <p:cNvSpPr/>
          <p:nvPr/>
        </p:nvSpPr>
        <p:spPr>
          <a:xfrm>
            <a:off x="4370249" y="4748798"/>
            <a:ext cx="149479" cy="6583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5018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二、一生跟从（约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21:18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341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18</a:t>
            </a: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我实实在在地告诉你，你年少的时候，自己束上带子，随意往来；但年老的时候，你要伸出手来，别人要把你束上，带你到不愿意去的地方。” </a:t>
            </a:r>
          </a:p>
          <a:p>
            <a:pPr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耶稣说这话</a:t>
            </a: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,  </a:t>
            </a: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是指着彼得要怎样死，荣耀　神。说了这话，就对他说：“你跟从我吧！”</a:t>
            </a:r>
          </a:p>
        </p:txBody>
      </p:sp>
    </p:spTree>
    <p:extLst>
      <p:ext uri="{BB962C8B-B14F-4D97-AF65-F5344CB8AC3E}">
        <p14:creationId xmlns:p14="http://schemas.microsoft.com/office/powerpoint/2010/main" val="332011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二、一生跟从（约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21:18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-825531" y="1458170"/>
            <a:ext cx="662025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t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        跟从主，意味着什么？</a:t>
            </a:r>
            <a:endParaRPr lang="en-US" altLang="zh-CN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pic>
        <p:nvPicPr>
          <p:cNvPr id="6" name="图片 5" descr="卡通人物&#10;&#10;中度可信度描述已自动生成">
            <a:extLst>
              <a:ext uri="{FF2B5EF4-FFF2-40B4-BE49-F238E27FC236}">
                <a16:creationId xmlns:a16="http://schemas.microsoft.com/office/drawing/2014/main" id="{CBB7DCB0-05C9-E6FA-A5A1-251200263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41448"/>
            <a:ext cx="4608576" cy="4416552"/>
          </a:xfrm>
          <a:prstGeom prst="rect">
            <a:avLst/>
          </a:prstGeom>
        </p:spPr>
      </p:pic>
      <p:pic>
        <p:nvPicPr>
          <p:cNvPr id="8" name="图片 7" descr="天空中的太阳&#10;&#10;描述已自动生成">
            <a:extLst>
              <a:ext uri="{FF2B5EF4-FFF2-40B4-BE49-F238E27FC236}">
                <a16:creationId xmlns:a16="http://schemas.microsoft.com/office/drawing/2014/main" id="{C51C1CE2-FEDF-9AC6-B572-E35325E75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576" y="2441448"/>
            <a:ext cx="4535424" cy="441655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E828F63-FDA6-29AA-9BB4-8DD63530CC87}"/>
              </a:ext>
            </a:extLst>
          </p:cNvPr>
          <p:cNvSpPr/>
          <p:nvPr/>
        </p:nvSpPr>
        <p:spPr>
          <a:xfrm>
            <a:off x="5777387" y="3965400"/>
            <a:ext cx="1742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CN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荣 耀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1A48D8E-C6D8-821E-1C01-B0B7124A8BA3}"/>
              </a:ext>
            </a:extLst>
          </p:cNvPr>
          <p:cNvSpPr txBox="1"/>
          <p:nvPr/>
        </p:nvSpPr>
        <p:spPr>
          <a:xfrm>
            <a:off x="475488" y="2441448"/>
            <a:ext cx="862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kumimoji="1" lang="zh-CN" altLang="en-US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1F4E8F5-895C-D852-C59B-EA49BC3D3CCE}"/>
              </a:ext>
            </a:extLst>
          </p:cNvPr>
          <p:cNvSpPr txBox="1"/>
          <p:nvPr/>
        </p:nvSpPr>
        <p:spPr>
          <a:xfrm>
            <a:off x="4914650" y="2441448"/>
            <a:ext cx="862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kumimoji="1" lang="zh-CN" altLang="en-US" sz="36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</a:p>
        </p:txBody>
      </p:sp>
    </p:spTree>
    <p:extLst>
      <p:ext uri="{BB962C8B-B14F-4D97-AF65-F5344CB8AC3E}">
        <p14:creationId xmlns:p14="http://schemas.microsoft.com/office/powerpoint/2010/main" val="352667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三、心无旁骛（约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21:20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328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20</a:t>
            </a:r>
            <a:r>
              <a:rPr lang="zh-CN" altLang="en-US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彼得转过来，看见耶稣所爱的那门徒跟着，就是在晚饭的时候，靠着耶稣胸膛说：“主啊，卖你的是谁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?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”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的那门徒。</a:t>
            </a: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21</a:t>
            </a:r>
            <a:r>
              <a:rPr lang="zh-CN" altLang="en-US" sz="2800" b="0" i="0" u="none" strike="noStrike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彼得看见他，就问耶稣说：“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主啊，这人将来如何？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”</a:t>
            </a:r>
          </a:p>
          <a:p>
            <a:pPr algn="l" fontAlgn="t">
              <a:buNone/>
            </a:pP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5177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三、心无旁骛（约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21:20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88" y="1563688"/>
            <a:ext cx="9150350" cy="392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22</a:t>
            </a: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耶稣对他说：“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我若要他等到我来的时候，与你何干？你跟从我吧！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” </a:t>
            </a:r>
          </a:p>
          <a:p>
            <a:pPr algn="l" fontAlgn="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于是这话传在弟兄中间，说那门徒不死</a:t>
            </a:r>
            <a:r>
              <a:rPr lang="en-US" altLang="zh-CN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;  </a:t>
            </a:r>
            <a:r>
              <a:rPr lang="zh-CN" altLang="en-US" sz="2800" b="0" i="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其实，耶稣不是说他不死，乃是说：“我若要他等到我来的时候，与你何干？”</a:t>
            </a:r>
          </a:p>
          <a:p>
            <a:pPr algn="l" fontAlgn="t">
              <a:buNone/>
            </a:pP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8252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8E84330F-2166-2A64-A937-EC25D6BB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0"/>
            <a:ext cx="9144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三、心无旁骛（约 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21:20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kumimoji="1" lang="en-US" altLang="zh-CN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23</a:t>
            </a:r>
            <a:r>
              <a:rPr kumimoji="1" lang="zh-CN" altLang="en-US" b="1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kumimoji="1" lang="en-US" altLang="zh-CN" b="1" dirty="0">
              <a:solidFill>
                <a:srgbClr val="FFFF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31747" name="文本框 1">
            <a:extLst>
              <a:ext uri="{FF2B5EF4-FFF2-40B4-BE49-F238E27FC236}">
                <a16:creationId xmlns:a16="http://schemas.microsoft.com/office/drawing/2014/main" id="{A4789863-C358-6AAF-665B-604799ACDD5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07008" y="1563624"/>
            <a:ext cx="9150350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fontAlgn="t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我们跟从主，是否希望别人和我们一样呢？</a:t>
            </a:r>
            <a:endParaRPr lang="en-US" altLang="zh-CN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algn="l" fontAlgn="t">
              <a:lnSpc>
                <a:spcPct val="150000"/>
              </a:lnSpc>
              <a:buNone/>
            </a:pPr>
            <a:endParaRPr kumimoji="1" lang="zh-CN" altLang="en-US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36B3F3-CFD2-0D48-0570-7DC91B74BFB5}"/>
              </a:ext>
            </a:extLst>
          </p:cNvPr>
          <p:cNvSpPr txBox="1"/>
          <p:nvPr/>
        </p:nvSpPr>
        <p:spPr>
          <a:xfrm>
            <a:off x="1499616" y="2734056"/>
            <a:ext cx="3474028" cy="1974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bg1"/>
                </a:solidFill>
                <a:highlight>
                  <a:srgbClr val="FF00FF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2020</a:t>
            </a:r>
            <a:r>
              <a:rPr kumimoji="1" lang="zh-CN" altLang="en-US" sz="2800" dirty="0">
                <a:solidFill>
                  <a:schemeClr val="bg1"/>
                </a:solidFill>
                <a:highlight>
                  <a:srgbClr val="FF00FF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美国总统大选</a:t>
            </a:r>
            <a:endParaRPr kumimoji="1" lang="en-US" altLang="zh-CN" sz="2800" dirty="0">
              <a:solidFill>
                <a:schemeClr val="bg1"/>
              </a:solidFill>
              <a:highlight>
                <a:srgbClr val="FF00FF"/>
              </a:highlight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sz="2800" dirty="0">
              <a:solidFill>
                <a:schemeClr val="bg1"/>
              </a:solidFill>
              <a:highlight>
                <a:srgbClr val="FF00FF"/>
              </a:highlight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bg1"/>
                </a:solidFill>
                <a:highlight>
                  <a:srgbClr val="FF00FF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2022</a:t>
            </a:r>
            <a:r>
              <a:rPr kumimoji="1" lang="zh-CN" altLang="en-US" sz="2800" dirty="0">
                <a:solidFill>
                  <a:schemeClr val="bg1"/>
                </a:solidFill>
                <a:highlight>
                  <a:srgbClr val="FF00FF"/>
                </a:highlight>
                <a:latin typeface="Songti SC" panose="02010600040101010101" pitchFamily="2" charset="-122"/>
                <a:ea typeface="Songti SC" panose="02010600040101010101" pitchFamily="2" charset="-122"/>
              </a:rPr>
              <a:t>美国中期选举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458D82E-AFEF-5962-29F6-5AC041D63CEF}"/>
              </a:ext>
            </a:extLst>
          </p:cNvPr>
          <p:cNvSpPr txBox="1"/>
          <p:nvPr/>
        </p:nvSpPr>
        <p:spPr>
          <a:xfrm>
            <a:off x="4292930" y="5913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5809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>
            <a:extLst>
              <a:ext uri="{FF2B5EF4-FFF2-40B4-BE49-F238E27FC236}">
                <a16:creationId xmlns:a16="http://schemas.microsoft.com/office/drawing/2014/main" id="{CF1B4041-5EA9-B966-9042-01B8742A7B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8096" y="538138"/>
            <a:ext cx="7937500" cy="1535112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kumimoji="1" lang="zh-CN" altLang="en-US" sz="32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总结</a:t>
            </a:r>
            <a:br>
              <a:rPr kumimoji="1" lang="en-US" altLang="zh-CN" sz="3200" dirty="0">
                <a:solidFill>
                  <a:srgbClr val="00B05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</a:br>
            <a:r>
              <a:rPr kumimoji="1" lang="zh-CN" altLang="en-US" sz="3200" dirty="0">
                <a:solidFill>
                  <a:srgbClr val="00B05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          </a:t>
            </a:r>
            <a:endParaRPr kumimoji="1" lang="zh-CN" altLang="en-US" sz="24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03099F-6A60-BA9E-0448-91AE33FB5883}"/>
              </a:ext>
            </a:extLst>
          </p:cNvPr>
          <p:cNvSpPr txBox="1"/>
          <p:nvPr/>
        </p:nvSpPr>
        <p:spPr>
          <a:xfrm>
            <a:off x="1572768" y="1819656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接纳自己</a:t>
            </a:r>
            <a:endParaRPr kumimoji="1" lang="en-US" altLang="zh-CN" sz="28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E2624AB-23C2-DAA4-F36E-1256C11B05FD}"/>
              </a:ext>
            </a:extLst>
          </p:cNvPr>
          <p:cNvSpPr txBox="1"/>
          <p:nvPr/>
        </p:nvSpPr>
        <p:spPr>
          <a:xfrm>
            <a:off x="1568968" y="2587752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一生跟从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338022F-6614-A370-6424-111573E2038B}"/>
              </a:ext>
            </a:extLst>
          </p:cNvPr>
          <p:cNvSpPr txBox="1"/>
          <p:nvPr/>
        </p:nvSpPr>
        <p:spPr>
          <a:xfrm>
            <a:off x="1568968" y="3338736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心无旁骛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36852</TotalTime>
  <Words>617</Words>
  <Application>Microsoft Macintosh PowerPoint</Application>
  <PresentationFormat>全屏显示(4:3)</PresentationFormat>
  <Paragraphs>62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Microsoft YaHei</vt:lpstr>
      <vt:lpstr>Songti SC</vt:lpstr>
      <vt:lpstr>Arial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</dc:creator>
  <cp:lastModifiedBy>office</cp:lastModifiedBy>
  <cp:revision>475</cp:revision>
  <dcterms:created xsi:type="dcterms:W3CDTF">2013-08-01T02:44:25Z</dcterms:created>
  <dcterms:modified xsi:type="dcterms:W3CDTF">2022-10-08T00:44:21Z</dcterms:modified>
</cp:coreProperties>
</file>