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32"/>
  </p:notesMasterIdLst>
  <p:sldIdLst>
    <p:sldId id="835" r:id="rId2"/>
    <p:sldId id="852" r:id="rId3"/>
    <p:sldId id="1442" r:id="rId4"/>
    <p:sldId id="1443" r:id="rId5"/>
    <p:sldId id="1444" r:id="rId6"/>
    <p:sldId id="1445" r:id="rId7"/>
    <p:sldId id="845" r:id="rId8"/>
    <p:sldId id="1299" r:id="rId9"/>
    <p:sldId id="1447" r:id="rId10"/>
    <p:sldId id="1448" r:id="rId11"/>
    <p:sldId id="1449" r:id="rId12"/>
    <p:sldId id="1450" r:id="rId13"/>
    <p:sldId id="1452" r:id="rId14"/>
    <p:sldId id="1459" r:id="rId15"/>
    <p:sldId id="1446" r:id="rId16"/>
    <p:sldId id="1453" r:id="rId17"/>
    <p:sldId id="1454" r:id="rId18"/>
    <p:sldId id="1455" r:id="rId19"/>
    <p:sldId id="1460" r:id="rId20"/>
    <p:sldId id="1464" r:id="rId21"/>
    <p:sldId id="1456" r:id="rId22"/>
    <p:sldId id="1457" r:id="rId23"/>
    <p:sldId id="1458" r:id="rId24"/>
    <p:sldId id="1461" r:id="rId25"/>
    <p:sldId id="1465" r:id="rId26"/>
    <p:sldId id="1462" r:id="rId27"/>
    <p:sldId id="1463" r:id="rId28"/>
    <p:sldId id="1468" r:id="rId29"/>
    <p:sldId id="1466" r:id="rId30"/>
    <p:sldId id="146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89" autoAdjust="0"/>
    <p:restoredTop sz="80392" autoAdjust="0"/>
  </p:normalViewPr>
  <p:slideViewPr>
    <p:cSldViewPr snapToGrid="0" snapToObjects="1">
      <p:cViewPr varScale="1">
        <p:scale>
          <a:sx n="66" d="100"/>
          <a:sy n="66" d="100"/>
        </p:scale>
        <p:origin x="143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570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3421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187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1842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6685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9755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871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4439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2369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9688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9219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8680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3495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6407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1688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16768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80469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848113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48657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365BA-E8D6-4146-8102-C301803816A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533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3294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5359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+mn-ea"/>
              </a:rPr>
              <a:t>读  经</a:t>
            </a:r>
            <a:endParaRPr lang="en-US" sz="66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+mn-ea"/>
              </a:rPr>
              <a:t>8:1-17</a:t>
            </a:r>
            <a:endParaRPr lang="zh-TW" altLang="en-US" sz="4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耶稣下了山，有许多人跟着他。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有一个长大麻疯的来拜他，说：「主若肯，必能叫我洁净了。」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耶稣伸手摸他，说：「我肯，你洁净了吧！」他的大麻疯立刻就洁净了。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耶稣对他说：「你切不可告诉人，只要去把身体给祭司察看，献上摩西所吩咐的礼物，对众人作证据。」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8:5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耶稣进了迦百农，有一个百夫长进前来，求他说：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8:6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「主啊，我的仆人害瘫痪病，躺在家里，甚是疼苦。」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8:7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耶稣说：「我去医治他。」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8:8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百夫长回答说：「主啊，你到我舍下，我不敢当；只要你说一句话，我的仆人就必好了。</a:t>
            </a:r>
          </a:p>
        </p:txBody>
      </p:sp>
    </p:spTree>
    <p:extLst>
      <p:ext uri="{BB962C8B-B14F-4D97-AF65-F5344CB8AC3E}">
        <p14:creationId xmlns:p14="http://schemas.microsoft.com/office/powerpoint/2010/main" val="231938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8:9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因为我在人的权下，也有兵在我以下；对这个说：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去！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他就去；对那个说：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来！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他就来；对我的仆人说：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你做这事！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他就去做。」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8:10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耶稣听见就希奇，对跟从的人说：「我实在告诉你们，这么大的信心，就是在以色列中，我也没有遇见过。</a:t>
            </a:r>
          </a:p>
        </p:txBody>
      </p:sp>
    </p:spTree>
    <p:extLst>
      <p:ext uri="{BB962C8B-B14F-4D97-AF65-F5344CB8AC3E}">
        <p14:creationId xmlns:p14="http://schemas.microsoft.com/office/powerpoint/2010/main" val="181282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我又告诉你们，从东从西，将有许多人来，在天国里与亚伯拉罕、以撒、雅各一同坐席；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惟有本国的子民竟被赶到外边黑暗里去，在那里必要哀哭切齿了。」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耶稣对百夫长说：「你回去吧！照你的信心，给你成全了。」那时，他的仆人就好了。</a:t>
            </a:r>
          </a:p>
        </p:txBody>
      </p:sp>
    </p:spTree>
    <p:extLst>
      <p:ext uri="{BB962C8B-B14F-4D97-AF65-F5344CB8AC3E}">
        <p14:creationId xmlns:p14="http://schemas.microsoft.com/office/powerpoint/2010/main" val="370828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耶稣到了彼得家里，见彼得的岳母害热病躺着。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8:15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耶稣把她的手一摸，热就退了；她就起来服事耶稣。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8:16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到了晚上，有人带着许多被鬼附的来到耶稣跟前，他只用一句话就把鬼都赶出去，并且治好了一切有病的人。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8:17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这是要应验先知以赛亚的话，说：他代替我们的软弱，担当我们的疾病。</a:t>
            </a:r>
          </a:p>
        </p:txBody>
      </p:sp>
    </p:spTree>
    <p:extLst>
      <p:ext uri="{BB962C8B-B14F-4D97-AF65-F5344CB8AC3E}">
        <p14:creationId xmlns:p14="http://schemas.microsoft.com/office/powerpoint/2010/main" val="3641862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+mn-ea"/>
              </a:rPr>
              <a:t>在信心中被刚强</a:t>
            </a:r>
            <a:endParaRPr lang="en-US" altLang="zh-TW" sz="5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ea typeface="SimSun" pitchFamily="2" charset="-122"/>
              </a:rPr>
              <a:t>	</a:t>
            </a:r>
            <a:r>
              <a:rPr lang="zh-CN" altLang="en-US" sz="3600" b="1" dirty="0">
                <a:ea typeface="SimSun" pitchFamily="2" charset="-122"/>
              </a:rPr>
              <a:t>接着登山宝训系列。</a:t>
            </a:r>
            <a:endParaRPr lang="en-US" altLang="zh-CN" sz="3600" b="1" dirty="0">
              <a:ea typeface="SimSun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ea typeface="SimSun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srgbClr val="FFFF00"/>
                </a:solidFill>
                <a:ea typeface="SimSun" pitchFamily="2" charset="-122"/>
              </a:rPr>
              <a:t>			</a:t>
            </a:r>
            <a:r>
              <a:rPr lang="zh-CN" altLang="en-US" sz="4000" b="1" dirty="0">
                <a:solidFill>
                  <a:srgbClr val="FFFF00"/>
                </a:solidFill>
                <a:ea typeface="SimSun" pitchFamily="2" charset="-122"/>
              </a:rPr>
              <a:t>（路上）		（路上）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srgbClr val="FFFF00"/>
                </a:solidFill>
                <a:ea typeface="SimSun" pitchFamily="2" charset="-122"/>
              </a:rPr>
              <a:t>八福山</a:t>
            </a:r>
            <a:r>
              <a:rPr lang="en-US" altLang="zh-CN" sz="4000" b="1" dirty="0">
                <a:solidFill>
                  <a:srgbClr val="FFFF00"/>
                </a:solidFill>
                <a:ea typeface="SimSun" pitchFamily="2" charset="-122"/>
              </a:rPr>
              <a:t>--------</a:t>
            </a:r>
            <a:r>
              <a:rPr lang="zh-CN" altLang="en-US" sz="4000" b="1" dirty="0">
                <a:solidFill>
                  <a:srgbClr val="FFFF00"/>
                </a:solidFill>
                <a:ea typeface="SimSun" pitchFamily="2" charset="-122"/>
              </a:rPr>
              <a:t>迦百农</a:t>
            </a:r>
            <a:r>
              <a:rPr lang="en-US" altLang="zh-CN" sz="4000" b="1" dirty="0">
                <a:solidFill>
                  <a:srgbClr val="FFFF00"/>
                </a:solidFill>
                <a:ea typeface="SimSun" pitchFamily="2" charset="-122"/>
              </a:rPr>
              <a:t>--------</a:t>
            </a:r>
            <a:r>
              <a:rPr lang="zh-CN" altLang="en-US" sz="4000" b="1" dirty="0">
                <a:solidFill>
                  <a:srgbClr val="FFFF00"/>
                </a:solidFill>
                <a:ea typeface="SimSun" pitchFamily="2" charset="-122"/>
              </a:rPr>
              <a:t>彼得家</a:t>
            </a: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A422A20-CED7-6F2F-C7AB-C4113FFA769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b="4459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92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06450-B926-56BD-DAF5-CB7760E4F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174" y="5625193"/>
            <a:ext cx="7765321" cy="1232807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耶稣时代迦百农渔村的想象图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E12054-341F-0B1F-F0E3-23B743501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2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27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5FEB9-013B-17B9-CA23-734BDDEE7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633" y="1"/>
            <a:ext cx="3718367" cy="5405376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迦百农的</a:t>
            </a:r>
            <a:br>
              <a:rPr lang="en-US" altLang="zh-CN" sz="4000" dirty="0"/>
            </a:br>
            <a:br>
              <a:rPr lang="en-US" altLang="zh-CN" sz="4000" dirty="0"/>
            </a:br>
            <a:r>
              <a:rPr lang="zh-CN" altLang="en-US" sz="4000" dirty="0"/>
              <a:t>会堂遗址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28F315-66ED-BFDC-B614-63EC9C330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25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699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37CC0E6-FE67-F7FC-9C2E-3AC7A242580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l="1836" r="949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7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一、在信心里说：祢必能。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279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耶稣下了山，有许多人跟着他。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有一个长大麻疯的来拜他，说：「主若肯，必能叫我洁净了。」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耶稣伸手摸他，说：「我肯，你洁净了吧！」他的大麻疯立刻就洁净了。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耶稣对他说：「你切不可告诉人，只要去把身体给祭司察看，献上摩西所吩咐的礼物，对众人作证据。」</a:t>
            </a:r>
          </a:p>
        </p:txBody>
      </p:sp>
    </p:spTree>
    <p:extLst>
      <p:ext uri="{BB962C8B-B14F-4D97-AF65-F5344CB8AC3E}">
        <p14:creationId xmlns:p14="http://schemas.microsoft.com/office/powerpoint/2010/main" val="620557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百夫长回答说：「主啊，你到我舍下，我不敢当；只要你说一句话，我的仆人就必好了。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因为我在人的权下，也有兵在我以下；对这个说：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去！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他就去；对那个说：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来！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他就来；对我的仆人说：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你做这事！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他就去做。」</a:t>
            </a:r>
          </a:p>
        </p:txBody>
      </p:sp>
    </p:spTree>
    <p:extLst>
      <p:ext uri="{BB962C8B-B14F-4D97-AF65-F5344CB8AC3E}">
        <p14:creationId xmlns:p14="http://schemas.microsoft.com/office/powerpoint/2010/main" val="3947027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、神迹是耶稣神性的体现。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诗篇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93:1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耶和华作王！他以威严为衣穿上；耶和华以能力为衣，以能力束腰，世界就坚定，不得动摇。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93:2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你的宝座从太初立定；你从亘古就有。</a:t>
            </a:r>
          </a:p>
        </p:txBody>
      </p:sp>
    </p:spTree>
    <p:extLst>
      <p:ext uri="{BB962C8B-B14F-4D97-AF65-F5344CB8AC3E}">
        <p14:creationId xmlns:p14="http://schemas.microsoft.com/office/powerpoint/2010/main" val="2063630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、神迹不是耶稣传福音的目的。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耶稣对他说：「你切不可告诉人，只要去把身体给祭司察看，献上摩西所吩咐的礼物，对众人作证据。」</a:t>
            </a:r>
          </a:p>
        </p:txBody>
      </p:sp>
    </p:spTree>
    <p:extLst>
      <p:ext uri="{BB962C8B-B14F-4D97-AF65-F5344CB8AC3E}">
        <p14:creationId xmlns:p14="http://schemas.microsoft.com/office/powerpoint/2010/main" val="3596065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、耶稣不能背乎自己的神性。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提摩太后书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2:12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我们若能忍耐，也必和他一同作王。我们若不认他，他也必不认我们；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2:13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我们纵然失信，他仍是可信的，因为他不能背乎自己。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2046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一、在信心里说：祢必能。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二、在信心里说：祢若肯。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4803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耶稣下了山，有许多人跟着他。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有一个长大麻疯的来拜他，说：「主若肯，必能叫我洁净了。」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耶稣伸手摸他，说：「我肯，你洁净了吧！」他的大麻疯立刻就洁净了。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耶稣对他说：「你切不可告诉人，只要去把身体给祭司察看，献上摩西所吩咐的礼物，对众人作证据。」</a:t>
            </a:r>
          </a:p>
        </p:txBody>
      </p:sp>
    </p:spTree>
    <p:extLst>
      <p:ext uri="{BB962C8B-B14F-4D97-AF65-F5344CB8AC3E}">
        <p14:creationId xmlns:p14="http://schemas.microsoft.com/office/powerpoint/2010/main" val="1111244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耶稣到了彼得家里，见彼得的岳母害热病躺着。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耶稣把她的手一摸，热就退了；她就起来服事耶稣。</a:t>
            </a:r>
          </a:p>
        </p:txBody>
      </p:sp>
    </p:spTree>
    <p:extLst>
      <p:ext uri="{BB962C8B-B14F-4D97-AF65-F5344CB8AC3E}">
        <p14:creationId xmlns:p14="http://schemas.microsoft.com/office/powerpoint/2010/main" val="4293263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、神迹的主权在耶稣！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以赛亚书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55:8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耶和华说：我的意念非同你们的意念；我的道路非同你们的道路。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55:9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天怎样高过地，照样，我的道路高过你们的道路；我的意念高过你们的意念。</a:t>
            </a:r>
          </a:p>
        </p:txBody>
      </p:sp>
    </p:spTree>
    <p:extLst>
      <p:ext uri="{BB962C8B-B14F-4D97-AF65-F5344CB8AC3E}">
        <p14:creationId xmlns:p14="http://schemas.microsoft.com/office/powerpoint/2010/main" val="516897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、耶稣有赐平安的意念。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耶利米书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29:11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耶和华说：我知道我向你们所怀的意念是赐平安的意念，不是降灾祸的意念，要叫你们末后有指望。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29:12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你们要呼求我，祷告我，我就应允你们。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29:13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你们寻求我，若专心寻求我，就必寻见。</a:t>
            </a:r>
          </a:p>
        </p:txBody>
      </p:sp>
    </p:spTree>
    <p:extLst>
      <p:ext uri="{BB962C8B-B14F-4D97-AF65-F5344CB8AC3E}">
        <p14:creationId xmlns:p14="http://schemas.microsoft.com/office/powerpoint/2010/main" val="3215207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哥林多后书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12:8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为这事，我三次求过主，叫这刺离开我。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12:9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他对我说：「我的恩典够你用的，因为我的能力是在人的软弱上显得完全。」所以，我更喜欢夸自己的软弱，好叫基督的能力覆庇我。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12:10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我为基督的缘故，就以软弱、凌辱、急难、逼迫、困苦为可喜乐的；因我甚么时候软弱，甚么时候就刚强了。</a:t>
            </a:r>
          </a:p>
        </p:txBody>
      </p:sp>
    </p:spTree>
    <p:extLst>
      <p:ext uri="{BB962C8B-B14F-4D97-AF65-F5344CB8AC3E}">
        <p14:creationId xmlns:p14="http://schemas.microsoft.com/office/powerpoint/2010/main" val="354735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一、在信心里说：祢必能。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二、在信心里说：祢若肯。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三、在信心里说：我刚强。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7902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到了晚上，有人带着许多被鬼附的来到耶稣跟前，他只用一句话就把鬼都赶出去，并且治好了一切有病的人。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这是要应验先知以赛亚的话，说：他代替我们的软弱，担当我们的疾病。</a:t>
            </a:r>
          </a:p>
        </p:txBody>
      </p:sp>
    </p:spTree>
    <p:extLst>
      <p:ext uri="{BB962C8B-B14F-4D97-AF65-F5344CB8AC3E}">
        <p14:creationId xmlns:p14="http://schemas.microsoft.com/office/powerpoint/2010/main" val="3916549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耶稣听见就希奇，对跟从的人说：「我实在告诉你们，这么大的信心，就是在以色列中，我也没有遇见过。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我又告诉你们，从东从西，将有许多人来，在天国里与亚伯拉罕、以撒、雅各一同坐席；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惟有本国的子民竟被赶到外边黑暗里去，在那里必要哀哭切齿了。」</a:t>
            </a:r>
          </a:p>
        </p:txBody>
      </p:sp>
    </p:spTree>
    <p:extLst>
      <p:ext uri="{BB962C8B-B14F-4D97-AF65-F5344CB8AC3E}">
        <p14:creationId xmlns:p14="http://schemas.microsoft.com/office/powerpoint/2010/main" val="1224159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8BCA98-AB5F-98BC-E7A3-4E3DE767A02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75844638"/>
              </p:ext>
            </p:extLst>
          </p:nvPr>
        </p:nvGraphicFramePr>
        <p:xfrm>
          <a:off x="567159" y="497710"/>
          <a:ext cx="8194876" cy="5775768"/>
        </p:xfrm>
        <a:graphic>
          <a:graphicData uri="http://schemas.openxmlformats.org/drawingml/2006/table">
            <a:tbl>
              <a:tblPr firstRow="1" firstCol="1" bandRow="1"/>
              <a:tblGrid>
                <a:gridCol w="2898188">
                  <a:extLst>
                    <a:ext uri="{9D8B030D-6E8A-4147-A177-3AD203B41FA5}">
                      <a16:colId xmlns:a16="http://schemas.microsoft.com/office/drawing/2014/main" val="2347476129"/>
                    </a:ext>
                  </a:extLst>
                </a:gridCol>
                <a:gridCol w="5296688">
                  <a:extLst>
                    <a:ext uri="{9D8B030D-6E8A-4147-A177-3AD203B41FA5}">
                      <a16:colId xmlns:a16="http://schemas.microsoft.com/office/drawing/2014/main" val="1943954927"/>
                    </a:ext>
                  </a:extLst>
                </a:gridCol>
              </a:tblGrid>
              <a:tr h="1443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麻风病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皮肤</a:t>
                      </a:r>
                      <a:endParaRPr lang="en-US" sz="36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51519"/>
                  </a:ext>
                </a:extLst>
              </a:tr>
              <a:tr h="1443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瘫痪病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关节、肌肉无力？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9870366"/>
                  </a:ext>
                </a:extLst>
              </a:tr>
              <a:tr h="1443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热病</a:t>
                      </a:r>
                      <a:endParaRPr lang="en-US" sz="36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感冒、病毒？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267534"/>
                  </a:ext>
                </a:extLst>
              </a:tr>
              <a:tr h="1443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被鬼附</a:t>
                      </a:r>
                      <a:endParaRPr lang="en-US" sz="36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灵里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701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229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结语：</a:t>
            </a:r>
          </a:p>
        </p:txBody>
      </p:sp>
    </p:spTree>
    <p:extLst>
      <p:ext uri="{BB962C8B-B14F-4D97-AF65-F5344CB8AC3E}">
        <p14:creationId xmlns:p14="http://schemas.microsoft.com/office/powerpoint/2010/main" val="4145500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提摩太后书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想到你心里无伪之信，这信是先在你外祖母罗以和你母亲友妮基心里的，我深信也在你的心里。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为此我提醒你，使你将上帝藉我按手所给你的恩赐再如火挑旺起来。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因为上帝赐给我们，不是胆怯的心，乃是刚强、仁爱、谨守的心。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你不要以给我们的主作见证为耻，也不要以我这为主被囚的为耻；总要按上帝的能力，与我为福音同受苦难。</a:t>
            </a:r>
          </a:p>
        </p:txBody>
      </p:sp>
    </p:spTree>
    <p:extLst>
      <p:ext uri="{BB962C8B-B14F-4D97-AF65-F5344CB8AC3E}">
        <p14:creationId xmlns:p14="http://schemas.microsoft.com/office/powerpoint/2010/main" val="4001701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43872</TotalTime>
  <Words>1852</Words>
  <Application>Microsoft Office PowerPoint</Application>
  <PresentationFormat>On-screen Show (4:3)</PresentationFormat>
  <Paragraphs>100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新細明體</vt:lpstr>
      <vt:lpstr>新細明體</vt:lpstr>
      <vt:lpstr>SimSun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耶稣时代迦百农渔村的想象图</vt:lpstr>
      <vt:lpstr>迦百农的  会堂遗址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112</cp:revision>
  <dcterms:created xsi:type="dcterms:W3CDTF">2010-03-20T17:46:04Z</dcterms:created>
  <dcterms:modified xsi:type="dcterms:W3CDTF">2022-09-24T14:34:14Z</dcterms:modified>
</cp:coreProperties>
</file>