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382" r:id="rId2"/>
    <p:sldId id="383" r:id="rId3"/>
    <p:sldId id="384" r:id="rId4"/>
    <p:sldId id="385" r:id="rId5"/>
    <p:sldId id="259" r:id="rId6"/>
    <p:sldId id="378" r:id="rId7"/>
    <p:sldId id="345" r:id="rId8"/>
    <p:sldId id="412" r:id="rId9"/>
    <p:sldId id="415" r:id="rId10"/>
    <p:sldId id="416" r:id="rId11"/>
    <p:sldId id="417" r:id="rId12"/>
    <p:sldId id="418" r:id="rId13"/>
    <p:sldId id="419" r:id="rId14"/>
    <p:sldId id="420" r:id="rId15"/>
    <p:sldId id="421" r:id="rId16"/>
    <p:sldId id="422" r:id="rId17"/>
    <p:sldId id="423" r:id="rId18"/>
    <p:sldId id="424" r:id="rId19"/>
    <p:sldId id="425" r:id="rId20"/>
    <p:sldId id="426" r:id="rId21"/>
    <p:sldId id="441" r:id="rId22"/>
    <p:sldId id="427" r:id="rId23"/>
    <p:sldId id="428" r:id="rId24"/>
    <p:sldId id="429" r:id="rId25"/>
    <p:sldId id="430" r:id="rId26"/>
    <p:sldId id="431" r:id="rId27"/>
    <p:sldId id="432" r:id="rId28"/>
    <p:sldId id="433" r:id="rId29"/>
    <p:sldId id="435" r:id="rId30"/>
    <p:sldId id="434" r:id="rId31"/>
    <p:sldId id="436" r:id="rId32"/>
    <p:sldId id="437" r:id="rId33"/>
    <p:sldId id="438" r:id="rId34"/>
    <p:sldId id="439" r:id="rId35"/>
    <p:sldId id="440"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6" autoAdjust="0"/>
    <p:restoredTop sz="94660"/>
  </p:normalViewPr>
  <p:slideViewPr>
    <p:cSldViewPr snapToGrid="0">
      <p:cViewPr varScale="1">
        <p:scale>
          <a:sx n="108" d="100"/>
          <a:sy n="108" d="100"/>
        </p:scale>
        <p:origin x="112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5BC08B-FB80-495A-A823-5A9C6DB8F652}" type="datetimeFigureOut">
              <a:rPr lang="en-US" smtClean="0"/>
              <a:t>9/17/2022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4127DD-5289-431F-BF76-7EAE818BBC66}" type="slidenum">
              <a:rPr lang="en-US" smtClean="0"/>
              <a:t>‹#›</a:t>
            </a:fld>
            <a:endParaRPr lang="en-US"/>
          </a:p>
        </p:txBody>
      </p:sp>
    </p:spTree>
    <p:extLst>
      <p:ext uri="{BB962C8B-B14F-4D97-AF65-F5344CB8AC3E}">
        <p14:creationId xmlns:p14="http://schemas.microsoft.com/office/powerpoint/2010/main" val="2640507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6</a:t>
            </a:fld>
            <a:endParaRPr lang="en-US"/>
          </a:p>
        </p:txBody>
      </p:sp>
    </p:spTree>
    <p:extLst>
      <p:ext uri="{BB962C8B-B14F-4D97-AF65-F5344CB8AC3E}">
        <p14:creationId xmlns:p14="http://schemas.microsoft.com/office/powerpoint/2010/main" val="1847850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7</a:t>
            </a:fld>
            <a:endParaRPr lang="en-US"/>
          </a:p>
        </p:txBody>
      </p:sp>
    </p:spTree>
    <p:extLst>
      <p:ext uri="{BB962C8B-B14F-4D97-AF65-F5344CB8AC3E}">
        <p14:creationId xmlns:p14="http://schemas.microsoft.com/office/powerpoint/2010/main" val="2233428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8</a:t>
            </a:fld>
            <a:endParaRPr lang="en-US"/>
          </a:p>
        </p:txBody>
      </p:sp>
    </p:spTree>
    <p:extLst>
      <p:ext uri="{BB962C8B-B14F-4D97-AF65-F5344CB8AC3E}">
        <p14:creationId xmlns:p14="http://schemas.microsoft.com/office/powerpoint/2010/main" val="3060644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9</a:t>
            </a:fld>
            <a:endParaRPr lang="en-US"/>
          </a:p>
        </p:txBody>
      </p:sp>
    </p:spTree>
    <p:extLst>
      <p:ext uri="{BB962C8B-B14F-4D97-AF65-F5344CB8AC3E}">
        <p14:creationId xmlns:p14="http://schemas.microsoft.com/office/powerpoint/2010/main" val="3614268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10</a:t>
            </a:fld>
            <a:endParaRPr lang="en-US"/>
          </a:p>
        </p:txBody>
      </p:sp>
    </p:spTree>
    <p:extLst>
      <p:ext uri="{BB962C8B-B14F-4D97-AF65-F5344CB8AC3E}">
        <p14:creationId xmlns:p14="http://schemas.microsoft.com/office/powerpoint/2010/main" val="4278456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11</a:t>
            </a:fld>
            <a:endParaRPr lang="en-US"/>
          </a:p>
        </p:txBody>
      </p:sp>
    </p:spTree>
    <p:extLst>
      <p:ext uri="{BB962C8B-B14F-4D97-AF65-F5344CB8AC3E}">
        <p14:creationId xmlns:p14="http://schemas.microsoft.com/office/powerpoint/2010/main" val="3535223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12</a:t>
            </a:fld>
            <a:endParaRPr lang="en-US"/>
          </a:p>
        </p:txBody>
      </p:sp>
    </p:spTree>
    <p:extLst>
      <p:ext uri="{BB962C8B-B14F-4D97-AF65-F5344CB8AC3E}">
        <p14:creationId xmlns:p14="http://schemas.microsoft.com/office/powerpoint/2010/main" val="3147965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13</a:t>
            </a:fld>
            <a:endParaRPr lang="en-US"/>
          </a:p>
        </p:txBody>
      </p:sp>
    </p:spTree>
    <p:extLst>
      <p:ext uri="{BB962C8B-B14F-4D97-AF65-F5344CB8AC3E}">
        <p14:creationId xmlns:p14="http://schemas.microsoft.com/office/powerpoint/2010/main" val="4153551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14</a:t>
            </a:fld>
            <a:endParaRPr lang="en-US"/>
          </a:p>
        </p:txBody>
      </p:sp>
    </p:spTree>
    <p:extLst>
      <p:ext uri="{BB962C8B-B14F-4D97-AF65-F5344CB8AC3E}">
        <p14:creationId xmlns:p14="http://schemas.microsoft.com/office/powerpoint/2010/main" val="3757816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15</a:t>
            </a:fld>
            <a:endParaRPr lang="en-US"/>
          </a:p>
        </p:txBody>
      </p:sp>
    </p:spTree>
    <p:extLst>
      <p:ext uri="{BB962C8B-B14F-4D97-AF65-F5344CB8AC3E}">
        <p14:creationId xmlns:p14="http://schemas.microsoft.com/office/powerpoint/2010/main" val="395533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16</a:t>
            </a:fld>
            <a:endParaRPr lang="en-US"/>
          </a:p>
        </p:txBody>
      </p:sp>
    </p:spTree>
    <p:extLst>
      <p:ext uri="{BB962C8B-B14F-4D97-AF65-F5344CB8AC3E}">
        <p14:creationId xmlns:p14="http://schemas.microsoft.com/office/powerpoint/2010/main" val="2820182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17</a:t>
            </a:fld>
            <a:endParaRPr lang="en-US"/>
          </a:p>
        </p:txBody>
      </p:sp>
    </p:spTree>
    <p:extLst>
      <p:ext uri="{BB962C8B-B14F-4D97-AF65-F5344CB8AC3E}">
        <p14:creationId xmlns:p14="http://schemas.microsoft.com/office/powerpoint/2010/main" val="1704879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18</a:t>
            </a:fld>
            <a:endParaRPr lang="en-US"/>
          </a:p>
        </p:txBody>
      </p:sp>
    </p:spTree>
    <p:extLst>
      <p:ext uri="{BB962C8B-B14F-4D97-AF65-F5344CB8AC3E}">
        <p14:creationId xmlns:p14="http://schemas.microsoft.com/office/powerpoint/2010/main" val="409149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19</a:t>
            </a:fld>
            <a:endParaRPr lang="en-US"/>
          </a:p>
        </p:txBody>
      </p:sp>
    </p:spTree>
    <p:extLst>
      <p:ext uri="{BB962C8B-B14F-4D97-AF65-F5344CB8AC3E}">
        <p14:creationId xmlns:p14="http://schemas.microsoft.com/office/powerpoint/2010/main" val="81864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20</a:t>
            </a:fld>
            <a:endParaRPr lang="en-US"/>
          </a:p>
        </p:txBody>
      </p:sp>
    </p:spTree>
    <p:extLst>
      <p:ext uri="{BB962C8B-B14F-4D97-AF65-F5344CB8AC3E}">
        <p14:creationId xmlns:p14="http://schemas.microsoft.com/office/powerpoint/2010/main" val="3392442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21</a:t>
            </a:fld>
            <a:endParaRPr lang="en-US"/>
          </a:p>
        </p:txBody>
      </p:sp>
    </p:spTree>
    <p:extLst>
      <p:ext uri="{BB962C8B-B14F-4D97-AF65-F5344CB8AC3E}">
        <p14:creationId xmlns:p14="http://schemas.microsoft.com/office/powerpoint/2010/main" val="905696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22</a:t>
            </a:fld>
            <a:endParaRPr lang="en-US"/>
          </a:p>
        </p:txBody>
      </p:sp>
    </p:spTree>
    <p:extLst>
      <p:ext uri="{BB962C8B-B14F-4D97-AF65-F5344CB8AC3E}">
        <p14:creationId xmlns:p14="http://schemas.microsoft.com/office/powerpoint/2010/main" val="3598103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23</a:t>
            </a:fld>
            <a:endParaRPr lang="en-US"/>
          </a:p>
        </p:txBody>
      </p:sp>
    </p:spTree>
    <p:extLst>
      <p:ext uri="{BB962C8B-B14F-4D97-AF65-F5344CB8AC3E}">
        <p14:creationId xmlns:p14="http://schemas.microsoft.com/office/powerpoint/2010/main" val="2919315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24</a:t>
            </a:fld>
            <a:endParaRPr lang="en-US"/>
          </a:p>
        </p:txBody>
      </p:sp>
    </p:spTree>
    <p:extLst>
      <p:ext uri="{BB962C8B-B14F-4D97-AF65-F5344CB8AC3E}">
        <p14:creationId xmlns:p14="http://schemas.microsoft.com/office/powerpoint/2010/main" val="3866090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25</a:t>
            </a:fld>
            <a:endParaRPr lang="en-US"/>
          </a:p>
        </p:txBody>
      </p:sp>
    </p:spTree>
    <p:extLst>
      <p:ext uri="{BB962C8B-B14F-4D97-AF65-F5344CB8AC3E}">
        <p14:creationId xmlns:p14="http://schemas.microsoft.com/office/powerpoint/2010/main" val="3658272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26</a:t>
            </a:fld>
            <a:endParaRPr lang="en-US"/>
          </a:p>
        </p:txBody>
      </p:sp>
    </p:spTree>
    <p:extLst>
      <p:ext uri="{BB962C8B-B14F-4D97-AF65-F5344CB8AC3E}">
        <p14:creationId xmlns:p14="http://schemas.microsoft.com/office/powerpoint/2010/main" val="3914893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27</a:t>
            </a:fld>
            <a:endParaRPr lang="en-US"/>
          </a:p>
        </p:txBody>
      </p:sp>
    </p:spTree>
    <p:extLst>
      <p:ext uri="{BB962C8B-B14F-4D97-AF65-F5344CB8AC3E}">
        <p14:creationId xmlns:p14="http://schemas.microsoft.com/office/powerpoint/2010/main" val="367287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28</a:t>
            </a:fld>
            <a:endParaRPr lang="en-US"/>
          </a:p>
        </p:txBody>
      </p:sp>
    </p:spTree>
    <p:extLst>
      <p:ext uri="{BB962C8B-B14F-4D97-AF65-F5344CB8AC3E}">
        <p14:creationId xmlns:p14="http://schemas.microsoft.com/office/powerpoint/2010/main" val="3358886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29</a:t>
            </a:fld>
            <a:endParaRPr lang="en-US"/>
          </a:p>
        </p:txBody>
      </p:sp>
    </p:spTree>
    <p:extLst>
      <p:ext uri="{BB962C8B-B14F-4D97-AF65-F5344CB8AC3E}">
        <p14:creationId xmlns:p14="http://schemas.microsoft.com/office/powerpoint/2010/main" val="33734832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30</a:t>
            </a:fld>
            <a:endParaRPr lang="en-US"/>
          </a:p>
        </p:txBody>
      </p:sp>
    </p:spTree>
    <p:extLst>
      <p:ext uri="{BB962C8B-B14F-4D97-AF65-F5344CB8AC3E}">
        <p14:creationId xmlns:p14="http://schemas.microsoft.com/office/powerpoint/2010/main" val="24167628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31</a:t>
            </a:fld>
            <a:endParaRPr lang="en-US"/>
          </a:p>
        </p:txBody>
      </p:sp>
    </p:spTree>
    <p:extLst>
      <p:ext uri="{BB962C8B-B14F-4D97-AF65-F5344CB8AC3E}">
        <p14:creationId xmlns:p14="http://schemas.microsoft.com/office/powerpoint/2010/main" val="234698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32</a:t>
            </a:fld>
            <a:endParaRPr lang="en-US"/>
          </a:p>
        </p:txBody>
      </p:sp>
    </p:spTree>
    <p:extLst>
      <p:ext uri="{BB962C8B-B14F-4D97-AF65-F5344CB8AC3E}">
        <p14:creationId xmlns:p14="http://schemas.microsoft.com/office/powerpoint/2010/main" val="3579376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33</a:t>
            </a:fld>
            <a:endParaRPr lang="en-US"/>
          </a:p>
        </p:txBody>
      </p:sp>
    </p:spTree>
    <p:extLst>
      <p:ext uri="{BB962C8B-B14F-4D97-AF65-F5344CB8AC3E}">
        <p14:creationId xmlns:p14="http://schemas.microsoft.com/office/powerpoint/2010/main" val="225156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34</a:t>
            </a:fld>
            <a:endParaRPr lang="en-US"/>
          </a:p>
        </p:txBody>
      </p:sp>
    </p:spTree>
    <p:extLst>
      <p:ext uri="{BB962C8B-B14F-4D97-AF65-F5344CB8AC3E}">
        <p14:creationId xmlns:p14="http://schemas.microsoft.com/office/powerpoint/2010/main" val="1243338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哈哈哈哈</a:t>
            </a:r>
            <a:endParaRPr lang="en-US" dirty="0"/>
          </a:p>
        </p:txBody>
      </p:sp>
      <p:sp>
        <p:nvSpPr>
          <p:cNvPr id="4" name="Slide Number Placeholder 3"/>
          <p:cNvSpPr>
            <a:spLocks noGrp="1"/>
          </p:cNvSpPr>
          <p:nvPr>
            <p:ph type="sldNum" sz="quarter" idx="5"/>
          </p:nvPr>
        </p:nvSpPr>
        <p:spPr/>
        <p:txBody>
          <a:bodyPr/>
          <a:lstStyle/>
          <a:p>
            <a:fld id="{DC4127DD-5289-431F-BF76-7EAE818BBC66}" type="slidenum">
              <a:rPr lang="en-US" smtClean="0"/>
              <a:t>35</a:t>
            </a:fld>
            <a:endParaRPr lang="en-US"/>
          </a:p>
        </p:txBody>
      </p:sp>
    </p:spTree>
    <p:extLst>
      <p:ext uri="{BB962C8B-B14F-4D97-AF65-F5344CB8AC3E}">
        <p14:creationId xmlns:p14="http://schemas.microsoft.com/office/powerpoint/2010/main" val="2013936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6C1CC4-6C2B-440D-901C-F1BE4C7A9EC3}" type="datetimeFigureOut">
              <a:rPr lang="en-US" smtClean="0"/>
              <a:t>9/17/2022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3215318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6C1CC4-6C2B-440D-901C-F1BE4C7A9EC3}" type="datetimeFigureOut">
              <a:rPr lang="en-US" smtClean="0"/>
              <a:t>9/17/2022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2087639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6C1CC4-6C2B-440D-901C-F1BE4C7A9EC3}" type="datetimeFigureOut">
              <a:rPr lang="en-US" smtClean="0"/>
              <a:t>9/17/2022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282651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6C1CC4-6C2B-440D-901C-F1BE4C7A9EC3}" type="datetimeFigureOut">
              <a:rPr lang="en-US" smtClean="0"/>
              <a:t>9/17/2022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403280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6C1CC4-6C2B-440D-901C-F1BE4C7A9EC3}" type="datetimeFigureOut">
              <a:rPr lang="en-US" smtClean="0"/>
              <a:t>9/17/2022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38952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6C1CC4-6C2B-440D-901C-F1BE4C7A9EC3}" type="datetimeFigureOut">
              <a:rPr lang="en-US" smtClean="0"/>
              <a:t>9/17/2022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4267166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6C1CC4-6C2B-440D-901C-F1BE4C7A9EC3}" type="datetimeFigureOut">
              <a:rPr lang="en-US" smtClean="0"/>
              <a:t>9/17/2022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866858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6C1CC4-6C2B-440D-901C-F1BE4C7A9EC3}" type="datetimeFigureOut">
              <a:rPr lang="en-US" smtClean="0"/>
              <a:t>9/17/2022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1914433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6C1CC4-6C2B-440D-901C-F1BE4C7A9EC3}" type="datetimeFigureOut">
              <a:rPr lang="en-US" smtClean="0"/>
              <a:t>9/17/2022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2115422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6C1CC4-6C2B-440D-901C-F1BE4C7A9EC3}" type="datetimeFigureOut">
              <a:rPr lang="en-US" smtClean="0"/>
              <a:t>9/17/2022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2095534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6C1CC4-6C2B-440D-901C-F1BE4C7A9EC3}" type="datetimeFigureOut">
              <a:rPr lang="en-US" smtClean="0"/>
              <a:t>9/17/2022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991412-7909-42C7-AFE7-5EFE31871228}" type="slidenum">
              <a:rPr lang="en-US" smtClean="0"/>
              <a:t>‹#›</a:t>
            </a:fld>
            <a:endParaRPr lang="en-US"/>
          </a:p>
        </p:txBody>
      </p:sp>
    </p:spTree>
    <p:extLst>
      <p:ext uri="{BB962C8B-B14F-4D97-AF65-F5344CB8AC3E}">
        <p14:creationId xmlns:p14="http://schemas.microsoft.com/office/powerpoint/2010/main" val="913641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6C1CC4-6C2B-440D-901C-F1BE4C7A9EC3}" type="datetimeFigureOut">
              <a:rPr lang="en-US" smtClean="0"/>
              <a:t>9/17/2022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991412-7909-42C7-AFE7-5EFE31871228}" type="slidenum">
              <a:rPr lang="en-US" smtClean="0"/>
              <a:t>‹#›</a:t>
            </a:fld>
            <a:endParaRPr lang="en-US"/>
          </a:p>
        </p:txBody>
      </p:sp>
    </p:spTree>
    <p:extLst>
      <p:ext uri="{BB962C8B-B14F-4D97-AF65-F5344CB8AC3E}">
        <p14:creationId xmlns:p14="http://schemas.microsoft.com/office/powerpoint/2010/main" val="350634887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2CA87BF-8F22-4ED3-AE38-A6410F2CF7F2}"/>
              </a:ext>
            </a:extLst>
          </p:cNvPr>
          <p:cNvSpPr>
            <a:spLocks noGrp="1"/>
          </p:cNvSpPr>
          <p:nvPr>
            <p:ph type="ctrTitle"/>
          </p:nvPr>
        </p:nvSpPr>
        <p:spPr>
          <a:xfrm>
            <a:off x="-71021" y="736848"/>
            <a:ext cx="9144000" cy="3566881"/>
          </a:xfrm>
        </p:spPr>
        <p:txBody>
          <a:bodyPr>
            <a:normAutofit/>
          </a:bodyPr>
          <a:lstStyle/>
          <a:p>
            <a:r>
              <a:rPr lang="zh-CN" altLang="en-US" sz="6600" b="1" dirty="0">
                <a:latin typeface="+mn-ea"/>
                <a:ea typeface="+mn-ea"/>
              </a:rPr>
              <a:t>读  经</a:t>
            </a:r>
            <a:br>
              <a:rPr lang="en-US" altLang="zh-CN" sz="7300" b="1" dirty="0">
                <a:latin typeface="+mn-ea"/>
                <a:ea typeface="+mn-ea"/>
              </a:rPr>
            </a:br>
            <a:br>
              <a:rPr lang="en-US" altLang="zh-CN" b="1" dirty="0">
                <a:latin typeface="+mn-ea"/>
                <a:ea typeface="+mn-ea"/>
              </a:rPr>
            </a:br>
            <a:r>
              <a:rPr lang="zh-CN" altLang="en-US" sz="4400" b="1" dirty="0">
                <a:latin typeface="+mn-ea"/>
                <a:ea typeface="+mn-ea"/>
              </a:rPr>
              <a:t>创世记</a:t>
            </a:r>
            <a:r>
              <a:rPr lang="en-US" sz="4400" b="1" dirty="0">
                <a:latin typeface="+mn-ea"/>
                <a:ea typeface="+mn-ea"/>
              </a:rPr>
              <a:t>1:24-31</a:t>
            </a:r>
          </a:p>
        </p:txBody>
      </p:sp>
    </p:spTree>
    <p:extLst>
      <p:ext uri="{BB962C8B-B14F-4D97-AF65-F5344CB8AC3E}">
        <p14:creationId xmlns:p14="http://schemas.microsoft.com/office/powerpoint/2010/main" val="1870816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E6EA31F-0956-41CB-ADE8-D4C3242F279F}"/>
              </a:ext>
            </a:extLst>
          </p:cNvPr>
          <p:cNvSpPr txBox="1"/>
          <p:nvPr/>
        </p:nvSpPr>
        <p:spPr>
          <a:xfrm>
            <a:off x="341790" y="103634"/>
            <a:ext cx="8460420" cy="6650731"/>
          </a:xfrm>
          <a:prstGeom prst="rect">
            <a:avLst/>
          </a:prstGeom>
          <a:noFill/>
        </p:spPr>
        <p:txBody>
          <a:bodyPr wrap="square">
            <a:spAutoFit/>
          </a:bodyPr>
          <a:lstStyle/>
          <a:p>
            <a:pPr marR="0">
              <a:lnSpc>
                <a:spcPct val="107000"/>
              </a:lnSpc>
              <a:spcBef>
                <a:spcPts val="0"/>
              </a:spcBef>
              <a:spcAft>
                <a:spcPts val="0"/>
              </a:spcAft>
            </a:pPr>
            <a:r>
              <a:rPr lang="en-US" sz="4000" b="1" dirty="0">
                <a:latin typeface="Calibri" panose="020F0502020204030204" pitchFamily="34" charset="0"/>
                <a:ea typeface="DengXian" panose="02010600030101010101" pitchFamily="2" charset="-122"/>
                <a:cs typeface="Times New Roman" panose="02020603050405020304" pitchFamily="18" charset="0"/>
              </a:rPr>
              <a:t>24 </a:t>
            </a:r>
            <a:r>
              <a:rPr lang="zh-CN" altLang="en-US" sz="4000" b="1" dirty="0">
                <a:latin typeface="Calibri" panose="020F0502020204030204" pitchFamily="34" charset="0"/>
                <a:ea typeface="DengXian" panose="02010600030101010101" pitchFamily="2" charset="-122"/>
                <a:cs typeface="Times New Roman" panose="02020603050405020304" pitchFamily="18" charset="0"/>
              </a:rPr>
              <a:t>　神说：“地要生出活物来，各从其类；牲畜、昆虫、野兽，各从其类。”事就这样成了。 </a:t>
            </a:r>
            <a:endParaRPr lang="en-US" sz="4000" b="1" dirty="0">
              <a:latin typeface="Calibri" panose="020F0502020204030204" pitchFamily="34" charset="0"/>
              <a:ea typeface="DengXian" panose="02010600030101010101" pitchFamily="2" charset="-122"/>
              <a:cs typeface="Times New Roman" panose="02020603050405020304" pitchFamily="18" charset="0"/>
            </a:endParaRPr>
          </a:p>
          <a:p>
            <a:pPr marR="0">
              <a:lnSpc>
                <a:spcPct val="107000"/>
              </a:lnSpc>
              <a:spcBef>
                <a:spcPts val="0"/>
              </a:spcBef>
              <a:spcAft>
                <a:spcPts val="0"/>
              </a:spcAft>
            </a:pPr>
            <a:r>
              <a:rPr lang="en-US" sz="4000" b="1" dirty="0">
                <a:latin typeface="Calibri" panose="020F0502020204030204" pitchFamily="34" charset="0"/>
                <a:ea typeface="DengXian" panose="02010600030101010101" pitchFamily="2" charset="-122"/>
                <a:cs typeface="Times New Roman" panose="02020603050405020304" pitchFamily="18" charset="0"/>
              </a:rPr>
              <a:t>25 </a:t>
            </a:r>
            <a:r>
              <a:rPr lang="zh-CN" altLang="en-US" sz="4000" b="1" dirty="0">
                <a:latin typeface="Calibri" panose="020F0502020204030204" pitchFamily="34" charset="0"/>
                <a:ea typeface="DengXian" panose="02010600030101010101" pitchFamily="2" charset="-122"/>
                <a:cs typeface="Times New Roman" panose="02020603050405020304" pitchFamily="18" charset="0"/>
              </a:rPr>
              <a:t>于是　神造出野兽，各从其类；牲畜，各从其类；地上一切昆虫，各从其类。　神看着是好的。</a:t>
            </a:r>
            <a:endParaRPr lang="en-US" sz="4000" b="1" dirty="0">
              <a:latin typeface="Calibri" panose="020F0502020204030204" pitchFamily="34" charset="0"/>
              <a:ea typeface="DengXian" panose="02010600030101010101" pitchFamily="2" charset="-122"/>
              <a:cs typeface="Times New Roman" panose="02020603050405020304" pitchFamily="18" charset="0"/>
            </a:endParaRPr>
          </a:p>
          <a:p>
            <a:pPr marR="0">
              <a:lnSpc>
                <a:spcPct val="107000"/>
              </a:lnSpc>
              <a:spcBef>
                <a:spcPts val="0"/>
              </a:spcBef>
              <a:spcAft>
                <a:spcPts val="0"/>
              </a:spcAft>
            </a:pPr>
            <a:r>
              <a:rPr lang="en-US" sz="4000" b="1" dirty="0">
                <a:latin typeface="Calibri" panose="020F0502020204030204" pitchFamily="34" charset="0"/>
                <a:ea typeface="DengXian" panose="02010600030101010101" pitchFamily="2" charset="-122"/>
                <a:cs typeface="Times New Roman" panose="02020603050405020304" pitchFamily="18" charset="0"/>
              </a:rPr>
              <a:t>26 </a:t>
            </a:r>
            <a:r>
              <a:rPr lang="zh-CN" altLang="en-US" sz="4000" b="1" dirty="0">
                <a:latin typeface="Calibri" panose="020F0502020204030204" pitchFamily="34" charset="0"/>
                <a:ea typeface="DengXian" panose="02010600030101010101" pitchFamily="2" charset="-122"/>
                <a:cs typeface="Times New Roman" panose="02020603050405020304" pitchFamily="18" charset="0"/>
              </a:rPr>
              <a:t>　神说：“我们要照着我们的形像、按着我们的样式造人，使他们管理海里的鱼、空中的鸟、地上的牲畜，和全地，并地上所爬的一切昆虫。” </a:t>
            </a:r>
            <a:endParaRPr lang="en-US" sz="4000" b="1"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14704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E6EA31F-0956-41CB-ADE8-D4C3242F279F}"/>
              </a:ext>
            </a:extLst>
          </p:cNvPr>
          <p:cNvSpPr txBox="1"/>
          <p:nvPr/>
        </p:nvSpPr>
        <p:spPr>
          <a:xfrm>
            <a:off x="332912" y="486199"/>
            <a:ext cx="8478175" cy="5718489"/>
          </a:xfrm>
          <a:prstGeom prst="rect">
            <a:avLst/>
          </a:prstGeom>
          <a:noFill/>
        </p:spPr>
        <p:txBody>
          <a:bodyPr wrap="square">
            <a:spAutoFit/>
          </a:bodyPr>
          <a:lstStyle/>
          <a:p>
            <a:pPr marR="0">
              <a:lnSpc>
                <a:spcPct val="107000"/>
              </a:lnSpc>
              <a:spcBef>
                <a:spcPts val="0"/>
              </a:spcBef>
              <a:spcAft>
                <a:spcPts val="0"/>
              </a:spcAft>
            </a:pPr>
            <a:r>
              <a:rPr lang="en-US" sz="4000" b="1" dirty="0">
                <a:latin typeface="Calibri" panose="020F0502020204030204" pitchFamily="34" charset="0"/>
                <a:ea typeface="DengXian" panose="02010600030101010101" pitchFamily="2" charset="-122"/>
                <a:cs typeface="Times New Roman" panose="02020603050405020304" pitchFamily="18" charset="0"/>
              </a:rPr>
              <a:t>27 </a:t>
            </a:r>
            <a:r>
              <a:rPr lang="zh-CN" altLang="en-US" sz="4000" b="1" dirty="0">
                <a:latin typeface="Calibri" panose="020F0502020204030204" pitchFamily="34" charset="0"/>
                <a:ea typeface="DengXian" panose="02010600030101010101" pitchFamily="2" charset="-122"/>
                <a:cs typeface="Times New Roman" panose="02020603050405020304" pitchFamily="18" charset="0"/>
              </a:rPr>
              <a:t>　神就照着自己的形像造人，乃是照着他的形像造男造女。 </a:t>
            </a:r>
            <a:endParaRPr lang="en-US" sz="4000" b="1" dirty="0">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4000" b="1" dirty="0">
                <a:latin typeface="Calibri" panose="020F0502020204030204" pitchFamily="34" charset="0"/>
                <a:ea typeface="DengXian" panose="02010600030101010101" pitchFamily="2" charset="-122"/>
                <a:cs typeface="Times New Roman" panose="02020603050405020304" pitchFamily="18" charset="0"/>
              </a:rPr>
              <a:t>28 </a:t>
            </a:r>
            <a:r>
              <a:rPr lang="zh-CN" altLang="en-US" sz="4000" b="1" dirty="0">
                <a:latin typeface="Calibri" panose="020F0502020204030204" pitchFamily="34" charset="0"/>
                <a:ea typeface="DengXian" panose="02010600030101010101" pitchFamily="2" charset="-122"/>
                <a:cs typeface="Times New Roman" panose="02020603050405020304" pitchFamily="18" charset="0"/>
              </a:rPr>
              <a:t>　神就赐福给他们，又对他们说：“要生养众多，遍满地面，治理这地，也要管理海里的鱼、空中的鸟，和地上各样行动的活物。” </a:t>
            </a:r>
            <a:endParaRPr lang="en-US" sz="4000" b="1" dirty="0">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4000" b="1" dirty="0">
                <a:latin typeface="Calibri" panose="020F0502020204030204" pitchFamily="34" charset="0"/>
                <a:ea typeface="DengXian" panose="02010600030101010101" pitchFamily="2" charset="-122"/>
                <a:cs typeface="Times New Roman" panose="02020603050405020304" pitchFamily="18" charset="0"/>
              </a:rPr>
              <a:t>29 </a:t>
            </a:r>
            <a:r>
              <a:rPr lang="zh-CN" altLang="en-US" sz="4000" b="1" dirty="0">
                <a:latin typeface="Calibri" panose="020F0502020204030204" pitchFamily="34" charset="0"/>
                <a:ea typeface="DengXian" panose="02010600030101010101" pitchFamily="2" charset="-122"/>
                <a:cs typeface="Times New Roman" panose="02020603050405020304" pitchFamily="18" charset="0"/>
              </a:rPr>
              <a:t>　神说：“看哪，我将遍地上一切结种子的菜蔬和一切树上所结有核的果子全赐给你们作食物。 </a:t>
            </a:r>
            <a:endParaRPr lang="en-US" sz="4000" b="1"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906198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E6EA31F-0956-41CB-ADE8-D4C3242F279F}"/>
              </a:ext>
            </a:extLst>
          </p:cNvPr>
          <p:cNvSpPr txBox="1"/>
          <p:nvPr/>
        </p:nvSpPr>
        <p:spPr>
          <a:xfrm>
            <a:off x="332912" y="486199"/>
            <a:ext cx="8478175" cy="3170099"/>
          </a:xfrm>
          <a:prstGeom prst="rect">
            <a:avLst/>
          </a:prstGeom>
          <a:noFill/>
        </p:spPr>
        <p:txBody>
          <a:bodyPr wrap="square">
            <a:spAutoFit/>
          </a:bodyPr>
          <a:lstStyle/>
          <a:p>
            <a:pPr marL="0" marR="0">
              <a:spcBef>
                <a:spcPts val="0"/>
              </a:spcBef>
              <a:spcAft>
                <a:spcPts val="0"/>
              </a:spcAft>
            </a:pPr>
            <a:r>
              <a:rPr lang="en-US" sz="4000" b="1" dirty="0">
                <a:latin typeface="Calibri" panose="020F0502020204030204" pitchFamily="34" charset="0"/>
                <a:ea typeface="DengXian" panose="02010600030101010101" pitchFamily="2" charset="-122"/>
                <a:cs typeface="Times New Roman" panose="02020603050405020304" pitchFamily="18" charset="0"/>
              </a:rPr>
              <a:t>30 </a:t>
            </a:r>
            <a:r>
              <a:rPr lang="zh-CN" altLang="en-US" sz="4000" b="1" dirty="0">
                <a:latin typeface="Calibri" panose="020F0502020204030204" pitchFamily="34" charset="0"/>
                <a:ea typeface="DengXian" panose="02010600030101010101" pitchFamily="2" charset="-122"/>
                <a:cs typeface="Times New Roman" panose="02020603050405020304" pitchFamily="18" charset="0"/>
              </a:rPr>
              <a:t>至于地上的走兽和空中的飞鸟，并各样爬在地上有生命的物，我将青草赐给它们作食物。”事就这样成了。 </a:t>
            </a:r>
            <a:endParaRPr lang="en-US" sz="4000" b="1" dirty="0">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4000" b="1" dirty="0">
                <a:latin typeface="Calibri" panose="020F0502020204030204" pitchFamily="34" charset="0"/>
                <a:ea typeface="DengXian" panose="02010600030101010101" pitchFamily="2" charset="-122"/>
                <a:cs typeface="Times New Roman" panose="02020603050405020304" pitchFamily="18" charset="0"/>
              </a:rPr>
              <a:t>31 </a:t>
            </a:r>
            <a:r>
              <a:rPr lang="zh-CN" altLang="en-US" sz="4000" b="1" dirty="0">
                <a:latin typeface="Calibri" panose="020F0502020204030204" pitchFamily="34" charset="0"/>
                <a:ea typeface="DengXian" panose="02010600030101010101" pitchFamily="2" charset="-122"/>
                <a:cs typeface="Times New Roman" panose="02020603050405020304" pitchFamily="18" charset="0"/>
              </a:rPr>
              <a:t>　神看着一切所造的都甚好。有晚上，有早晨，是第六日。</a:t>
            </a:r>
            <a:endParaRPr lang="en-US" sz="4000" b="1"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846050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2CA87BF-8F22-4ED3-AE38-A6410F2CF7F2}"/>
              </a:ext>
            </a:extLst>
          </p:cNvPr>
          <p:cNvSpPr>
            <a:spLocks noGrp="1"/>
          </p:cNvSpPr>
          <p:nvPr>
            <p:ph type="ctrTitle"/>
          </p:nvPr>
        </p:nvSpPr>
        <p:spPr>
          <a:xfrm>
            <a:off x="0" y="1535837"/>
            <a:ext cx="9144000" cy="2645546"/>
          </a:xfrm>
        </p:spPr>
        <p:txBody>
          <a:bodyPr>
            <a:normAutofit fontScale="90000"/>
          </a:bodyPr>
          <a:lstStyle/>
          <a:p>
            <a:br>
              <a:rPr lang="en-US" altLang="zh-CN" b="1" dirty="0">
                <a:solidFill>
                  <a:srgbClr val="FFC000"/>
                </a:solidFill>
                <a:latin typeface="+mn-ea"/>
                <a:ea typeface="+mn-ea"/>
              </a:rPr>
            </a:br>
            <a:r>
              <a:rPr lang="zh-CN" altLang="en-US" sz="7300" b="1" dirty="0">
                <a:latin typeface="+mn-ea"/>
                <a:ea typeface="+mn-ea"/>
              </a:rPr>
              <a:t>证  道</a:t>
            </a:r>
            <a:br>
              <a:rPr lang="en-US" altLang="zh-CN" b="1" dirty="0">
                <a:latin typeface="+mn-ea"/>
                <a:ea typeface="+mn-ea"/>
              </a:rPr>
            </a:br>
            <a:br>
              <a:rPr lang="en-US" altLang="zh-CN" b="1" dirty="0">
                <a:latin typeface="+mn-ea"/>
                <a:ea typeface="+mn-ea"/>
              </a:rPr>
            </a:br>
            <a:r>
              <a:rPr lang="zh-CN" altLang="en-US" sz="6000" b="1" dirty="0">
                <a:latin typeface="Calibri" panose="020F0502020204030204" pitchFamily="34" charset="0"/>
                <a:ea typeface="DengXian" panose="02010600030101010101" pitchFamily="2" charset="-122"/>
                <a:cs typeface="Times New Roman" panose="02020603050405020304" pitchFamily="18" charset="0"/>
              </a:rPr>
              <a:t>生养众多，遍满地面</a:t>
            </a:r>
            <a:endParaRPr lang="en-US" dirty="0">
              <a:latin typeface="+mn-ea"/>
              <a:ea typeface="+mn-ea"/>
            </a:endParaRPr>
          </a:p>
        </p:txBody>
      </p:sp>
    </p:spTree>
    <p:extLst>
      <p:ext uri="{BB962C8B-B14F-4D97-AF65-F5344CB8AC3E}">
        <p14:creationId xmlns:p14="http://schemas.microsoft.com/office/powerpoint/2010/main" val="1749563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858A50CC-B3C0-56B2-4CEB-E0197F157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857" y="1241888"/>
            <a:ext cx="6135715" cy="4171990"/>
          </a:xfrm>
          <a:prstGeom prst="rect">
            <a:avLst/>
          </a:prstGeom>
        </p:spPr>
      </p:pic>
    </p:spTree>
    <p:extLst>
      <p:ext uri="{BB962C8B-B14F-4D97-AF65-F5344CB8AC3E}">
        <p14:creationId xmlns:p14="http://schemas.microsoft.com/office/powerpoint/2010/main" val="258565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1786632" y="1704513"/>
            <a:ext cx="5404281" cy="1325563"/>
          </a:xfrm>
        </p:spPr>
        <p:txBody>
          <a:bodyPr>
            <a:normAutofit/>
          </a:bodyPr>
          <a:lstStyle/>
          <a:p>
            <a:r>
              <a:rPr lang="zh-CN" altLang="en-US" b="1" dirty="0">
                <a:latin typeface="+mn-ea"/>
                <a:ea typeface="+mn-ea"/>
              </a:rPr>
              <a:t>一、生养众多的含义</a:t>
            </a:r>
            <a:endParaRPr lang="en-US" b="1" dirty="0">
              <a:latin typeface="+mn-ea"/>
              <a:ea typeface="+mn-ea"/>
            </a:endParaRPr>
          </a:p>
        </p:txBody>
      </p:sp>
    </p:spTree>
    <p:extLst>
      <p:ext uri="{BB962C8B-B14F-4D97-AF65-F5344CB8AC3E}">
        <p14:creationId xmlns:p14="http://schemas.microsoft.com/office/powerpoint/2010/main" val="3357349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615736"/>
            <a:ext cx="8744505" cy="6445187"/>
          </a:xfrm>
        </p:spPr>
        <p:txBody>
          <a:bodyPr>
            <a:normAutofit/>
          </a:bodyPr>
          <a:lstStyle/>
          <a:p>
            <a:pPr marL="0" indent="0">
              <a:lnSpc>
                <a:spcPct val="120000"/>
              </a:lnSpc>
              <a:spcBef>
                <a:spcPts val="600"/>
              </a:spcBef>
              <a:spcAft>
                <a:spcPts val="600"/>
              </a:spcAft>
              <a:buNone/>
            </a:pPr>
            <a:r>
              <a:rPr lang="zh-CN" altLang="en-US" sz="3600" b="1" dirty="0">
                <a:latin typeface="Calibri" panose="020F0502020204030204" pitchFamily="34" charset="0"/>
                <a:ea typeface="DengXian" panose="02010600030101010101" pitchFamily="2" charset="-122"/>
                <a:cs typeface="Times New Roman" panose="02020603050405020304" pitchFamily="18" charset="0"/>
              </a:rPr>
              <a:t>‪创世记‬</a:t>
            </a:r>
            <a:r>
              <a:rPr lang="en-US" altLang="zh-CN" sz="3600" b="1" dirty="0">
                <a:latin typeface="Calibri" panose="020F0502020204030204" pitchFamily="34" charset="0"/>
                <a:ea typeface="DengXian" panose="02010600030101010101" pitchFamily="2" charset="-122"/>
                <a:cs typeface="Times New Roman" panose="02020603050405020304" pitchFamily="18" charset="0"/>
              </a:rPr>
              <a:t>1:11</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 神说：“地要发生青草和</a:t>
            </a:r>
            <a:r>
              <a:rPr lang="zh-CN" altLang="en-US" sz="3600" b="1" dirty="0">
                <a:solidFill>
                  <a:srgbClr val="FF0000"/>
                </a:solidFill>
                <a:latin typeface="Calibri" panose="020F0502020204030204" pitchFamily="34" charset="0"/>
                <a:ea typeface="DengXian" panose="02010600030101010101" pitchFamily="2" charset="-122"/>
                <a:cs typeface="Times New Roman" panose="02020603050405020304" pitchFamily="18" charset="0"/>
              </a:rPr>
              <a:t>结种子的菜蔬</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，并</a:t>
            </a:r>
            <a:r>
              <a:rPr lang="zh-CN" altLang="en-US" sz="3600" b="1" dirty="0">
                <a:solidFill>
                  <a:srgbClr val="FF0000"/>
                </a:solidFill>
                <a:latin typeface="Calibri" panose="020F0502020204030204" pitchFamily="34" charset="0"/>
                <a:ea typeface="DengXian" panose="02010600030101010101" pitchFamily="2" charset="-122"/>
                <a:cs typeface="Times New Roman" panose="02020603050405020304" pitchFamily="18" charset="0"/>
              </a:rPr>
              <a:t>结果子的树木</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，各从其类，果子都包着核。”事就这样成了。</a:t>
            </a:r>
            <a:endParaRPr lang="en-US" altLang="zh-CN" sz="3600" b="1" dirty="0">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600"/>
              </a:spcBef>
              <a:spcAft>
                <a:spcPts val="600"/>
              </a:spcAft>
              <a:buNone/>
            </a:pPr>
            <a:endParaRPr lang="en-US" altLang="zh-CN" sz="3600" b="1" dirty="0">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600"/>
              </a:spcBef>
              <a:spcAft>
                <a:spcPts val="600"/>
              </a:spcAft>
              <a:buNone/>
            </a:pPr>
            <a:r>
              <a:rPr lang="en-US" altLang="zh-CN" sz="3600" b="1" dirty="0">
                <a:latin typeface="Calibri" panose="020F0502020204030204" pitchFamily="34" charset="0"/>
                <a:ea typeface="DengXian" panose="02010600030101010101" pitchFamily="2" charset="-122"/>
                <a:cs typeface="Times New Roman" panose="02020603050405020304" pitchFamily="18" charset="0"/>
              </a:rPr>
              <a:t>22 </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神就赐福给这一切，说：“</a:t>
            </a:r>
            <a:r>
              <a:rPr lang="zh-CN" altLang="en-US" sz="3600" b="1" dirty="0">
                <a:solidFill>
                  <a:srgbClr val="FF0000"/>
                </a:solidFill>
                <a:latin typeface="Calibri" panose="020F0502020204030204" pitchFamily="34" charset="0"/>
                <a:ea typeface="DengXian" panose="02010600030101010101" pitchFamily="2" charset="-122"/>
                <a:cs typeface="Times New Roman" panose="02020603050405020304" pitchFamily="18" charset="0"/>
              </a:rPr>
              <a:t>滋生繁多</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，充满海中的水；雀鸟也要</a:t>
            </a:r>
            <a:r>
              <a:rPr lang="zh-CN" altLang="en-US" sz="3600" b="1" dirty="0">
                <a:solidFill>
                  <a:srgbClr val="FF0000"/>
                </a:solidFill>
                <a:latin typeface="Calibri" panose="020F0502020204030204" pitchFamily="34" charset="0"/>
                <a:ea typeface="DengXian" panose="02010600030101010101" pitchFamily="2" charset="-122"/>
                <a:cs typeface="Times New Roman" panose="02020603050405020304" pitchFamily="18" charset="0"/>
              </a:rPr>
              <a:t>多生</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在地上。”。</a:t>
            </a:r>
            <a:endParaRPr lang="en-US" altLang="zh-CN" sz="3600" b="1" dirty="0">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600"/>
              </a:spcBef>
              <a:spcAft>
                <a:spcPts val="600"/>
              </a:spcAft>
              <a:buNone/>
            </a:pPr>
            <a:endParaRPr lang="en-US" altLang="zh-CN" sz="3600" b="1" dirty="0">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600"/>
              </a:spcBef>
              <a:spcAft>
                <a:spcPts val="600"/>
              </a:spcAft>
              <a:buNone/>
            </a:pPr>
            <a:endParaRPr lang="en-US" altLang="zh-CN" sz="3600" dirty="0">
              <a:solidFill>
                <a:srgbClr val="FFC000"/>
              </a:solidFill>
              <a:latin typeface="Calibri" panose="020F0502020204030204" pitchFamily="34" charset="0"/>
              <a:ea typeface="DengXian" panose="02010600030101010101" pitchFamily="2" charset="-122"/>
              <a:cs typeface="Times New Roman" panose="02020603050405020304" pitchFamily="18" charset="0"/>
            </a:endParaRPr>
          </a:p>
          <a:p>
            <a:pPr>
              <a:lnSpc>
                <a:spcPct val="120000"/>
              </a:lnSpc>
              <a:spcBef>
                <a:spcPts val="600"/>
              </a:spcBef>
              <a:spcAft>
                <a:spcPts val="600"/>
              </a:spcAft>
            </a:pPr>
            <a:endParaRPr lang="en-US" sz="3600" dirty="0"/>
          </a:p>
          <a:p>
            <a:pPr marL="0" indent="0">
              <a:buNone/>
            </a:pPr>
            <a:endParaRPr lang="en-US" altLang="zh-CN" sz="3600"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altLang="zh-CN" sz="1600" b="1" dirty="0">
              <a:solidFill>
                <a:srgbClr val="FF0000"/>
              </a:solidFill>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1</a:t>
            </a:r>
            <a:r>
              <a:rPr lang="zh-CN" altLang="en-US" b="1" dirty="0">
                <a:latin typeface="+mn-ea"/>
                <a:ea typeface="+mn-ea"/>
              </a:rPr>
              <a:t>、自我繁殖是神创造的一部分</a:t>
            </a:r>
            <a:endParaRPr lang="en-US" b="1" dirty="0">
              <a:latin typeface="+mn-ea"/>
              <a:ea typeface="+mn-ea"/>
            </a:endParaRPr>
          </a:p>
        </p:txBody>
      </p:sp>
    </p:spTree>
    <p:extLst>
      <p:ext uri="{BB962C8B-B14F-4D97-AF65-F5344CB8AC3E}">
        <p14:creationId xmlns:p14="http://schemas.microsoft.com/office/powerpoint/2010/main" val="904957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615736"/>
            <a:ext cx="8744505" cy="6445187"/>
          </a:xfrm>
        </p:spPr>
        <p:txBody>
          <a:bodyPr>
            <a:normAutofit/>
          </a:bodyPr>
          <a:lstStyle/>
          <a:p>
            <a:pPr>
              <a:lnSpc>
                <a:spcPct val="120000"/>
              </a:lnSpc>
              <a:spcBef>
                <a:spcPts val="600"/>
              </a:spcBef>
              <a:spcAft>
                <a:spcPts val="600"/>
              </a:spcAft>
              <a:buFont typeface="Wingdings" panose="05000000000000000000" pitchFamily="2" charset="2"/>
              <a:buChar char="q"/>
            </a:pPr>
            <a:r>
              <a:rPr lang="zh-CN" altLang="en-US" sz="3600" b="1" dirty="0">
                <a:latin typeface="Calibri" panose="020F0502020204030204" pitchFamily="34" charset="0"/>
                <a:ea typeface="DengXian" panose="02010600030101010101" pitchFamily="2" charset="-122"/>
                <a:cs typeface="Times New Roman" panose="02020603050405020304" pitchFamily="18" charset="0"/>
              </a:rPr>
              <a:t>‪‪</a:t>
            </a:r>
            <a:r>
              <a:rPr lang="zh-CN" altLang="en-US" sz="3600" b="1" dirty="0">
                <a:solidFill>
                  <a:srgbClr val="FFC000"/>
                </a:solidFill>
                <a:latin typeface="+mn-ea"/>
                <a:cs typeface="Times New Roman" panose="02020603050405020304" pitchFamily="18" charset="0"/>
              </a:rPr>
              <a:t>人是照着神的形像被造的。</a:t>
            </a:r>
          </a:p>
          <a:p>
            <a:pPr marL="0" marR="0" indent="0">
              <a:lnSpc>
                <a:spcPct val="120000"/>
              </a:lnSpc>
              <a:spcBef>
                <a:spcPts val="600"/>
              </a:spcBef>
              <a:spcAft>
                <a:spcPts val="600"/>
              </a:spcAft>
              <a:buNone/>
            </a:pPr>
            <a:r>
              <a:rPr lang="zh-CN" altLang="en-US" sz="3600" b="1" dirty="0">
                <a:latin typeface="Calibri" panose="020F0502020204030204" pitchFamily="34" charset="0"/>
                <a:ea typeface="DengXian" panose="02010600030101010101" pitchFamily="2" charset="-122"/>
                <a:cs typeface="Times New Roman" panose="02020603050405020304" pitchFamily="18" charset="0"/>
              </a:rPr>
              <a:t>创世记</a:t>
            </a:r>
            <a:r>
              <a:rPr lang="en-US" sz="3600" b="1" dirty="0">
                <a:latin typeface="Calibri" panose="020F0502020204030204" pitchFamily="34" charset="0"/>
                <a:ea typeface="DengXian" panose="02010600030101010101" pitchFamily="2" charset="-122"/>
                <a:cs typeface="Times New Roman" panose="02020603050405020304" pitchFamily="18" charset="0"/>
              </a:rPr>
              <a:t>1:26 </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　神说：“我们要</a:t>
            </a:r>
            <a:r>
              <a:rPr lang="zh-CN" altLang="en-US" sz="3600" b="1" dirty="0">
                <a:solidFill>
                  <a:srgbClr val="FF0000"/>
                </a:solidFill>
                <a:latin typeface="Calibri" panose="020F0502020204030204" pitchFamily="34" charset="0"/>
                <a:ea typeface="DengXian" panose="02010600030101010101" pitchFamily="2" charset="-122"/>
                <a:cs typeface="Times New Roman" panose="02020603050405020304" pitchFamily="18" charset="0"/>
              </a:rPr>
              <a:t>照着我们的形像、按着我们的样式造人</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，使他们管理海里的鱼、空中的鸟、地上的牲畜，和全地，并地上所爬的一切昆虫。”</a:t>
            </a:r>
            <a:r>
              <a:rPr lang="en-US" sz="3600" b="1" dirty="0">
                <a:latin typeface="Calibri" panose="020F0502020204030204" pitchFamily="34" charset="0"/>
                <a:ea typeface="DengXian" panose="02010600030101010101" pitchFamily="2" charset="-122"/>
                <a:cs typeface="Times New Roman" panose="02020603050405020304" pitchFamily="18" charset="0"/>
              </a:rPr>
              <a:t> 27 </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　神就</a:t>
            </a:r>
            <a:r>
              <a:rPr lang="zh-CN" altLang="en-US" sz="3600" b="1" dirty="0">
                <a:solidFill>
                  <a:srgbClr val="FF0000"/>
                </a:solidFill>
                <a:latin typeface="Calibri" panose="020F0502020204030204" pitchFamily="34" charset="0"/>
                <a:ea typeface="DengXian" panose="02010600030101010101" pitchFamily="2" charset="-122"/>
                <a:cs typeface="Times New Roman" panose="02020603050405020304" pitchFamily="18" charset="0"/>
              </a:rPr>
              <a:t>照着自己的形像造人</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，乃是照着他的形像造男造女。</a:t>
            </a:r>
            <a:endParaRPr lang="en-US" sz="3600" b="1" dirty="0">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600"/>
              </a:spcBef>
              <a:spcAft>
                <a:spcPts val="600"/>
              </a:spcAft>
              <a:buNone/>
            </a:pPr>
            <a:r>
              <a:rPr lang="zh-CN" altLang="en-US" sz="3600" b="1" dirty="0">
                <a:latin typeface="Calibri" panose="020F0502020204030204" pitchFamily="34" charset="0"/>
                <a:ea typeface="DengXian" panose="02010600030101010101" pitchFamily="2" charset="-122"/>
                <a:cs typeface="Times New Roman" panose="02020603050405020304" pitchFamily="18" charset="0"/>
              </a:rPr>
              <a:t>。</a:t>
            </a:r>
            <a:endParaRPr lang="en-US" altLang="zh-CN" sz="3600" b="1" dirty="0">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600"/>
              </a:spcBef>
              <a:spcAft>
                <a:spcPts val="600"/>
              </a:spcAft>
              <a:buNone/>
            </a:pPr>
            <a:endParaRPr lang="en-US" altLang="zh-CN" sz="3600" dirty="0">
              <a:solidFill>
                <a:srgbClr val="FFC000"/>
              </a:solidFill>
              <a:latin typeface="Calibri" panose="020F0502020204030204" pitchFamily="34" charset="0"/>
              <a:ea typeface="DengXian" panose="02010600030101010101" pitchFamily="2" charset="-122"/>
              <a:cs typeface="Times New Roman" panose="02020603050405020304" pitchFamily="18" charset="0"/>
            </a:endParaRPr>
          </a:p>
          <a:p>
            <a:pPr>
              <a:lnSpc>
                <a:spcPct val="120000"/>
              </a:lnSpc>
              <a:spcBef>
                <a:spcPts val="600"/>
              </a:spcBef>
              <a:spcAft>
                <a:spcPts val="600"/>
              </a:spcAft>
            </a:pPr>
            <a:endParaRPr lang="en-US" sz="3600" dirty="0"/>
          </a:p>
          <a:p>
            <a:pPr marL="0" indent="0">
              <a:buNone/>
            </a:pPr>
            <a:endParaRPr lang="en-US" altLang="zh-CN" sz="3600"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altLang="zh-CN" sz="1600" b="1" dirty="0">
              <a:solidFill>
                <a:srgbClr val="FF0000"/>
              </a:solidFill>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、生养众多的意义超越了自然性的繁殖</a:t>
            </a:r>
            <a:endParaRPr lang="en-US" b="1" dirty="0">
              <a:latin typeface="+mn-ea"/>
              <a:ea typeface="+mn-ea"/>
            </a:endParaRPr>
          </a:p>
        </p:txBody>
      </p:sp>
    </p:spTree>
    <p:extLst>
      <p:ext uri="{BB962C8B-B14F-4D97-AF65-F5344CB8AC3E}">
        <p14:creationId xmlns:p14="http://schemas.microsoft.com/office/powerpoint/2010/main" val="253847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3"/>
            <a:ext cx="8744505" cy="4234650"/>
          </a:xfrm>
        </p:spPr>
        <p:txBody>
          <a:bodyPr>
            <a:normAutofit/>
          </a:bodyPr>
          <a:lstStyle/>
          <a:p>
            <a:pPr>
              <a:lnSpc>
                <a:spcPct val="130000"/>
              </a:lnSpc>
              <a:spcBef>
                <a:spcPts val="600"/>
              </a:spcBef>
              <a:spcAft>
                <a:spcPts val="600"/>
              </a:spcAft>
              <a:buFont typeface="Wingdings" panose="05000000000000000000" pitchFamily="2" charset="2"/>
              <a:buChar char="q"/>
            </a:pPr>
            <a:r>
              <a:rPr lang="zh-CN" altLang="en-US" sz="3600" b="1" dirty="0">
                <a:latin typeface="Calibri" panose="020F0502020204030204" pitchFamily="34" charset="0"/>
                <a:ea typeface="DengXian" panose="02010600030101010101" pitchFamily="2" charset="-122"/>
                <a:cs typeface="Times New Roman" panose="02020603050405020304" pitchFamily="18" charset="0"/>
              </a:rPr>
              <a:t>‪‪</a:t>
            </a:r>
            <a:r>
              <a:rPr lang="zh-CN" altLang="en-US" sz="3600" b="1" dirty="0">
                <a:solidFill>
                  <a:srgbClr val="FFC000"/>
                </a:solidFill>
                <a:latin typeface="+mn-ea"/>
                <a:cs typeface="Times New Roman" panose="02020603050405020304" pitchFamily="18" charset="0"/>
              </a:rPr>
              <a:t>“有灵的活人”</a:t>
            </a:r>
          </a:p>
          <a:p>
            <a:pPr marL="0" indent="0">
              <a:lnSpc>
                <a:spcPct val="120000"/>
              </a:lnSpc>
              <a:spcBef>
                <a:spcPts val="600"/>
              </a:spcBef>
              <a:spcAft>
                <a:spcPts val="600"/>
              </a:spcAft>
              <a:buNone/>
            </a:pPr>
            <a:endParaRPr lang="en-US" altLang="zh-CN" sz="3600" b="1" dirty="0">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600"/>
              </a:spcBef>
              <a:spcAft>
                <a:spcPts val="600"/>
              </a:spcAft>
              <a:buNone/>
            </a:pPr>
            <a:r>
              <a:rPr lang="zh-CN" altLang="en-US" sz="3600" b="1" dirty="0">
                <a:latin typeface="+mn-ea"/>
                <a:cs typeface="Times New Roman" panose="02020603050405020304" pitchFamily="18" charset="0"/>
              </a:rPr>
              <a:t>创世记</a:t>
            </a:r>
            <a:r>
              <a:rPr lang="en-US" sz="3600" b="1" dirty="0">
                <a:latin typeface="+mn-ea"/>
                <a:cs typeface="Times New Roman" panose="02020603050405020304" pitchFamily="18" charset="0"/>
              </a:rPr>
              <a:t>2:7 </a:t>
            </a:r>
            <a:r>
              <a:rPr lang="zh-CN" altLang="en-US" sz="3600" b="1" dirty="0">
                <a:latin typeface="+mn-ea"/>
                <a:cs typeface="Times New Roman" panose="02020603050405020304" pitchFamily="18" charset="0"/>
              </a:rPr>
              <a:t>耶和华　神用地上的尘土造人，</a:t>
            </a:r>
            <a:r>
              <a:rPr lang="zh-CN" altLang="en-US" sz="3600" b="1" dirty="0">
                <a:solidFill>
                  <a:srgbClr val="FF0000"/>
                </a:solidFill>
                <a:latin typeface="+mn-ea"/>
                <a:cs typeface="Times New Roman" panose="02020603050405020304" pitchFamily="18" charset="0"/>
              </a:rPr>
              <a:t>将生气吹在他鼻孔里</a:t>
            </a:r>
            <a:r>
              <a:rPr lang="zh-CN" altLang="en-US" sz="3600" b="1" dirty="0">
                <a:latin typeface="+mn-ea"/>
                <a:cs typeface="Times New Roman" panose="02020603050405020304" pitchFamily="18" charset="0"/>
              </a:rPr>
              <a:t>，他就成了</a:t>
            </a:r>
            <a:r>
              <a:rPr lang="zh-CN" altLang="en-US" sz="3600" b="1" dirty="0">
                <a:solidFill>
                  <a:srgbClr val="FF0000"/>
                </a:solidFill>
                <a:latin typeface="+mn-ea"/>
                <a:cs typeface="Times New Roman" panose="02020603050405020304" pitchFamily="18" charset="0"/>
              </a:rPr>
              <a:t>有灵的活人</a:t>
            </a:r>
            <a:r>
              <a:rPr lang="zh-CN" altLang="en-US" sz="3600" b="1" dirty="0">
                <a:latin typeface="+mn-ea"/>
                <a:cs typeface="Times New Roman" panose="02020603050405020304" pitchFamily="18" charset="0"/>
              </a:rPr>
              <a:t>，名叫亚当。</a:t>
            </a:r>
            <a:endParaRPr lang="en-US" sz="3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、生养众多的意义超越了自然性的繁殖</a:t>
            </a:r>
            <a:endParaRPr lang="en-US" b="1" dirty="0">
              <a:latin typeface="+mn-ea"/>
              <a:ea typeface="+mn-ea"/>
            </a:endParaRPr>
          </a:p>
        </p:txBody>
      </p:sp>
    </p:spTree>
    <p:extLst>
      <p:ext uri="{BB962C8B-B14F-4D97-AF65-F5344CB8AC3E}">
        <p14:creationId xmlns:p14="http://schemas.microsoft.com/office/powerpoint/2010/main" val="344030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fontScale="85000" lnSpcReduction="20000"/>
          </a:bodyPr>
          <a:lstStyle/>
          <a:p>
            <a:pPr>
              <a:lnSpc>
                <a:spcPct val="130000"/>
              </a:lnSpc>
              <a:spcBef>
                <a:spcPts val="600"/>
              </a:spcBef>
              <a:spcAft>
                <a:spcPts val="600"/>
              </a:spcAft>
              <a:buFont typeface="Wingdings" panose="05000000000000000000" pitchFamily="2" charset="2"/>
              <a:buChar char="q"/>
            </a:pPr>
            <a:r>
              <a:rPr lang="zh-CN" altLang="en-US" sz="4200" b="1" dirty="0">
                <a:latin typeface="Calibri" panose="020F0502020204030204" pitchFamily="34" charset="0"/>
                <a:ea typeface="DengXian" panose="02010600030101010101" pitchFamily="2" charset="-122"/>
                <a:cs typeface="Times New Roman" panose="02020603050405020304" pitchFamily="18" charset="0"/>
              </a:rPr>
              <a:t>‪‪</a:t>
            </a:r>
            <a:r>
              <a:rPr lang="zh-CN" altLang="en-US" sz="4200" b="1" dirty="0">
                <a:solidFill>
                  <a:srgbClr val="FFC000"/>
                </a:solidFill>
                <a:latin typeface="+mn-ea"/>
                <a:cs typeface="Times New Roman" panose="02020603050405020304" pitchFamily="18" charset="0"/>
              </a:rPr>
              <a:t>神渴望与被造的人有亲密的关系</a:t>
            </a:r>
          </a:p>
          <a:p>
            <a:pPr marL="0" marR="0" indent="0">
              <a:lnSpc>
                <a:spcPct val="120000"/>
              </a:lnSpc>
              <a:spcBef>
                <a:spcPts val="600"/>
              </a:spcBef>
              <a:spcAft>
                <a:spcPts val="600"/>
              </a:spcAft>
              <a:buNone/>
            </a:pPr>
            <a:r>
              <a:rPr lang="zh-CN" altLang="en-US" sz="3600" b="1" dirty="0">
                <a:latin typeface="Calibri" panose="020F0502020204030204" pitchFamily="34" charset="0"/>
                <a:ea typeface="DengXian" panose="02010600030101010101" pitchFamily="2" charset="-122"/>
                <a:cs typeface="Times New Roman" panose="02020603050405020304" pitchFamily="18" charset="0"/>
              </a:rPr>
              <a:t>启示录</a:t>
            </a:r>
            <a:r>
              <a:rPr lang="en-US" sz="3600" b="1" dirty="0">
                <a:latin typeface="Calibri" panose="020F0502020204030204" pitchFamily="34" charset="0"/>
                <a:ea typeface="DengXian" panose="02010600030101010101" pitchFamily="2" charset="-122"/>
                <a:cs typeface="Times New Roman" panose="02020603050405020304" pitchFamily="18" charset="0"/>
              </a:rPr>
              <a:t>21:1-3 </a:t>
            </a:r>
          </a:p>
          <a:p>
            <a:pPr marL="0" marR="0" indent="0">
              <a:lnSpc>
                <a:spcPct val="120000"/>
              </a:lnSpc>
              <a:spcBef>
                <a:spcPts val="600"/>
              </a:spcBef>
              <a:spcAft>
                <a:spcPts val="600"/>
              </a:spcAft>
              <a:buNone/>
            </a:pPr>
            <a:r>
              <a:rPr lang="en-US" sz="3600" b="1" dirty="0">
                <a:latin typeface="Calibri" panose="020F0502020204030204" pitchFamily="34" charset="0"/>
                <a:ea typeface="DengXian" panose="02010600030101010101" pitchFamily="2" charset="-122"/>
                <a:cs typeface="Times New Roman" panose="02020603050405020304" pitchFamily="18" charset="0"/>
              </a:rPr>
              <a:t>1 </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我又看见一个新天新地；因为先前的天地已经过去了，海也不再有了。</a:t>
            </a:r>
            <a:r>
              <a:rPr lang="en-US" sz="3600" b="1" dirty="0">
                <a:latin typeface="Calibri" panose="020F0502020204030204" pitchFamily="34" charset="0"/>
                <a:ea typeface="DengXian" panose="02010600030101010101" pitchFamily="2" charset="-122"/>
                <a:cs typeface="Times New Roman" panose="02020603050405020304" pitchFamily="18" charset="0"/>
              </a:rPr>
              <a:t> 2 </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我又看见圣城新耶路撒冷由　神那里从天而降，预备好了，就如新妇妆饰整齐，等候丈夫。</a:t>
            </a:r>
            <a:r>
              <a:rPr lang="en-US" sz="3600" b="1" dirty="0">
                <a:latin typeface="Calibri" panose="020F0502020204030204" pitchFamily="34" charset="0"/>
                <a:ea typeface="DengXian" panose="02010600030101010101" pitchFamily="2" charset="-122"/>
                <a:cs typeface="Times New Roman" panose="02020603050405020304" pitchFamily="18" charset="0"/>
              </a:rPr>
              <a:t> 3 </a:t>
            </a:r>
            <a:r>
              <a:rPr lang="zh-CN" altLang="en-US" sz="3600" b="1" dirty="0">
                <a:latin typeface="Calibri" panose="020F0502020204030204" pitchFamily="34" charset="0"/>
                <a:ea typeface="DengXian" panose="02010600030101010101" pitchFamily="2" charset="-122"/>
                <a:cs typeface="Times New Roman" panose="02020603050405020304" pitchFamily="18" charset="0"/>
              </a:rPr>
              <a:t>我听见有大声音从宝座出来说：“看哪，　</a:t>
            </a:r>
            <a:r>
              <a:rPr lang="zh-CN" altLang="en-US" sz="3600" b="1" dirty="0">
                <a:solidFill>
                  <a:srgbClr val="FF0000"/>
                </a:solidFill>
                <a:latin typeface="Calibri" panose="020F0502020204030204" pitchFamily="34" charset="0"/>
                <a:ea typeface="DengXian" panose="02010600030101010101" pitchFamily="2" charset="-122"/>
                <a:cs typeface="Times New Roman" panose="02020603050405020304" pitchFamily="18" charset="0"/>
              </a:rPr>
              <a:t>神的帐幕在人间。他要与人同住，他们要作他的子民。　神要亲自与他们同在，作他们的　神。</a:t>
            </a:r>
            <a:endParaRPr lang="en-US" sz="3600" b="1" dirty="0">
              <a:solidFill>
                <a:srgbClr val="FF0000"/>
              </a:solidFill>
              <a:latin typeface="Calibri" panose="020F0502020204030204" pitchFamily="34" charset="0"/>
              <a:ea typeface="DengXian" panose="02010600030101010101" pitchFamily="2" charset="-122"/>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、生养众多的意义超越了自然性的繁殖</a:t>
            </a:r>
            <a:endParaRPr lang="en-US" b="1" dirty="0">
              <a:latin typeface="+mn-ea"/>
              <a:ea typeface="+mn-ea"/>
            </a:endParaRPr>
          </a:p>
        </p:txBody>
      </p:sp>
    </p:spTree>
    <p:extLst>
      <p:ext uri="{BB962C8B-B14F-4D97-AF65-F5344CB8AC3E}">
        <p14:creationId xmlns:p14="http://schemas.microsoft.com/office/powerpoint/2010/main" val="1287940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a:bodyPr>
          <a:lstStyle/>
          <a:p>
            <a:pPr>
              <a:lnSpc>
                <a:spcPct val="130000"/>
              </a:lnSpc>
              <a:spcBef>
                <a:spcPts val="600"/>
              </a:spcBef>
              <a:spcAft>
                <a:spcPts val="600"/>
              </a:spcAft>
              <a:buFont typeface="Wingdings" panose="05000000000000000000" pitchFamily="2" charset="2"/>
              <a:buChar char="q"/>
            </a:pPr>
            <a:r>
              <a:rPr lang="zh-CN" altLang="en-US" sz="4200" b="1" dirty="0">
                <a:latin typeface="Calibri" panose="020F0502020204030204" pitchFamily="34" charset="0"/>
                <a:ea typeface="DengXian" panose="02010600030101010101" pitchFamily="2" charset="-122"/>
                <a:cs typeface="Times New Roman" panose="02020603050405020304" pitchFamily="18" charset="0"/>
              </a:rPr>
              <a:t>‪‪</a:t>
            </a:r>
            <a:r>
              <a:rPr lang="zh-CN" altLang="en-US" sz="3600" b="1" dirty="0">
                <a:solidFill>
                  <a:srgbClr val="FFC000"/>
                </a:solidFill>
                <a:latin typeface="+mn-ea"/>
                <a:cs typeface="Times New Roman" panose="02020603050405020304" pitchFamily="18" charset="0"/>
              </a:rPr>
              <a:t>神渴望与被造的人有亲密的关系</a:t>
            </a:r>
          </a:p>
          <a:p>
            <a:pPr marL="0" marR="0" indent="0">
              <a:lnSpc>
                <a:spcPct val="100000"/>
              </a:lnSpc>
              <a:spcBef>
                <a:spcPts val="600"/>
              </a:spcBef>
              <a:spcAft>
                <a:spcPts val="600"/>
              </a:spcAft>
              <a:buNone/>
            </a:pPr>
            <a:r>
              <a:rPr lang="zh-CN" sz="3600" b="1" dirty="0">
                <a:effectLst/>
                <a:latin typeface="+mn-ea"/>
                <a:cs typeface="Times New Roman" panose="02020603050405020304" pitchFamily="18" charset="0"/>
              </a:rPr>
              <a:t>利未记</a:t>
            </a:r>
            <a:r>
              <a:rPr lang="en-US" sz="3600" b="1" dirty="0">
                <a:effectLst/>
                <a:latin typeface="+mn-ea"/>
                <a:cs typeface="Times New Roman" panose="02020603050405020304" pitchFamily="18" charset="0"/>
              </a:rPr>
              <a:t>26:11 </a:t>
            </a:r>
            <a:r>
              <a:rPr lang="zh-CN" sz="3600" b="1" dirty="0">
                <a:effectLst/>
                <a:latin typeface="+mn-ea"/>
                <a:cs typeface="Times New Roman" panose="02020603050405020304" pitchFamily="18" charset="0"/>
              </a:rPr>
              <a:t>我要在</a:t>
            </a:r>
            <a:r>
              <a:rPr lang="zh-CN" sz="3600" b="1" dirty="0">
                <a:solidFill>
                  <a:srgbClr val="FF0000"/>
                </a:solidFill>
                <a:effectLst/>
                <a:latin typeface="+mn-ea"/>
                <a:cs typeface="Times New Roman" panose="02020603050405020304" pitchFamily="18" charset="0"/>
              </a:rPr>
              <a:t>你们中间立我的帐幕</a:t>
            </a:r>
            <a:r>
              <a:rPr lang="zh-CN" sz="3600" b="1" dirty="0">
                <a:effectLst/>
                <a:latin typeface="+mn-ea"/>
                <a:cs typeface="Times New Roman" panose="02020603050405020304" pitchFamily="18" charset="0"/>
              </a:rPr>
              <a:t>；我的心也不厌恶你们。</a:t>
            </a:r>
            <a:r>
              <a:rPr lang="en-US" sz="3600" b="1" dirty="0">
                <a:effectLst/>
                <a:latin typeface="+mn-ea"/>
                <a:cs typeface="Times New Roman" panose="02020603050405020304" pitchFamily="18" charset="0"/>
              </a:rPr>
              <a:t> 12 </a:t>
            </a:r>
            <a:r>
              <a:rPr lang="zh-CN" sz="3600" b="1" dirty="0">
                <a:solidFill>
                  <a:srgbClr val="FF0000"/>
                </a:solidFill>
                <a:effectLst/>
                <a:latin typeface="+mn-ea"/>
                <a:cs typeface="Times New Roman" panose="02020603050405020304" pitchFamily="18" charset="0"/>
              </a:rPr>
              <a:t>我要在你们中间行走；我要作你们的　神，你们要作我的子民</a:t>
            </a:r>
            <a:r>
              <a:rPr lang="zh-CN" sz="3600" b="1" dirty="0">
                <a:effectLst/>
                <a:latin typeface="+mn-ea"/>
                <a:cs typeface="Times New Roman" panose="02020603050405020304" pitchFamily="18" charset="0"/>
              </a:rPr>
              <a:t>。</a:t>
            </a:r>
            <a:endParaRPr lang="en-US" sz="3600" b="1" dirty="0">
              <a:effectLst/>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、生养众多的意义超越了自然性的繁殖</a:t>
            </a:r>
            <a:endParaRPr lang="en-US" b="1" dirty="0">
              <a:latin typeface="+mn-ea"/>
              <a:ea typeface="+mn-ea"/>
            </a:endParaRPr>
          </a:p>
        </p:txBody>
      </p:sp>
    </p:spTree>
    <p:extLst>
      <p:ext uri="{BB962C8B-B14F-4D97-AF65-F5344CB8AC3E}">
        <p14:creationId xmlns:p14="http://schemas.microsoft.com/office/powerpoint/2010/main" val="1752823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a:bodyPr>
          <a:lstStyle/>
          <a:p>
            <a:pPr>
              <a:lnSpc>
                <a:spcPct val="130000"/>
              </a:lnSpc>
              <a:spcBef>
                <a:spcPts val="600"/>
              </a:spcBef>
              <a:spcAft>
                <a:spcPts val="600"/>
              </a:spcAft>
              <a:buFont typeface="Wingdings" panose="05000000000000000000" pitchFamily="2" charset="2"/>
              <a:buChar char="q"/>
            </a:pPr>
            <a:r>
              <a:rPr lang="zh-CN" altLang="en-US" sz="4200" b="1" dirty="0">
                <a:latin typeface="Calibri" panose="020F0502020204030204" pitchFamily="34" charset="0"/>
                <a:ea typeface="DengXian" panose="02010600030101010101" pitchFamily="2" charset="-122"/>
                <a:cs typeface="Times New Roman" panose="02020603050405020304" pitchFamily="18" charset="0"/>
              </a:rPr>
              <a:t>‪‪</a:t>
            </a:r>
            <a:r>
              <a:rPr lang="zh-CN" altLang="en-US" sz="3600" b="1" dirty="0">
                <a:solidFill>
                  <a:srgbClr val="FFC000"/>
                </a:solidFill>
                <a:latin typeface="+mn-ea"/>
                <a:cs typeface="Times New Roman" panose="02020603050405020304" pitchFamily="18" charset="0"/>
              </a:rPr>
              <a:t>神渴望与被造的人有亲密的关系</a:t>
            </a:r>
          </a:p>
          <a:p>
            <a:pPr marL="0" marR="0" indent="0">
              <a:lnSpc>
                <a:spcPct val="100000"/>
              </a:lnSpc>
              <a:spcBef>
                <a:spcPts val="600"/>
              </a:spcBef>
              <a:spcAft>
                <a:spcPts val="600"/>
              </a:spcAft>
              <a:buNone/>
            </a:pPr>
            <a:r>
              <a:rPr lang="zh-CN" altLang="en-US" sz="3600" b="1" dirty="0">
                <a:latin typeface="+mn-ea"/>
                <a:cs typeface="Times New Roman" panose="02020603050405020304" pitchFamily="18" charset="0"/>
              </a:rPr>
              <a:t>创世记</a:t>
            </a:r>
            <a:r>
              <a:rPr lang="en-US" sz="3600" b="1" dirty="0">
                <a:latin typeface="+mn-ea"/>
                <a:cs typeface="Times New Roman" panose="02020603050405020304" pitchFamily="18" charset="0"/>
              </a:rPr>
              <a:t> 6:5-6 </a:t>
            </a:r>
            <a:r>
              <a:rPr lang="zh-CN" altLang="en-US" sz="3600" b="1" dirty="0">
                <a:latin typeface="+mn-ea"/>
                <a:cs typeface="Times New Roman" panose="02020603050405020304" pitchFamily="18" charset="0"/>
              </a:rPr>
              <a:t>耶和华见人在地上罪恶很大，终日所思想的尽都是恶， 耶和华就后悔造人在地上，</a:t>
            </a:r>
            <a:r>
              <a:rPr lang="zh-CN" altLang="en-US" sz="3600" b="1" dirty="0">
                <a:solidFill>
                  <a:srgbClr val="FF0000"/>
                </a:solidFill>
                <a:latin typeface="+mn-ea"/>
                <a:cs typeface="Times New Roman" panose="02020603050405020304" pitchFamily="18" charset="0"/>
              </a:rPr>
              <a:t>心中忧伤</a:t>
            </a:r>
            <a:r>
              <a:rPr lang="zh-CN" altLang="en-US" sz="3600" b="1" dirty="0">
                <a:latin typeface="+mn-ea"/>
                <a:cs typeface="Times New Roman" panose="02020603050405020304" pitchFamily="18" charset="0"/>
              </a:rPr>
              <a:t>。</a:t>
            </a:r>
            <a:endParaRPr lang="en-US" altLang="zh-CN" sz="3600" b="1" dirty="0">
              <a:latin typeface="+mn-ea"/>
              <a:cs typeface="Times New Roman" panose="02020603050405020304" pitchFamily="18" charset="0"/>
            </a:endParaRPr>
          </a:p>
          <a:p>
            <a:pPr marL="0" indent="0">
              <a:lnSpc>
                <a:spcPct val="100000"/>
              </a:lnSpc>
              <a:spcBef>
                <a:spcPts val="600"/>
              </a:spcBef>
              <a:spcAft>
                <a:spcPts val="600"/>
              </a:spcAft>
              <a:buNone/>
            </a:pPr>
            <a:r>
              <a:rPr lang="en-US" sz="3600" b="1" dirty="0">
                <a:latin typeface="+mn-ea"/>
                <a:cs typeface="Times New Roman" panose="02020603050405020304" pitchFamily="18" charset="0"/>
              </a:rPr>
              <a:t>And the Lord regretted that he had made man on the earth, and </a:t>
            </a:r>
            <a:r>
              <a:rPr lang="en-US" sz="3600" b="1" dirty="0">
                <a:solidFill>
                  <a:srgbClr val="FF0000"/>
                </a:solidFill>
                <a:latin typeface="+mn-ea"/>
                <a:cs typeface="Times New Roman" panose="02020603050405020304" pitchFamily="18" charset="0"/>
              </a:rPr>
              <a:t>it grieved him to his heart</a:t>
            </a:r>
            <a:r>
              <a:rPr lang="en-US" sz="3600" b="1" dirty="0">
                <a:latin typeface="+mn-ea"/>
                <a:cs typeface="Times New Roman" panose="02020603050405020304" pitchFamily="18" charset="0"/>
              </a:rPr>
              <a:t>.</a:t>
            </a:r>
          </a:p>
          <a:p>
            <a:pPr marL="0" marR="0" indent="0">
              <a:lnSpc>
                <a:spcPct val="100000"/>
              </a:lnSpc>
              <a:spcBef>
                <a:spcPts val="600"/>
              </a:spcBef>
              <a:spcAft>
                <a:spcPts val="600"/>
              </a:spcAft>
              <a:buNone/>
            </a:pPr>
            <a:endParaRPr lang="en-US" sz="3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、生养众多的意义超越了自然性的繁殖</a:t>
            </a:r>
            <a:endParaRPr lang="en-US" b="1" dirty="0">
              <a:latin typeface="+mn-ea"/>
              <a:ea typeface="+mn-ea"/>
            </a:endParaRPr>
          </a:p>
        </p:txBody>
      </p:sp>
    </p:spTree>
    <p:extLst>
      <p:ext uri="{BB962C8B-B14F-4D97-AF65-F5344CB8AC3E}">
        <p14:creationId xmlns:p14="http://schemas.microsoft.com/office/powerpoint/2010/main" val="1293489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a:bodyPr>
          <a:lstStyle/>
          <a:p>
            <a:pPr>
              <a:lnSpc>
                <a:spcPct val="130000"/>
              </a:lnSpc>
              <a:spcBef>
                <a:spcPts val="600"/>
              </a:spcBef>
              <a:spcAft>
                <a:spcPts val="600"/>
              </a:spcAft>
              <a:buFont typeface="Wingdings" panose="05000000000000000000" pitchFamily="2" charset="2"/>
              <a:buChar char="q"/>
            </a:pPr>
            <a:r>
              <a:rPr lang="zh-CN" altLang="en-US" sz="4200" b="1" dirty="0">
                <a:latin typeface="Calibri" panose="020F0502020204030204" pitchFamily="34" charset="0"/>
                <a:ea typeface="DengXian" panose="02010600030101010101" pitchFamily="2" charset="-122"/>
                <a:cs typeface="Times New Roman" panose="02020603050405020304" pitchFamily="18" charset="0"/>
              </a:rPr>
              <a:t>‪‪</a:t>
            </a:r>
            <a:r>
              <a:rPr lang="zh-CN" altLang="en-US" sz="3600" b="1" dirty="0">
                <a:solidFill>
                  <a:srgbClr val="FFC000"/>
                </a:solidFill>
                <a:latin typeface="Calibri" panose="020F0502020204030204" pitchFamily="34" charset="0"/>
                <a:ea typeface="DengXian" panose="02010600030101010101" pitchFamily="2" charset="-122"/>
                <a:cs typeface="Times New Roman" panose="02020603050405020304" pitchFamily="18" charset="0"/>
              </a:rPr>
              <a:t>神渴望与被造的人有亲密的关系</a:t>
            </a:r>
          </a:p>
          <a:p>
            <a:pPr marL="0" marR="0" indent="0">
              <a:lnSpc>
                <a:spcPct val="100000"/>
              </a:lnSpc>
              <a:spcBef>
                <a:spcPts val="600"/>
              </a:spcBef>
              <a:spcAft>
                <a:spcPts val="600"/>
              </a:spcAft>
              <a:buNone/>
            </a:pPr>
            <a:r>
              <a:rPr lang="zh-CN" altLang="en-US" sz="3600" b="1" dirty="0">
                <a:latin typeface="+mn-ea"/>
                <a:cs typeface="Times New Roman" panose="02020603050405020304" pitchFamily="18" charset="0"/>
              </a:rPr>
              <a:t>罗马书</a:t>
            </a:r>
            <a:r>
              <a:rPr lang="en-US" sz="3600" b="1" dirty="0">
                <a:latin typeface="+mn-ea"/>
                <a:cs typeface="Times New Roman" panose="02020603050405020304" pitchFamily="18" charset="0"/>
              </a:rPr>
              <a:t>8:14 </a:t>
            </a:r>
            <a:r>
              <a:rPr lang="zh-CN" altLang="en-US" sz="3600" b="1" dirty="0">
                <a:latin typeface="+mn-ea"/>
                <a:cs typeface="Times New Roman" panose="02020603050405020304" pitchFamily="18" charset="0"/>
              </a:rPr>
              <a:t>因为凡被　神的灵引导的，都是　神的儿子。</a:t>
            </a:r>
            <a:r>
              <a:rPr lang="en-US" sz="3600" b="1" dirty="0">
                <a:latin typeface="+mn-ea"/>
                <a:cs typeface="Times New Roman" panose="02020603050405020304" pitchFamily="18" charset="0"/>
              </a:rPr>
              <a:t> 15 </a:t>
            </a:r>
            <a:r>
              <a:rPr lang="zh-CN" altLang="en-US" sz="3600" b="1" dirty="0">
                <a:latin typeface="+mn-ea"/>
                <a:cs typeface="Times New Roman" panose="02020603050405020304" pitchFamily="18" charset="0"/>
              </a:rPr>
              <a:t>你们所受的，不是奴仆的心，仍旧害怕；</a:t>
            </a:r>
            <a:r>
              <a:rPr lang="zh-CN" altLang="en-US" sz="3600" b="1" dirty="0">
                <a:solidFill>
                  <a:srgbClr val="FF0000"/>
                </a:solidFill>
                <a:latin typeface="+mn-ea"/>
                <a:cs typeface="Times New Roman" panose="02020603050405020304" pitchFamily="18" charset="0"/>
              </a:rPr>
              <a:t>所受的，乃是儿子的心，因此我们呼叫：“阿爸！父！”</a:t>
            </a:r>
            <a:endParaRPr lang="en-US" sz="3600" b="1" dirty="0">
              <a:latin typeface="+mn-ea"/>
              <a:cs typeface="Times New Roman" panose="02020603050405020304" pitchFamily="18" charset="0"/>
            </a:endParaRPr>
          </a:p>
          <a:p>
            <a:pPr marL="0" marR="0" indent="0">
              <a:lnSpc>
                <a:spcPct val="100000"/>
              </a:lnSpc>
              <a:spcBef>
                <a:spcPts val="600"/>
              </a:spcBef>
              <a:spcAft>
                <a:spcPts val="600"/>
              </a:spcAft>
              <a:buNone/>
            </a:pPr>
            <a:endParaRPr lang="en-US" sz="3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、生养众多的意义超越了自然性的繁殖</a:t>
            </a:r>
            <a:endParaRPr lang="en-US" b="1" dirty="0">
              <a:latin typeface="+mn-ea"/>
              <a:ea typeface="+mn-ea"/>
            </a:endParaRPr>
          </a:p>
        </p:txBody>
      </p:sp>
    </p:spTree>
    <p:extLst>
      <p:ext uri="{BB962C8B-B14F-4D97-AF65-F5344CB8AC3E}">
        <p14:creationId xmlns:p14="http://schemas.microsoft.com/office/powerpoint/2010/main" val="2412414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a:bodyPr>
          <a:lstStyle/>
          <a:p>
            <a:pPr>
              <a:lnSpc>
                <a:spcPct val="130000"/>
              </a:lnSpc>
              <a:spcBef>
                <a:spcPts val="600"/>
              </a:spcBef>
              <a:spcAft>
                <a:spcPts val="600"/>
              </a:spcAft>
              <a:buFont typeface="Wingdings" panose="05000000000000000000" pitchFamily="2" charset="2"/>
              <a:buChar char="q"/>
            </a:pPr>
            <a:r>
              <a:rPr lang="zh-CN" altLang="en-US" sz="4200" b="1" dirty="0">
                <a:latin typeface="+mn-ea"/>
                <a:cs typeface="Times New Roman" panose="02020603050405020304" pitchFamily="18" charset="0"/>
              </a:rPr>
              <a:t>‪‪</a:t>
            </a:r>
            <a:r>
              <a:rPr lang="zh-CN" altLang="en-US" sz="3600" b="1" dirty="0">
                <a:solidFill>
                  <a:srgbClr val="FFC000"/>
                </a:solidFill>
                <a:latin typeface="+mn-ea"/>
                <a:cs typeface="Times New Roman" panose="02020603050405020304" pitchFamily="18" charset="0"/>
              </a:rPr>
              <a:t>神的救恩是让人与神和好</a:t>
            </a:r>
          </a:p>
          <a:p>
            <a:pPr marL="0" marR="0" indent="0">
              <a:lnSpc>
                <a:spcPct val="100000"/>
              </a:lnSpc>
              <a:spcBef>
                <a:spcPts val="600"/>
              </a:spcBef>
              <a:spcAft>
                <a:spcPts val="600"/>
              </a:spcAft>
              <a:buNone/>
            </a:pPr>
            <a:r>
              <a:rPr lang="zh-CN" sz="3600" b="1" dirty="0">
                <a:effectLst/>
                <a:latin typeface="+mn-ea"/>
                <a:cs typeface="Times New Roman" panose="02020603050405020304" pitchFamily="18" charset="0"/>
              </a:rPr>
              <a:t>希伯来书</a:t>
            </a:r>
            <a:r>
              <a:rPr lang="en-US" sz="3600" b="1" dirty="0">
                <a:effectLst/>
                <a:latin typeface="+mn-ea"/>
                <a:cs typeface="Times New Roman" panose="02020603050405020304" pitchFamily="18" charset="0"/>
              </a:rPr>
              <a:t>2:10 </a:t>
            </a:r>
            <a:r>
              <a:rPr lang="zh-CN" sz="3600" b="1" dirty="0">
                <a:effectLst/>
                <a:latin typeface="+mn-ea"/>
                <a:cs typeface="Times New Roman" panose="02020603050405020304" pitchFamily="18" charset="0"/>
              </a:rPr>
              <a:t>原来那为万物所属、为万物所本的，</a:t>
            </a:r>
            <a:r>
              <a:rPr lang="zh-CN" sz="3600" b="1" dirty="0">
                <a:solidFill>
                  <a:srgbClr val="FF0000"/>
                </a:solidFill>
                <a:effectLst/>
                <a:latin typeface="+mn-ea"/>
                <a:cs typeface="Times New Roman" panose="02020603050405020304" pitchFamily="18" charset="0"/>
              </a:rPr>
              <a:t>要领许多的儿子进荣耀里去</a:t>
            </a:r>
            <a:r>
              <a:rPr lang="zh-CN" sz="3600" b="1" dirty="0">
                <a:effectLst/>
                <a:latin typeface="+mn-ea"/>
                <a:cs typeface="Times New Roman" panose="02020603050405020304" pitchFamily="18" charset="0"/>
              </a:rPr>
              <a:t>，使救他们的元帅，因受苦难得以完全，本是合宜的</a:t>
            </a:r>
            <a:endParaRPr lang="en-US" sz="3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、生养众多的意义超越了自然性的繁殖</a:t>
            </a:r>
            <a:endParaRPr lang="en-US" b="1" dirty="0">
              <a:latin typeface="+mn-ea"/>
              <a:ea typeface="+mn-ea"/>
            </a:endParaRPr>
          </a:p>
        </p:txBody>
      </p:sp>
    </p:spTree>
    <p:extLst>
      <p:ext uri="{BB962C8B-B14F-4D97-AF65-F5344CB8AC3E}">
        <p14:creationId xmlns:p14="http://schemas.microsoft.com/office/powerpoint/2010/main" val="2385742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fontScale="92500" lnSpcReduction="20000"/>
          </a:bodyPr>
          <a:lstStyle/>
          <a:p>
            <a:pPr>
              <a:lnSpc>
                <a:spcPct val="130000"/>
              </a:lnSpc>
              <a:spcBef>
                <a:spcPts val="600"/>
              </a:spcBef>
              <a:spcAft>
                <a:spcPts val="600"/>
              </a:spcAft>
              <a:buFont typeface="Wingdings" panose="05000000000000000000" pitchFamily="2" charset="2"/>
              <a:buChar char="q"/>
            </a:pPr>
            <a:r>
              <a:rPr lang="zh-CN" altLang="en-US" sz="4200" b="1" dirty="0">
                <a:latin typeface="+mn-ea"/>
                <a:cs typeface="Times New Roman" panose="02020603050405020304" pitchFamily="18" charset="0"/>
              </a:rPr>
              <a:t>‪‪</a:t>
            </a:r>
            <a:r>
              <a:rPr lang="zh-CN" altLang="en-US" sz="3900" b="1" dirty="0">
                <a:solidFill>
                  <a:srgbClr val="FFC000"/>
                </a:solidFill>
                <a:latin typeface="+mn-ea"/>
                <a:cs typeface="Times New Roman" panose="02020603050405020304" pitchFamily="18" charset="0"/>
              </a:rPr>
              <a:t>神的救恩产生新造（</a:t>
            </a:r>
            <a:r>
              <a:rPr lang="en-US" sz="3900" b="1" dirty="0">
                <a:solidFill>
                  <a:srgbClr val="FFC000"/>
                </a:solidFill>
                <a:latin typeface="+mn-ea"/>
                <a:cs typeface="Times New Roman" panose="02020603050405020304" pitchFamily="18" charset="0"/>
              </a:rPr>
              <a:t>new creation</a:t>
            </a:r>
            <a:r>
              <a:rPr lang="zh-CN" altLang="en-US" sz="3900" b="1" dirty="0">
                <a:solidFill>
                  <a:srgbClr val="FFC000"/>
                </a:solidFill>
                <a:latin typeface="+mn-ea"/>
                <a:cs typeface="Times New Roman" panose="02020603050405020304" pitchFamily="18" charset="0"/>
              </a:rPr>
              <a:t>）</a:t>
            </a:r>
          </a:p>
          <a:p>
            <a:pPr marL="0" indent="0">
              <a:lnSpc>
                <a:spcPct val="100000"/>
              </a:lnSpc>
              <a:spcBef>
                <a:spcPts val="600"/>
              </a:spcBef>
              <a:spcAft>
                <a:spcPts val="600"/>
              </a:spcAft>
              <a:buNone/>
            </a:pPr>
            <a:r>
              <a:rPr lang="zh-CN" altLang="en-US" sz="3600" b="1" dirty="0">
                <a:latin typeface="+mn-ea"/>
                <a:cs typeface="Times New Roman" panose="02020603050405020304" pitchFamily="18" charset="0"/>
              </a:rPr>
              <a:t>哥林多后书</a:t>
            </a:r>
            <a:r>
              <a:rPr lang="en-US" sz="3600" b="1" dirty="0">
                <a:latin typeface="+mn-ea"/>
                <a:cs typeface="Times New Roman" panose="02020603050405020304" pitchFamily="18" charset="0"/>
              </a:rPr>
              <a:t>5:17 </a:t>
            </a:r>
          </a:p>
          <a:p>
            <a:pPr marL="0" indent="0">
              <a:lnSpc>
                <a:spcPct val="120000"/>
              </a:lnSpc>
              <a:spcBef>
                <a:spcPts val="600"/>
              </a:spcBef>
              <a:spcAft>
                <a:spcPts val="600"/>
              </a:spcAft>
              <a:buNone/>
            </a:pPr>
            <a:r>
              <a:rPr lang="en-US" sz="3600" b="1" dirty="0">
                <a:latin typeface="+mn-ea"/>
                <a:cs typeface="Times New Roman" panose="02020603050405020304" pitchFamily="18" charset="0"/>
              </a:rPr>
              <a:t>17 </a:t>
            </a:r>
            <a:r>
              <a:rPr lang="zh-CN" altLang="en-US" sz="3600" b="1" dirty="0">
                <a:latin typeface="+mn-ea"/>
                <a:cs typeface="Times New Roman" panose="02020603050405020304" pitchFamily="18" charset="0"/>
              </a:rPr>
              <a:t>若有人在基督里，他就是</a:t>
            </a:r>
            <a:r>
              <a:rPr lang="zh-CN" altLang="en-US" sz="3600" b="1" dirty="0">
                <a:solidFill>
                  <a:srgbClr val="FF0000"/>
                </a:solidFill>
                <a:latin typeface="+mn-ea"/>
                <a:cs typeface="Times New Roman" panose="02020603050405020304" pitchFamily="18" charset="0"/>
              </a:rPr>
              <a:t>新造的人</a:t>
            </a:r>
            <a:r>
              <a:rPr lang="zh-CN" altLang="en-US" sz="3600" b="1" dirty="0">
                <a:latin typeface="+mn-ea"/>
                <a:cs typeface="Times New Roman" panose="02020603050405020304" pitchFamily="18" charset="0"/>
              </a:rPr>
              <a:t>，旧事已过，都变成新的了。</a:t>
            </a:r>
            <a:endParaRPr lang="en-US" sz="3600" b="1" dirty="0">
              <a:latin typeface="+mn-ea"/>
              <a:cs typeface="Times New Roman" panose="02020603050405020304" pitchFamily="18" charset="0"/>
            </a:endParaRPr>
          </a:p>
          <a:p>
            <a:pPr marL="0" indent="0">
              <a:lnSpc>
                <a:spcPct val="100000"/>
              </a:lnSpc>
              <a:spcBef>
                <a:spcPts val="600"/>
              </a:spcBef>
              <a:spcAft>
                <a:spcPts val="600"/>
              </a:spcAft>
              <a:buNone/>
            </a:pPr>
            <a:r>
              <a:rPr lang="en-US" sz="3600" b="1" dirty="0">
                <a:latin typeface="+mn-ea"/>
                <a:cs typeface="Times New Roman" panose="02020603050405020304" pitchFamily="18" charset="0"/>
              </a:rPr>
              <a:t> </a:t>
            </a:r>
          </a:p>
          <a:p>
            <a:pPr marL="0" indent="0">
              <a:lnSpc>
                <a:spcPct val="100000"/>
              </a:lnSpc>
              <a:spcBef>
                <a:spcPts val="600"/>
              </a:spcBef>
              <a:spcAft>
                <a:spcPts val="600"/>
              </a:spcAft>
              <a:buNone/>
            </a:pPr>
            <a:r>
              <a:rPr lang="en-US" sz="3600" b="1" dirty="0">
                <a:latin typeface="+mn-ea"/>
                <a:cs typeface="Times New Roman" panose="02020603050405020304" pitchFamily="18" charset="0"/>
              </a:rPr>
              <a:t>‪2 Corinthians5:17 ESV</a:t>
            </a:r>
          </a:p>
          <a:p>
            <a:pPr marL="0" indent="0">
              <a:lnSpc>
                <a:spcPct val="100000"/>
              </a:lnSpc>
              <a:spcBef>
                <a:spcPts val="600"/>
              </a:spcBef>
              <a:spcAft>
                <a:spcPts val="600"/>
              </a:spcAft>
              <a:buNone/>
            </a:pPr>
            <a:r>
              <a:rPr lang="en-US" sz="3600" b="1" dirty="0">
                <a:latin typeface="+mn-ea"/>
                <a:cs typeface="Times New Roman" panose="02020603050405020304" pitchFamily="18" charset="0"/>
              </a:rPr>
              <a:t>17 Therefore, if anyone is in Christ, he is a </a:t>
            </a:r>
            <a:r>
              <a:rPr lang="en-US" sz="3600" b="1" dirty="0">
                <a:solidFill>
                  <a:srgbClr val="FF0000"/>
                </a:solidFill>
                <a:latin typeface="+mn-ea"/>
                <a:cs typeface="Times New Roman" panose="02020603050405020304" pitchFamily="18" charset="0"/>
              </a:rPr>
              <a:t>new creation</a:t>
            </a:r>
            <a:r>
              <a:rPr lang="en-US" sz="3600" b="1" dirty="0">
                <a:latin typeface="+mn-ea"/>
                <a:cs typeface="Times New Roman" panose="02020603050405020304" pitchFamily="18" charset="0"/>
              </a:rPr>
              <a:t>. The old has passed away; behold, the new has come.</a:t>
            </a: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、生养众多的意义超越了自然性的繁殖</a:t>
            </a:r>
            <a:endParaRPr lang="en-US" b="1" dirty="0">
              <a:latin typeface="+mn-ea"/>
              <a:ea typeface="+mn-ea"/>
            </a:endParaRPr>
          </a:p>
        </p:txBody>
      </p:sp>
    </p:spTree>
    <p:extLst>
      <p:ext uri="{BB962C8B-B14F-4D97-AF65-F5344CB8AC3E}">
        <p14:creationId xmlns:p14="http://schemas.microsoft.com/office/powerpoint/2010/main" val="76222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a:bodyPr>
          <a:lstStyle/>
          <a:p>
            <a:pPr marL="0" indent="0">
              <a:lnSpc>
                <a:spcPct val="100000"/>
              </a:lnSpc>
              <a:spcBef>
                <a:spcPts val="600"/>
              </a:spcBef>
              <a:spcAft>
                <a:spcPts val="600"/>
              </a:spcAft>
              <a:buNone/>
            </a:pPr>
            <a:r>
              <a:rPr lang="zh-CN" altLang="en-US" sz="3600" b="1" dirty="0">
                <a:latin typeface="+mn-ea"/>
                <a:cs typeface="Times New Roman" panose="02020603050405020304" pitchFamily="18" charset="0"/>
              </a:rPr>
              <a:t>‪哥林多前书‬</a:t>
            </a:r>
            <a:r>
              <a:rPr lang="en-US" altLang="zh-CN" sz="3600" b="1" dirty="0">
                <a:latin typeface="+mn-ea"/>
                <a:cs typeface="Times New Roman" panose="02020603050405020304" pitchFamily="18" charset="0"/>
              </a:rPr>
              <a:t>4:14 </a:t>
            </a:r>
            <a:r>
              <a:rPr lang="zh-CN" altLang="en-US" sz="3600" b="1" dirty="0">
                <a:latin typeface="+mn-ea"/>
                <a:cs typeface="Times New Roman" panose="02020603050405020304" pitchFamily="18" charset="0"/>
              </a:rPr>
              <a:t>我写这话，不是叫你们羞愧，乃是警戒你们，好像我所</a:t>
            </a:r>
            <a:r>
              <a:rPr lang="zh-CN" altLang="en-US" sz="3600" b="1" dirty="0">
                <a:solidFill>
                  <a:srgbClr val="FF0000"/>
                </a:solidFill>
                <a:latin typeface="+mn-ea"/>
                <a:cs typeface="Times New Roman" panose="02020603050405020304" pitchFamily="18" charset="0"/>
              </a:rPr>
              <a:t>亲爱的儿女</a:t>
            </a:r>
            <a:r>
              <a:rPr lang="zh-CN" altLang="en-US" sz="3600" b="1" dirty="0">
                <a:latin typeface="+mn-ea"/>
                <a:cs typeface="Times New Roman" panose="02020603050405020304" pitchFamily="18" charset="0"/>
              </a:rPr>
              <a:t>一样。 </a:t>
            </a:r>
            <a:r>
              <a:rPr lang="en-US" altLang="zh-CN" sz="3600" b="1" dirty="0">
                <a:latin typeface="+mn-ea"/>
                <a:cs typeface="Times New Roman" panose="02020603050405020304" pitchFamily="18" charset="0"/>
              </a:rPr>
              <a:t>15 </a:t>
            </a:r>
            <a:r>
              <a:rPr lang="zh-CN" altLang="en-US" sz="3600" b="1" dirty="0">
                <a:latin typeface="+mn-ea"/>
                <a:cs typeface="Times New Roman" panose="02020603050405020304" pitchFamily="18" charset="0"/>
              </a:rPr>
              <a:t>你们学基督的，师傅虽有一万，为父的却是不多，因</a:t>
            </a:r>
            <a:r>
              <a:rPr lang="zh-CN" altLang="en-US" sz="3600" b="1" dirty="0">
                <a:solidFill>
                  <a:srgbClr val="FF0000"/>
                </a:solidFill>
                <a:latin typeface="+mn-ea"/>
                <a:cs typeface="Times New Roman" panose="02020603050405020304" pitchFamily="18" charset="0"/>
              </a:rPr>
              <a:t>我在基督耶稣里用福音生了你们</a:t>
            </a:r>
            <a:r>
              <a:rPr lang="zh-CN" altLang="en-US" sz="3600" b="1" dirty="0">
                <a:latin typeface="+mn-ea"/>
                <a:cs typeface="Times New Roman" panose="02020603050405020304" pitchFamily="18" charset="0"/>
              </a:rPr>
              <a:t>。</a:t>
            </a:r>
            <a:endParaRPr lang="en-US" sz="3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3</a:t>
            </a:r>
            <a:r>
              <a:rPr lang="zh-CN" altLang="en-US" b="1" dirty="0">
                <a:latin typeface="+mn-ea"/>
                <a:ea typeface="+mn-ea"/>
              </a:rPr>
              <a:t>、生养众多：得救的新造生养属灵的后裔</a:t>
            </a:r>
            <a:endParaRPr lang="en-US" b="1" dirty="0">
              <a:latin typeface="+mn-ea"/>
              <a:ea typeface="+mn-ea"/>
            </a:endParaRPr>
          </a:p>
        </p:txBody>
      </p:sp>
    </p:spTree>
    <p:extLst>
      <p:ext uri="{BB962C8B-B14F-4D97-AF65-F5344CB8AC3E}">
        <p14:creationId xmlns:p14="http://schemas.microsoft.com/office/powerpoint/2010/main" val="3819510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a:bodyPr>
          <a:lstStyle/>
          <a:p>
            <a:pPr marL="0" marR="0" indent="0">
              <a:lnSpc>
                <a:spcPct val="100000"/>
              </a:lnSpc>
              <a:spcBef>
                <a:spcPts val="600"/>
              </a:spcBef>
              <a:spcAft>
                <a:spcPts val="600"/>
              </a:spcAft>
              <a:buNone/>
            </a:pPr>
            <a:r>
              <a:rPr lang="zh-CN" altLang="en-US" sz="3600" b="1" dirty="0">
                <a:latin typeface="+mn-ea"/>
                <a:cs typeface="Times New Roman" panose="02020603050405020304" pitchFamily="18" charset="0"/>
              </a:rPr>
              <a:t>马太福音</a:t>
            </a:r>
            <a:r>
              <a:rPr lang="en-US" sz="3600" b="1" dirty="0">
                <a:latin typeface="+mn-ea"/>
                <a:cs typeface="Times New Roman" panose="02020603050405020304" pitchFamily="18" charset="0"/>
              </a:rPr>
              <a:t>28:19 </a:t>
            </a:r>
            <a:r>
              <a:rPr lang="zh-CN" altLang="en-US" sz="3600" b="1" dirty="0">
                <a:latin typeface="+mn-ea"/>
                <a:cs typeface="Times New Roman" panose="02020603050405020304" pitchFamily="18" charset="0"/>
              </a:rPr>
              <a:t>所以，你们要去，使</a:t>
            </a:r>
            <a:r>
              <a:rPr lang="zh-CN" altLang="en-US" sz="3600" b="1" dirty="0">
                <a:solidFill>
                  <a:srgbClr val="FF0000"/>
                </a:solidFill>
                <a:latin typeface="+mn-ea"/>
                <a:cs typeface="Times New Roman" panose="02020603050405020304" pitchFamily="18" charset="0"/>
              </a:rPr>
              <a:t>万民作我的门徒</a:t>
            </a:r>
            <a:r>
              <a:rPr lang="zh-CN" altLang="en-US" sz="3600" b="1" dirty="0">
                <a:latin typeface="+mn-ea"/>
                <a:cs typeface="Times New Roman" panose="02020603050405020304" pitchFamily="18" charset="0"/>
              </a:rPr>
              <a:t>，奉父、子、圣灵的名给他们施洗。</a:t>
            </a:r>
            <a:endParaRPr lang="en-US" altLang="zh-CN" sz="3600" b="1" dirty="0">
              <a:latin typeface="+mn-ea"/>
              <a:cs typeface="Times New Roman" panose="02020603050405020304" pitchFamily="18" charset="0"/>
            </a:endParaRPr>
          </a:p>
          <a:p>
            <a:pPr marL="0" marR="0" indent="0">
              <a:lnSpc>
                <a:spcPct val="100000"/>
              </a:lnSpc>
              <a:spcBef>
                <a:spcPts val="600"/>
              </a:spcBef>
              <a:spcAft>
                <a:spcPts val="600"/>
              </a:spcAft>
              <a:buNone/>
            </a:pPr>
            <a:endParaRPr lang="en-US" sz="3600" b="1" dirty="0">
              <a:latin typeface="+mn-ea"/>
              <a:cs typeface="Times New Roman" panose="02020603050405020304" pitchFamily="18" charset="0"/>
            </a:endParaRPr>
          </a:p>
          <a:p>
            <a:pPr marL="0" indent="0">
              <a:lnSpc>
                <a:spcPct val="100000"/>
              </a:lnSpc>
              <a:spcBef>
                <a:spcPts val="600"/>
              </a:spcBef>
              <a:spcAft>
                <a:spcPts val="600"/>
              </a:spcAft>
              <a:buNone/>
            </a:pPr>
            <a:r>
              <a:rPr lang="zh-CN" altLang="en-US" sz="3600" b="1" dirty="0">
                <a:latin typeface="+mn-ea"/>
                <a:cs typeface="Times New Roman" panose="02020603050405020304" pitchFamily="18" charset="0"/>
              </a:rPr>
              <a:t>使徒行传</a:t>
            </a:r>
            <a:r>
              <a:rPr lang="en-US" sz="3600" b="1" dirty="0">
                <a:latin typeface="+mn-ea"/>
                <a:cs typeface="Times New Roman" panose="02020603050405020304" pitchFamily="18" charset="0"/>
              </a:rPr>
              <a:t>1:8 </a:t>
            </a:r>
            <a:r>
              <a:rPr lang="zh-CN" altLang="en-US" sz="3600" b="1" dirty="0">
                <a:latin typeface="+mn-ea"/>
                <a:cs typeface="Times New Roman" panose="02020603050405020304" pitchFamily="18" charset="0"/>
              </a:rPr>
              <a:t>但圣灵降临在你们身上，你们就必得着能力，并要在耶路撒冷、犹太全地，和撒玛利亚，</a:t>
            </a:r>
            <a:r>
              <a:rPr lang="zh-CN" altLang="en-US" sz="3600" b="1" dirty="0">
                <a:solidFill>
                  <a:srgbClr val="FF0000"/>
                </a:solidFill>
                <a:latin typeface="+mn-ea"/>
                <a:cs typeface="Times New Roman" panose="02020603050405020304" pitchFamily="18" charset="0"/>
              </a:rPr>
              <a:t>直到地极，作我的见证</a:t>
            </a:r>
            <a:r>
              <a:rPr lang="zh-CN" altLang="en-US" sz="3600" b="1" dirty="0">
                <a:latin typeface="+mn-ea"/>
                <a:cs typeface="Times New Roman" panose="02020603050405020304" pitchFamily="18" charset="0"/>
              </a:rPr>
              <a:t>。”</a:t>
            </a:r>
            <a:endParaRPr lang="en-US" sz="3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3</a:t>
            </a:r>
            <a:r>
              <a:rPr lang="zh-CN" altLang="en-US" b="1" dirty="0">
                <a:latin typeface="+mn-ea"/>
                <a:ea typeface="+mn-ea"/>
              </a:rPr>
              <a:t>、生养众多：门徒生养门徒</a:t>
            </a:r>
            <a:endParaRPr lang="en-US" b="1" dirty="0">
              <a:latin typeface="+mn-ea"/>
              <a:ea typeface="+mn-ea"/>
            </a:endParaRPr>
          </a:p>
        </p:txBody>
      </p:sp>
    </p:spTree>
    <p:extLst>
      <p:ext uri="{BB962C8B-B14F-4D97-AF65-F5344CB8AC3E}">
        <p14:creationId xmlns:p14="http://schemas.microsoft.com/office/powerpoint/2010/main" val="70998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1171851" y="1482572"/>
            <a:ext cx="7128769" cy="2095130"/>
          </a:xfrm>
        </p:spPr>
        <p:txBody>
          <a:bodyPr>
            <a:noAutofit/>
          </a:bodyPr>
          <a:lstStyle/>
          <a:p>
            <a:pPr>
              <a:lnSpc>
                <a:spcPct val="150000"/>
              </a:lnSpc>
              <a:spcBef>
                <a:spcPts val="1200"/>
              </a:spcBef>
              <a:spcAft>
                <a:spcPts val="1200"/>
              </a:spcAft>
            </a:pPr>
            <a:r>
              <a:rPr lang="zh-CN" altLang="en-US" b="1" dirty="0">
                <a:solidFill>
                  <a:schemeClr val="tx2">
                    <a:lumMod val="25000"/>
                  </a:schemeClr>
                </a:solidFill>
                <a:latin typeface="+mn-ea"/>
                <a:ea typeface="+mn-ea"/>
              </a:rPr>
              <a:t>一、生养众多的含义</a:t>
            </a:r>
            <a:br>
              <a:rPr lang="en-US" altLang="zh-CN" b="1" dirty="0">
                <a:latin typeface="+mn-ea"/>
                <a:ea typeface="+mn-ea"/>
              </a:rPr>
            </a:br>
            <a:r>
              <a:rPr lang="zh-CN" altLang="en-US" b="1" dirty="0">
                <a:latin typeface="+mn-ea"/>
                <a:ea typeface="+mn-ea"/>
              </a:rPr>
              <a:t>二、成为能生能养的主门徒</a:t>
            </a:r>
            <a:endParaRPr lang="en-US" b="1" dirty="0">
              <a:latin typeface="+mn-ea"/>
              <a:ea typeface="+mn-ea"/>
            </a:endParaRPr>
          </a:p>
        </p:txBody>
      </p:sp>
    </p:spTree>
    <p:extLst>
      <p:ext uri="{BB962C8B-B14F-4D97-AF65-F5344CB8AC3E}">
        <p14:creationId xmlns:p14="http://schemas.microsoft.com/office/powerpoint/2010/main" val="2900678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DC5BE0-29B6-9BDA-8ECB-5039288F690A}"/>
              </a:ext>
            </a:extLst>
          </p:cNvPr>
          <p:cNvPicPr>
            <a:picLocks noChangeAspect="1"/>
          </p:cNvPicPr>
          <p:nvPr/>
        </p:nvPicPr>
        <p:blipFill>
          <a:blip r:embed="rId3"/>
          <a:stretch>
            <a:fillRect/>
          </a:stretch>
        </p:blipFill>
        <p:spPr>
          <a:xfrm>
            <a:off x="1680379" y="130496"/>
            <a:ext cx="1800226" cy="1474393"/>
          </a:xfrm>
          <a:prstGeom prst="rect">
            <a:avLst/>
          </a:prstGeom>
        </p:spPr>
      </p:pic>
      <p:sp>
        <p:nvSpPr>
          <p:cNvPr id="7" name="TextBox 6">
            <a:extLst>
              <a:ext uri="{FF2B5EF4-FFF2-40B4-BE49-F238E27FC236}">
                <a16:creationId xmlns:a16="http://schemas.microsoft.com/office/drawing/2014/main" id="{AD535A89-14F3-EE29-3FC8-91F79D0551DF}"/>
              </a:ext>
            </a:extLst>
          </p:cNvPr>
          <p:cNvSpPr txBox="1"/>
          <p:nvPr/>
        </p:nvSpPr>
        <p:spPr>
          <a:xfrm>
            <a:off x="185065" y="557324"/>
            <a:ext cx="1571347" cy="400110"/>
          </a:xfrm>
          <a:prstGeom prst="rect">
            <a:avLst/>
          </a:prstGeom>
          <a:noFill/>
        </p:spPr>
        <p:txBody>
          <a:bodyPr wrap="square" rtlCol="0">
            <a:spAutoFit/>
          </a:bodyPr>
          <a:lstStyle/>
          <a:p>
            <a:r>
              <a:rPr lang="zh-CN" altLang="en-US" sz="2000" b="1" dirty="0"/>
              <a:t>第一代门徒</a:t>
            </a:r>
            <a:endParaRPr lang="en-US" sz="2000" b="1" dirty="0"/>
          </a:p>
        </p:txBody>
      </p:sp>
      <p:pic>
        <p:nvPicPr>
          <p:cNvPr id="9" name="Picture 8">
            <a:extLst>
              <a:ext uri="{FF2B5EF4-FFF2-40B4-BE49-F238E27FC236}">
                <a16:creationId xmlns:a16="http://schemas.microsoft.com/office/drawing/2014/main" id="{D02A87A7-DB04-F89E-2220-300452CE88CE}"/>
              </a:ext>
            </a:extLst>
          </p:cNvPr>
          <p:cNvPicPr>
            <a:picLocks noChangeAspect="1"/>
          </p:cNvPicPr>
          <p:nvPr/>
        </p:nvPicPr>
        <p:blipFill>
          <a:blip r:embed="rId4"/>
          <a:stretch>
            <a:fillRect/>
          </a:stretch>
        </p:blipFill>
        <p:spPr>
          <a:xfrm>
            <a:off x="1756412" y="2659292"/>
            <a:ext cx="1630928" cy="1539416"/>
          </a:xfrm>
          <a:prstGeom prst="rect">
            <a:avLst/>
          </a:prstGeom>
        </p:spPr>
      </p:pic>
      <p:sp>
        <p:nvSpPr>
          <p:cNvPr id="10" name="TextBox 9">
            <a:extLst>
              <a:ext uri="{FF2B5EF4-FFF2-40B4-BE49-F238E27FC236}">
                <a16:creationId xmlns:a16="http://schemas.microsoft.com/office/drawing/2014/main" id="{698EF99C-F8F8-9F97-C702-81E61730EF86}"/>
              </a:ext>
            </a:extLst>
          </p:cNvPr>
          <p:cNvSpPr txBox="1"/>
          <p:nvPr/>
        </p:nvSpPr>
        <p:spPr>
          <a:xfrm>
            <a:off x="185065" y="3228945"/>
            <a:ext cx="1571347" cy="400110"/>
          </a:xfrm>
          <a:prstGeom prst="rect">
            <a:avLst/>
          </a:prstGeom>
          <a:noFill/>
        </p:spPr>
        <p:txBody>
          <a:bodyPr wrap="square" rtlCol="0">
            <a:spAutoFit/>
          </a:bodyPr>
          <a:lstStyle/>
          <a:p>
            <a:r>
              <a:rPr lang="zh-CN" altLang="en-US" sz="2000" b="1" dirty="0"/>
              <a:t>第二代门徒</a:t>
            </a:r>
            <a:endParaRPr lang="en-US" sz="2000" b="1" dirty="0"/>
          </a:p>
        </p:txBody>
      </p:sp>
      <p:sp>
        <p:nvSpPr>
          <p:cNvPr id="12" name="Arrow: Down 11">
            <a:extLst>
              <a:ext uri="{FF2B5EF4-FFF2-40B4-BE49-F238E27FC236}">
                <a16:creationId xmlns:a16="http://schemas.microsoft.com/office/drawing/2014/main" id="{B72F59C8-E1BD-74AB-49AF-06269C3BA9AA}"/>
              </a:ext>
            </a:extLst>
          </p:cNvPr>
          <p:cNvSpPr/>
          <p:nvPr/>
        </p:nvSpPr>
        <p:spPr>
          <a:xfrm>
            <a:off x="2030076" y="1615808"/>
            <a:ext cx="550416" cy="10544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传福音</a:t>
            </a:r>
            <a:endParaRPr lang="en-US" b="1" dirty="0"/>
          </a:p>
        </p:txBody>
      </p:sp>
      <p:sp>
        <p:nvSpPr>
          <p:cNvPr id="17" name="TextBox 16">
            <a:extLst>
              <a:ext uri="{FF2B5EF4-FFF2-40B4-BE49-F238E27FC236}">
                <a16:creationId xmlns:a16="http://schemas.microsoft.com/office/drawing/2014/main" id="{6F39F43F-4FF8-8916-AECB-EF9D51A02FF9}"/>
              </a:ext>
            </a:extLst>
          </p:cNvPr>
          <p:cNvSpPr txBox="1"/>
          <p:nvPr/>
        </p:nvSpPr>
        <p:spPr>
          <a:xfrm>
            <a:off x="3697247" y="867692"/>
            <a:ext cx="4887106" cy="1938992"/>
          </a:xfrm>
          <a:prstGeom prst="rect">
            <a:avLst/>
          </a:prstGeom>
          <a:noFill/>
        </p:spPr>
        <p:txBody>
          <a:bodyPr wrap="square">
            <a:spAutoFit/>
          </a:bodyPr>
          <a:lstStyle/>
          <a:p>
            <a:r>
              <a:rPr lang="zh-CN" altLang="en-US" sz="2400" b="1" dirty="0">
                <a:latin typeface="+mn-ea"/>
                <a:cs typeface="Times New Roman" panose="02020603050405020304" pitchFamily="18" charset="0"/>
              </a:rPr>
              <a:t>哥林多前书</a:t>
            </a:r>
            <a:r>
              <a:rPr lang="en-US" sz="2400" b="1" dirty="0">
                <a:latin typeface="+mn-ea"/>
                <a:cs typeface="Times New Roman" panose="02020603050405020304" pitchFamily="18" charset="0"/>
              </a:rPr>
              <a:t> 4:15 </a:t>
            </a:r>
            <a:r>
              <a:rPr lang="zh-CN" altLang="en-US" sz="2400" b="1" dirty="0">
                <a:latin typeface="+mn-ea"/>
                <a:cs typeface="Times New Roman" panose="02020603050405020304" pitchFamily="18" charset="0"/>
              </a:rPr>
              <a:t>你们学基督的，师傅虽有一万，为父的却是不多，因我在基督耶稣里</a:t>
            </a:r>
            <a:r>
              <a:rPr lang="zh-CN" altLang="en-US" sz="2400" b="1" dirty="0">
                <a:solidFill>
                  <a:srgbClr val="FF0000"/>
                </a:solidFill>
                <a:latin typeface="+mn-ea"/>
                <a:cs typeface="Times New Roman" panose="02020603050405020304" pitchFamily="18" charset="0"/>
              </a:rPr>
              <a:t>用福音生了你们</a:t>
            </a:r>
            <a:r>
              <a:rPr lang="zh-CN" altLang="en-US" sz="2400" b="1" dirty="0">
                <a:latin typeface="+mn-ea"/>
                <a:cs typeface="Times New Roman" panose="02020603050405020304" pitchFamily="18" charset="0"/>
              </a:rPr>
              <a:t>。”</a:t>
            </a:r>
            <a:endParaRPr lang="en-US" sz="2400" b="1" dirty="0">
              <a:latin typeface="+mn-ea"/>
              <a:cs typeface="Times New Roman" panose="02020603050405020304" pitchFamily="18" charset="0"/>
            </a:endParaRPr>
          </a:p>
          <a:p>
            <a:pPr marL="0" marR="0">
              <a:spcBef>
                <a:spcPts val="0"/>
              </a:spcBef>
              <a:spcAft>
                <a:spcPts val="0"/>
              </a:spcAft>
            </a:pPr>
            <a:endParaRPr lang="en-US" altLang="zh-CN" sz="2400" b="1" dirty="0">
              <a:effectLst/>
              <a:latin typeface="+mn-ea"/>
              <a:cs typeface="Times New Roman" panose="02020603050405020304" pitchFamily="18" charset="0"/>
            </a:endParaRPr>
          </a:p>
        </p:txBody>
      </p:sp>
    </p:spTree>
    <p:extLst>
      <p:ext uri="{BB962C8B-B14F-4D97-AF65-F5344CB8AC3E}">
        <p14:creationId xmlns:p14="http://schemas.microsoft.com/office/powerpoint/2010/main" val="49211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DC5BE0-29B6-9BDA-8ECB-5039288F690A}"/>
              </a:ext>
            </a:extLst>
          </p:cNvPr>
          <p:cNvPicPr>
            <a:picLocks noChangeAspect="1"/>
          </p:cNvPicPr>
          <p:nvPr/>
        </p:nvPicPr>
        <p:blipFill>
          <a:blip r:embed="rId3"/>
          <a:stretch>
            <a:fillRect/>
          </a:stretch>
        </p:blipFill>
        <p:spPr>
          <a:xfrm>
            <a:off x="1680379" y="130496"/>
            <a:ext cx="1800226" cy="1474393"/>
          </a:xfrm>
          <a:prstGeom prst="rect">
            <a:avLst/>
          </a:prstGeom>
        </p:spPr>
      </p:pic>
      <p:sp>
        <p:nvSpPr>
          <p:cNvPr id="7" name="TextBox 6">
            <a:extLst>
              <a:ext uri="{FF2B5EF4-FFF2-40B4-BE49-F238E27FC236}">
                <a16:creationId xmlns:a16="http://schemas.microsoft.com/office/drawing/2014/main" id="{AD535A89-14F3-EE29-3FC8-91F79D0551DF}"/>
              </a:ext>
            </a:extLst>
          </p:cNvPr>
          <p:cNvSpPr txBox="1"/>
          <p:nvPr/>
        </p:nvSpPr>
        <p:spPr>
          <a:xfrm>
            <a:off x="185065" y="557324"/>
            <a:ext cx="1571347" cy="400110"/>
          </a:xfrm>
          <a:prstGeom prst="rect">
            <a:avLst/>
          </a:prstGeom>
          <a:noFill/>
        </p:spPr>
        <p:txBody>
          <a:bodyPr wrap="square" rtlCol="0">
            <a:spAutoFit/>
          </a:bodyPr>
          <a:lstStyle/>
          <a:p>
            <a:r>
              <a:rPr lang="zh-CN" altLang="en-US" sz="2000" b="1" dirty="0"/>
              <a:t>第一代门徒</a:t>
            </a:r>
            <a:endParaRPr lang="en-US" sz="2000" b="1" dirty="0"/>
          </a:p>
        </p:txBody>
      </p:sp>
      <p:pic>
        <p:nvPicPr>
          <p:cNvPr id="9" name="Picture 8">
            <a:extLst>
              <a:ext uri="{FF2B5EF4-FFF2-40B4-BE49-F238E27FC236}">
                <a16:creationId xmlns:a16="http://schemas.microsoft.com/office/drawing/2014/main" id="{D02A87A7-DB04-F89E-2220-300452CE88CE}"/>
              </a:ext>
            </a:extLst>
          </p:cNvPr>
          <p:cNvPicPr>
            <a:picLocks noChangeAspect="1"/>
          </p:cNvPicPr>
          <p:nvPr/>
        </p:nvPicPr>
        <p:blipFill>
          <a:blip r:embed="rId4"/>
          <a:stretch>
            <a:fillRect/>
          </a:stretch>
        </p:blipFill>
        <p:spPr>
          <a:xfrm>
            <a:off x="1756412" y="2659292"/>
            <a:ext cx="1630928" cy="1539416"/>
          </a:xfrm>
          <a:prstGeom prst="rect">
            <a:avLst/>
          </a:prstGeom>
        </p:spPr>
      </p:pic>
      <p:sp>
        <p:nvSpPr>
          <p:cNvPr id="10" name="TextBox 9">
            <a:extLst>
              <a:ext uri="{FF2B5EF4-FFF2-40B4-BE49-F238E27FC236}">
                <a16:creationId xmlns:a16="http://schemas.microsoft.com/office/drawing/2014/main" id="{698EF99C-F8F8-9F97-C702-81E61730EF86}"/>
              </a:ext>
            </a:extLst>
          </p:cNvPr>
          <p:cNvSpPr txBox="1"/>
          <p:nvPr/>
        </p:nvSpPr>
        <p:spPr>
          <a:xfrm>
            <a:off x="185065" y="3228945"/>
            <a:ext cx="1571347" cy="400110"/>
          </a:xfrm>
          <a:prstGeom prst="rect">
            <a:avLst/>
          </a:prstGeom>
          <a:noFill/>
        </p:spPr>
        <p:txBody>
          <a:bodyPr wrap="square" rtlCol="0">
            <a:spAutoFit/>
          </a:bodyPr>
          <a:lstStyle/>
          <a:p>
            <a:r>
              <a:rPr lang="zh-CN" altLang="en-US" sz="2000" b="1" dirty="0"/>
              <a:t>第二代门徒</a:t>
            </a:r>
            <a:endParaRPr lang="en-US" sz="2000" b="1" dirty="0"/>
          </a:p>
        </p:txBody>
      </p:sp>
      <p:sp>
        <p:nvSpPr>
          <p:cNvPr id="12" name="Arrow: Down 11">
            <a:extLst>
              <a:ext uri="{FF2B5EF4-FFF2-40B4-BE49-F238E27FC236}">
                <a16:creationId xmlns:a16="http://schemas.microsoft.com/office/drawing/2014/main" id="{B72F59C8-E1BD-74AB-49AF-06269C3BA9AA}"/>
              </a:ext>
            </a:extLst>
          </p:cNvPr>
          <p:cNvSpPr/>
          <p:nvPr/>
        </p:nvSpPr>
        <p:spPr>
          <a:xfrm>
            <a:off x="2030076" y="1615808"/>
            <a:ext cx="550416" cy="10544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传福音</a:t>
            </a:r>
            <a:endParaRPr lang="en-US" b="1" dirty="0"/>
          </a:p>
        </p:txBody>
      </p:sp>
      <p:sp>
        <p:nvSpPr>
          <p:cNvPr id="15" name="Arrow: Down 14">
            <a:extLst>
              <a:ext uri="{FF2B5EF4-FFF2-40B4-BE49-F238E27FC236}">
                <a16:creationId xmlns:a16="http://schemas.microsoft.com/office/drawing/2014/main" id="{4721B38E-C5B1-A973-90FC-2BE3F9A9FDB8}"/>
              </a:ext>
            </a:extLst>
          </p:cNvPr>
          <p:cNvSpPr/>
          <p:nvPr/>
        </p:nvSpPr>
        <p:spPr>
          <a:xfrm>
            <a:off x="2797134" y="1615807"/>
            <a:ext cx="470804" cy="1054403"/>
          </a:xfrm>
          <a:prstGeom prst="downArrow">
            <a:avLst/>
          </a:prstGeom>
          <a:solidFill>
            <a:schemeClr val="accent4">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b="1" dirty="0">
                <a:solidFill>
                  <a:srgbClr val="FF0000"/>
                </a:solidFill>
              </a:rPr>
              <a:t>养育</a:t>
            </a:r>
            <a:endParaRPr lang="en-US" b="1" dirty="0">
              <a:solidFill>
                <a:srgbClr val="FF0000"/>
              </a:solidFill>
            </a:endParaRPr>
          </a:p>
        </p:txBody>
      </p:sp>
      <p:sp>
        <p:nvSpPr>
          <p:cNvPr id="17" name="TextBox 16">
            <a:extLst>
              <a:ext uri="{FF2B5EF4-FFF2-40B4-BE49-F238E27FC236}">
                <a16:creationId xmlns:a16="http://schemas.microsoft.com/office/drawing/2014/main" id="{6F39F43F-4FF8-8916-AECB-EF9D51A02FF9}"/>
              </a:ext>
            </a:extLst>
          </p:cNvPr>
          <p:cNvSpPr txBox="1"/>
          <p:nvPr/>
        </p:nvSpPr>
        <p:spPr>
          <a:xfrm>
            <a:off x="3697247" y="867692"/>
            <a:ext cx="4887106" cy="3046988"/>
          </a:xfrm>
          <a:prstGeom prst="rect">
            <a:avLst/>
          </a:prstGeom>
          <a:noFill/>
        </p:spPr>
        <p:txBody>
          <a:bodyPr wrap="square">
            <a:spAutoFit/>
          </a:bodyPr>
          <a:lstStyle/>
          <a:p>
            <a:pPr marL="0" marR="0">
              <a:spcBef>
                <a:spcPts val="0"/>
              </a:spcBef>
              <a:spcAft>
                <a:spcPts val="0"/>
              </a:spcAft>
            </a:pPr>
            <a:endParaRPr lang="en-US" altLang="zh-CN" sz="2400" b="1" dirty="0">
              <a:effectLst/>
              <a:latin typeface="+mn-ea"/>
              <a:cs typeface="Times New Roman" panose="02020603050405020304" pitchFamily="18" charset="0"/>
            </a:endParaRPr>
          </a:p>
          <a:p>
            <a:pPr marL="0" marR="0">
              <a:spcBef>
                <a:spcPts val="0"/>
              </a:spcBef>
              <a:spcAft>
                <a:spcPts val="0"/>
              </a:spcAft>
            </a:pPr>
            <a:r>
              <a:rPr lang="zh-CN" sz="2400" b="1" dirty="0">
                <a:effectLst/>
                <a:latin typeface="+mn-ea"/>
                <a:cs typeface="Times New Roman" panose="02020603050405020304" pitchFamily="18" charset="0"/>
              </a:rPr>
              <a:t>帖撒罗尼迦前书</a:t>
            </a:r>
            <a:r>
              <a:rPr lang="en-US" sz="2400" b="1" dirty="0">
                <a:effectLst/>
                <a:latin typeface="+mn-ea"/>
                <a:cs typeface="Times New Roman" panose="02020603050405020304" pitchFamily="18" charset="0"/>
              </a:rPr>
              <a:t>2:7 </a:t>
            </a:r>
            <a:r>
              <a:rPr lang="zh-CN" sz="2400" b="1" dirty="0">
                <a:effectLst/>
                <a:latin typeface="+mn-ea"/>
                <a:cs typeface="Times New Roman" panose="02020603050405020304" pitchFamily="18" charset="0"/>
              </a:rPr>
              <a:t>只在你们中间存心温柔，如同</a:t>
            </a:r>
            <a:r>
              <a:rPr lang="zh-CN" sz="2400" b="1" dirty="0">
                <a:solidFill>
                  <a:srgbClr val="FF0000"/>
                </a:solidFill>
                <a:effectLst/>
                <a:latin typeface="+mn-ea"/>
                <a:cs typeface="Times New Roman" panose="02020603050405020304" pitchFamily="18" charset="0"/>
              </a:rPr>
              <a:t>母亲乳养自己的孩子</a:t>
            </a:r>
            <a:r>
              <a:rPr lang="zh-CN" sz="2400" b="1" dirty="0">
                <a:effectLst/>
                <a:latin typeface="+mn-ea"/>
                <a:cs typeface="Times New Roman" panose="02020603050405020304" pitchFamily="18" charset="0"/>
              </a:rPr>
              <a:t>。</a:t>
            </a:r>
            <a:endParaRPr lang="en-US" altLang="zh-CN" sz="2400" b="1" dirty="0">
              <a:effectLst/>
              <a:latin typeface="+mn-ea"/>
              <a:cs typeface="Times New Roman" panose="02020603050405020304" pitchFamily="18" charset="0"/>
            </a:endParaRPr>
          </a:p>
          <a:p>
            <a:pPr marL="0" marR="0">
              <a:spcBef>
                <a:spcPts val="0"/>
              </a:spcBef>
              <a:spcAft>
                <a:spcPts val="0"/>
              </a:spcAft>
            </a:pPr>
            <a:endParaRPr lang="en-US" sz="2400" b="1" dirty="0">
              <a:latin typeface="+mn-ea"/>
              <a:cs typeface="Times New Roman" panose="02020603050405020304" pitchFamily="18" charset="0"/>
            </a:endParaRPr>
          </a:p>
          <a:p>
            <a:r>
              <a:rPr lang="zh-CN" altLang="en-US" sz="2400" b="1" dirty="0">
                <a:latin typeface="+mn-ea"/>
                <a:cs typeface="Times New Roman" panose="02020603050405020304" pitchFamily="18" charset="0"/>
              </a:rPr>
              <a:t>加拉太书</a:t>
            </a:r>
            <a:r>
              <a:rPr lang="en-US" sz="2400" b="1" dirty="0">
                <a:latin typeface="+mn-ea"/>
                <a:cs typeface="Times New Roman" panose="02020603050405020304" pitchFamily="18" charset="0"/>
              </a:rPr>
              <a:t>4:19 </a:t>
            </a:r>
          </a:p>
          <a:p>
            <a:r>
              <a:rPr lang="en-US" sz="2400" b="1" dirty="0">
                <a:latin typeface="+mn-ea"/>
                <a:cs typeface="Times New Roman" panose="02020603050405020304" pitchFamily="18" charset="0"/>
              </a:rPr>
              <a:t>19 </a:t>
            </a:r>
            <a:r>
              <a:rPr lang="zh-CN" altLang="en-US" sz="2400" b="1" dirty="0">
                <a:latin typeface="+mn-ea"/>
                <a:cs typeface="Times New Roman" panose="02020603050405020304" pitchFamily="18" charset="0"/>
              </a:rPr>
              <a:t>我小子啊，我为你们</a:t>
            </a:r>
            <a:r>
              <a:rPr lang="zh-CN" altLang="en-US" sz="2400" b="1" dirty="0">
                <a:solidFill>
                  <a:srgbClr val="FF0000"/>
                </a:solidFill>
                <a:latin typeface="+mn-ea"/>
                <a:cs typeface="Times New Roman" panose="02020603050405020304" pitchFamily="18" charset="0"/>
              </a:rPr>
              <a:t>再受生产之苦，直等到基督成形在你们心里</a:t>
            </a:r>
            <a:r>
              <a:rPr lang="zh-CN" altLang="en-US" sz="2400" b="1" dirty="0">
                <a:latin typeface="+mn-ea"/>
                <a:cs typeface="Times New Roman" panose="02020603050405020304" pitchFamily="18" charset="0"/>
              </a:rPr>
              <a:t>。</a:t>
            </a:r>
            <a:endParaRPr lang="en-US" sz="2400" b="1" dirty="0">
              <a:latin typeface="+mn-ea"/>
              <a:cs typeface="Times New Roman" panose="02020603050405020304" pitchFamily="18" charset="0"/>
            </a:endParaRPr>
          </a:p>
        </p:txBody>
      </p:sp>
      <p:sp>
        <p:nvSpPr>
          <p:cNvPr id="18" name="TextBox 17">
            <a:extLst>
              <a:ext uri="{FF2B5EF4-FFF2-40B4-BE49-F238E27FC236}">
                <a16:creationId xmlns:a16="http://schemas.microsoft.com/office/drawing/2014/main" id="{E4EA8EC6-CFBD-1A38-07E9-EC65DBC148BD}"/>
              </a:ext>
            </a:extLst>
          </p:cNvPr>
          <p:cNvSpPr txBox="1"/>
          <p:nvPr/>
        </p:nvSpPr>
        <p:spPr>
          <a:xfrm>
            <a:off x="161743" y="5500456"/>
            <a:ext cx="1571347" cy="400110"/>
          </a:xfrm>
          <a:prstGeom prst="rect">
            <a:avLst/>
          </a:prstGeom>
          <a:noFill/>
        </p:spPr>
        <p:txBody>
          <a:bodyPr wrap="square" rtlCol="0">
            <a:spAutoFit/>
          </a:bodyPr>
          <a:lstStyle/>
          <a:p>
            <a:r>
              <a:rPr lang="zh-CN" altLang="en-US" sz="2000" b="1" dirty="0"/>
              <a:t>第三代门徒</a:t>
            </a:r>
            <a:endParaRPr lang="en-US" sz="2000" b="1" dirty="0"/>
          </a:p>
        </p:txBody>
      </p:sp>
      <p:pic>
        <p:nvPicPr>
          <p:cNvPr id="20" name="Picture 19">
            <a:extLst>
              <a:ext uri="{FF2B5EF4-FFF2-40B4-BE49-F238E27FC236}">
                <a16:creationId xmlns:a16="http://schemas.microsoft.com/office/drawing/2014/main" id="{492E10D7-A44D-1479-C2BA-5C2C49200F94}"/>
              </a:ext>
            </a:extLst>
          </p:cNvPr>
          <p:cNvPicPr>
            <a:picLocks noChangeAspect="1"/>
          </p:cNvPicPr>
          <p:nvPr/>
        </p:nvPicPr>
        <p:blipFill>
          <a:blip r:embed="rId5"/>
          <a:stretch>
            <a:fillRect/>
          </a:stretch>
        </p:blipFill>
        <p:spPr>
          <a:xfrm>
            <a:off x="1794818" y="5242192"/>
            <a:ext cx="1571347" cy="1600200"/>
          </a:xfrm>
          <a:prstGeom prst="rect">
            <a:avLst/>
          </a:prstGeom>
        </p:spPr>
      </p:pic>
      <p:sp>
        <p:nvSpPr>
          <p:cNvPr id="21" name="Arrow: Down 20">
            <a:extLst>
              <a:ext uri="{FF2B5EF4-FFF2-40B4-BE49-F238E27FC236}">
                <a16:creationId xmlns:a16="http://schemas.microsoft.com/office/drawing/2014/main" id="{F32E14E2-632A-95C9-6511-1068E321723C}"/>
              </a:ext>
            </a:extLst>
          </p:cNvPr>
          <p:cNvSpPr/>
          <p:nvPr/>
        </p:nvSpPr>
        <p:spPr>
          <a:xfrm>
            <a:off x="2030076" y="4187792"/>
            <a:ext cx="550416" cy="10544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传福音</a:t>
            </a:r>
            <a:endParaRPr lang="en-US" b="1" dirty="0"/>
          </a:p>
        </p:txBody>
      </p:sp>
      <p:sp>
        <p:nvSpPr>
          <p:cNvPr id="22" name="Arrow: Down 21">
            <a:extLst>
              <a:ext uri="{FF2B5EF4-FFF2-40B4-BE49-F238E27FC236}">
                <a16:creationId xmlns:a16="http://schemas.microsoft.com/office/drawing/2014/main" id="{245CDE08-E638-03A6-2C73-7A77ABA0548B}"/>
              </a:ext>
            </a:extLst>
          </p:cNvPr>
          <p:cNvSpPr/>
          <p:nvPr/>
        </p:nvSpPr>
        <p:spPr>
          <a:xfrm>
            <a:off x="2797134" y="4187791"/>
            <a:ext cx="470804" cy="1054403"/>
          </a:xfrm>
          <a:prstGeom prst="downArrow">
            <a:avLst/>
          </a:prstGeom>
          <a:solidFill>
            <a:schemeClr val="accent4">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b="1" dirty="0">
                <a:solidFill>
                  <a:srgbClr val="FF0000"/>
                </a:solidFill>
              </a:rPr>
              <a:t>养育</a:t>
            </a:r>
            <a:endParaRPr lang="en-US" b="1" dirty="0">
              <a:solidFill>
                <a:srgbClr val="FF0000"/>
              </a:solidFill>
            </a:endParaRPr>
          </a:p>
        </p:txBody>
      </p:sp>
    </p:spTree>
    <p:extLst>
      <p:ext uri="{BB962C8B-B14F-4D97-AF65-F5344CB8AC3E}">
        <p14:creationId xmlns:p14="http://schemas.microsoft.com/office/powerpoint/2010/main" val="316634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946042"/>
            <a:ext cx="8744505" cy="4965915"/>
          </a:xfrm>
        </p:spPr>
        <p:txBody>
          <a:bodyPr>
            <a:normAutofit/>
          </a:bodyPr>
          <a:lstStyle/>
          <a:p>
            <a:pPr marL="0" marR="0" indent="0">
              <a:lnSpc>
                <a:spcPct val="100000"/>
              </a:lnSpc>
              <a:spcBef>
                <a:spcPts val="600"/>
              </a:spcBef>
              <a:spcAft>
                <a:spcPts val="600"/>
              </a:spcAft>
              <a:buNone/>
            </a:pPr>
            <a:r>
              <a:rPr lang="en-US" altLang="zh-CN" sz="3600" b="1" dirty="0">
                <a:latin typeface="+mn-ea"/>
                <a:cs typeface="Times New Roman" panose="02020603050405020304" pitchFamily="18" charset="0"/>
              </a:rPr>
              <a:t>【</a:t>
            </a:r>
            <a:r>
              <a:rPr lang="zh-CN" altLang="en-US" sz="3600" b="1" dirty="0">
                <a:latin typeface="+mn-ea"/>
                <a:cs typeface="Times New Roman" panose="02020603050405020304" pitchFamily="18" charset="0"/>
              </a:rPr>
              <a:t>马太福音</a:t>
            </a:r>
            <a:r>
              <a:rPr lang="en-US" sz="3600" b="1" dirty="0">
                <a:latin typeface="+mn-ea"/>
                <a:cs typeface="Times New Roman" panose="02020603050405020304" pitchFamily="18" charset="0"/>
              </a:rPr>
              <a:t>28:18</a:t>
            </a:r>
            <a:r>
              <a:rPr lang="en-US" altLang="zh-CN" sz="3600" b="1" dirty="0">
                <a:latin typeface="+mn-ea"/>
                <a:cs typeface="Times New Roman" panose="02020603050405020304" pitchFamily="18" charset="0"/>
              </a:rPr>
              <a:t>-20】</a:t>
            </a:r>
            <a:r>
              <a:rPr lang="en-US" sz="3600" b="1" dirty="0">
                <a:latin typeface="+mn-ea"/>
                <a:cs typeface="Times New Roman" panose="02020603050405020304" pitchFamily="18" charset="0"/>
              </a:rPr>
              <a:t> </a:t>
            </a:r>
          </a:p>
          <a:p>
            <a:pPr marL="0" marR="0" indent="0">
              <a:lnSpc>
                <a:spcPct val="100000"/>
              </a:lnSpc>
              <a:spcBef>
                <a:spcPts val="600"/>
              </a:spcBef>
              <a:spcAft>
                <a:spcPts val="600"/>
              </a:spcAft>
              <a:buNone/>
            </a:pPr>
            <a:r>
              <a:rPr lang="zh-CN" altLang="en-US" sz="3600" b="1" dirty="0">
                <a:latin typeface="+mn-ea"/>
                <a:cs typeface="Times New Roman" panose="02020603050405020304" pitchFamily="18" charset="0"/>
              </a:rPr>
              <a:t>耶稣进前来，对他们说：“天上地下所有的权柄都赐给我了。</a:t>
            </a:r>
            <a:r>
              <a:rPr lang="en-US" sz="3600" b="1" dirty="0">
                <a:latin typeface="+mn-ea"/>
                <a:cs typeface="Times New Roman" panose="02020603050405020304" pitchFamily="18" charset="0"/>
              </a:rPr>
              <a:t> </a:t>
            </a:r>
            <a:r>
              <a:rPr lang="zh-CN" altLang="en-US" sz="3600" b="1" dirty="0">
                <a:latin typeface="+mn-ea"/>
                <a:cs typeface="Times New Roman" panose="02020603050405020304" pitchFamily="18" charset="0"/>
              </a:rPr>
              <a:t>所以，你们要去，</a:t>
            </a:r>
            <a:r>
              <a:rPr lang="zh-CN" altLang="en-US" sz="3600" b="1" dirty="0">
                <a:solidFill>
                  <a:srgbClr val="FF0000"/>
                </a:solidFill>
                <a:latin typeface="+mn-ea"/>
                <a:cs typeface="Times New Roman" panose="02020603050405020304" pitchFamily="18" charset="0"/>
              </a:rPr>
              <a:t>使万民作我的门徒</a:t>
            </a:r>
            <a:r>
              <a:rPr lang="zh-CN" altLang="en-US" sz="3600" b="1" dirty="0">
                <a:latin typeface="+mn-ea"/>
                <a:cs typeface="Times New Roman" panose="02020603050405020304" pitchFamily="18" charset="0"/>
              </a:rPr>
              <a:t>，</a:t>
            </a:r>
            <a:r>
              <a:rPr lang="zh-CN" altLang="en-US" sz="3600" b="1" dirty="0">
                <a:solidFill>
                  <a:srgbClr val="FF0000"/>
                </a:solidFill>
                <a:latin typeface="+mn-ea"/>
                <a:cs typeface="Times New Roman" panose="02020603050405020304" pitchFamily="18" charset="0"/>
              </a:rPr>
              <a:t>奉父、子、圣灵的名给他们施洗</a:t>
            </a:r>
            <a:r>
              <a:rPr lang="zh-CN" altLang="en-US" sz="3600" b="1" dirty="0">
                <a:latin typeface="+mn-ea"/>
                <a:cs typeface="Times New Roman" panose="02020603050405020304" pitchFamily="18" charset="0"/>
              </a:rPr>
              <a:t>。</a:t>
            </a:r>
            <a:r>
              <a:rPr lang="en-US" sz="3600" b="1" dirty="0">
                <a:latin typeface="+mn-ea"/>
                <a:cs typeface="Times New Roman" panose="02020603050405020304" pitchFamily="18" charset="0"/>
              </a:rPr>
              <a:t> </a:t>
            </a:r>
            <a:r>
              <a:rPr lang="zh-CN" altLang="en-US" sz="3600" b="1" dirty="0">
                <a:solidFill>
                  <a:srgbClr val="7030A0"/>
                </a:solidFill>
                <a:latin typeface="+mn-ea"/>
                <a:cs typeface="Times New Roman" panose="02020603050405020304" pitchFamily="18" charset="0"/>
              </a:rPr>
              <a:t>凡我所吩咐你们的，都教训他们遵守，</a:t>
            </a:r>
            <a:r>
              <a:rPr lang="zh-CN" altLang="en-US" sz="3600" b="1" dirty="0">
                <a:latin typeface="+mn-ea"/>
                <a:cs typeface="Times New Roman" panose="02020603050405020304" pitchFamily="18" charset="0"/>
              </a:rPr>
              <a:t>我就常与你们同在，直到世界的末了。”</a:t>
            </a:r>
            <a:endParaRPr lang="en-US" sz="3600" b="1" dirty="0">
              <a:latin typeface="+mn-ea"/>
              <a:cs typeface="Times New Roman" panose="02020603050405020304" pitchFamily="18" charset="0"/>
            </a:endParaRPr>
          </a:p>
        </p:txBody>
      </p:sp>
    </p:spTree>
    <p:extLst>
      <p:ext uri="{BB962C8B-B14F-4D97-AF65-F5344CB8AC3E}">
        <p14:creationId xmlns:p14="http://schemas.microsoft.com/office/powerpoint/2010/main" val="2704869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a:bodyPr>
          <a:lstStyle/>
          <a:p>
            <a:pPr marL="0" marR="0" indent="0">
              <a:lnSpc>
                <a:spcPct val="100000"/>
              </a:lnSpc>
              <a:spcBef>
                <a:spcPts val="600"/>
              </a:spcBef>
              <a:spcAft>
                <a:spcPts val="600"/>
              </a:spcAft>
              <a:buNone/>
            </a:pPr>
            <a:r>
              <a:rPr lang="en-US" altLang="zh-CN" sz="3600" b="1" dirty="0">
                <a:latin typeface="+mn-ea"/>
                <a:cs typeface="Times New Roman" panose="02020603050405020304" pitchFamily="18" charset="0"/>
              </a:rPr>
              <a:t>【</a:t>
            </a:r>
            <a:r>
              <a:rPr lang="zh-CN" altLang="en-US" sz="3600" b="1" dirty="0">
                <a:latin typeface="+mn-ea"/>
                <a:cs typeface="Times New Roman" panose="02020603050405020304" pitchFamily="18" charset="0"/>
              </a:rPr>
              <a:t>马太福音</a:t>
            </a:r>
            <a:r>
              <a:rPr lang="en-US" sz="3600" b="1" dirty="0">
                <a:latin typeface="+mn-ea"/>
                <a:cs typeface="Times New Roman" panose="02020603050405020304" pitchFamily="18" charset="0"/>
              </a:rPr>
              <a:t>28:18</a:t>
            </a:r>
            <a:r>
              <a:rPr lang="en-US" altLang="zh-CN" sz="3600" b="1" dirty="0">
                <a:latin typeface="+mn-ea"/>
                <a:cs typeface="Times New Roman" panose="02020603050405020304" pitchFamily="18" charset="0"/>
              </a:rPr>
              <a:t>-20】</a:t>
            </a:r>
            <a:r>
              <a:rPr lang="en-US" sz="3600" b="1" dirty="0">
                <a:latin typeface="+mn-ea"/>
                <a:cs typeface="Times New Roman" panose="02020603050405020304" pitchFamily="18" charset="0"/>
              </a:rPr>
              <a:t> </a:t>
            </a:r>
          </a:p>
          <a:p>
            <a:pPr marL="0" marR="0" indent="0">
              <a:lnSpc>
                <a:spcPct val="100000"/>
              </a:lnSpc>
              <a:spcBef>
                <a:spcPts val="600"/>
              </a:spcBef>
              <a:spcAft>
                <a:spcPts val="600"/>
              </a:spcAft>
              <a:buNone/>
            </a:pPr>
            <a:r>
              <a:rPr lang="zh-CN" altLang="en-US" sz="3600" b="1" dirty="0">
                <a:latin typeface="+mn-ea"/>
                <a:cs typeface="Times New Roman" panose="02020603050405020304" pitchFamily="18" charset="0"/>
              </a:rPr>
              <a:t>耶稣进前来，对他们说：“</a:t>
            </a:r>
            <a:r>
              <a:rPr lang="zh-CN" altLang="en-US" sz="3600" b="1" dirty="0">
                <a:solidFill>
                  <a:srgbClr val="FF0000"/>
                </a:solidFill>
                <a:latin typeface="+mn-ea"/>
                <a:cs typeface="Times New Roman" panose="02020603050405020304" pitchFamily="18" charset="0"/>
              </a:rPr>
              <a:t>天上地下所有的权柄都赐给我了。</a:t>
            </a:r>
            <a:r>
              <a:rPr lang="en-US" sz="3600" b="1" dirty="0">
                <a:solidFill>
                  <a:srgbClr val="FF0000"/>
                </a:solidFill>
                <a:latin typeface="+mn-ea"/>
                <a:cs typeface="Times New Roman" panose="02020603050405020304" pitchFamily="18" charset="0"/>
              </a:rPr>
              <a:t> </a:t>
            </a:r>
            <a:r>
              <a:rPr lang="zh-CN" altLang="en-US" sz="3600" b="1" dirty="0">
                <a:solidFill>
                  <a:srgbClr val="FF0000"/>
                </a:solidFill>
                <a:latin typeface="+mn-ea"/>
                <a:cs typeface="Times New Roman" panose="02020603050405020304" pitchFamily="18" charset="0"/>
              </a:rPr>
              <a:t>所以，你们要去</a:t>
            </a:r>
            <a:r>
              <a:rPr lang="zh-CN" altLang="en-US" sz="3600" b="1" dirty="0">
                <a:latin typeface="+mn-ea"/>
                <a:cs typeface="Times New Roman" panose="02020603050405020304" pitchFamily="18" charset="0"/>
              </a:rPr>
              <a:t>，使万民作我的门徒，奉父、子、圣灵的名给他们施洗。</a:t>
            </a:r>
            <a:r>
              <a:rPr lang="en-US" sz="3600" b="1" dirty="0">
                <a:latin typeface="+mn-ea"/>
                <a:cs typeface="Times New Roman" panose="02020603050405020304" pitchFamily="18" charset="0"/>
              </a:rPr>
              <a:t> </a:t>
            </a:r>
            <a:r>
              <a:rPr lang="zh-CN" altLang="en-US" sz="3600" b="1" dirty="0">
                <a:latin typeface="+mn-ea"/>
                <a:cs typeface="Times New Roman" panose="02020603050405020304" pitchFamily="18" charset="0"/>
              </a:rPr>
              <a:t>凡我所吩咐你们的，都教训他们遵守，</a:t>
            </a:r>
            <a:r>
              <a:rPr lang="zh-CN" altLang="en-US" sz="3600" b="1" dirty="0">
                <a:solidFill>
                  <a:srgbClr val="FF0000"/>
                </a:solidFill>
                <a:latin typeface="+mn-ea"/>
                <a:cs typeface="Times New Roman" panose="02020603050405020304" pitchFamily="18" charset="0"/>
              </a:rPr>
              <a:t>我就常与你们同在，直到世界的末了。</a:t>
            </a:r>
            <a:r>
              <a:rPr lang="zh-CN" altLang="en-US" sz="3600" b="1" dirty="0">
                <a:latin typeface="+mn-ea"/>
                <a:cs typeface="Times New Roman" panose="02020603050405020304" pitchFamily="18" charset="0"/>
              </a:rPr>
              <a:t>”</a:t>
            </a:r>
            <a:endParaRPr lang="en-US" sz="3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1</a:t>
            </a:r>
            <a:r>
              <a:rPr lang="zh-CN" altLang="en-US" b="1" dirty="0">
                <a:latin typeface="+mn-ea"/>
                <a:ea typeface="+mn-ea"/>
              </a:rPr>
              <a:t>、门徒已经领受福音的能力去生出门徒</a:t>
            </a:r>
            <a:endParaRPr lang="en-US" b="1" dirty="0">
              <a:latin typeface="+mn-ea"/>
              <a:ea typeface="+mn-ea"/>
            </a:endParaRPr>
          </a:p>
        </p:txBody>
      </p:sp>
    </p:spTree>
    <p:extLst>
      <p:ext uri="{BB962C8B-B14F-4D97-AF65-F5344CB8AC3E}">
        <p14:creationId xmlns:p14="http://schemas.microsoft.com/office/powerpoint/2010/main" val="262045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a:bodyPr>
          <a:lstStyle/>
          <a:p>
            <a:pPr>
              <a:lnSpc>
                <a:spcPct val="100000"/>
              </a:lnSpc>
              <a:spcBef>
                <a:spcPts val="600"/>
              </a:spcBef>
              <a:spcAft>
                <a:spcPts val="600"/>
              </a:spcAft>
              <a:buFont typeface="Wingdings" panose="05000000000000000000" pitchFamily="2" charset="2"/>
              <a:buChar char="q"/>
            </a:pPr>
            <a:r>
              <a:rPr lang="zh-CN" altLang="en-US" sz="3600" b="1" dirty="0">
                <a:solidFill>
                  <a:srgbClr val="FFC000"/>
                </a:solidFill>
                <a:latin typeface="+mn-ea"/>
                <a:cs typeface="Times New Roman" panose="02020603050405020304" pitchFamily="18" charset="0"/>
              </a:rPr>
              <a:t>成全是用爱与包容来承担别人的生命</a:t>
            </a:r>
            <a:endParaRPr lang="en-US" altLang="zh-CN" sz="3600" b="1" dirty="0">
              <a:solidFill>
                <a:srgbClr val="FFC000"/>
              </a:solidFill>
              <a:latin typeface="+mn-ea"/>
              <a:cs typeface="Times New Roman" panose="02020603050405020304" pitchFamily="18" charset="0"/>
            </a:endParaRPr>
          </a:p>
          <a:p>
            <a:pPr marL="0" indent="0">
              <a:lnSpc>
                <a:spcPct val="100000"/>
              </a:lnSpc>
              <a:spcBef>
                <a:spcPts val="600"/>
              </a:spcBef>
              <a:spcAft>
                <a:spcPts val="600"/>
              </a:spcAft>
              <a:buNone/>
            </a:pPr>
            <a:endParaRPr lang="en-US" altLang="zh-CN" sz="3600" b="1" dirty="0">
              <a:latin typeface="+mn-ea"/>
              <a:cs typeface="Times New Roman" panose="02020603050405020304" pitchFamily="18" charset="0"/>
            </a:endParaRPr>
          </a:p>
          <a:p>
            <a:pPr marL="0" indent="0">
              <a:lnSpc>
                <a:spcPct val="100000"/>
              </a:lnSpc>
              <a:spcBef>
                <a:spcPts val="600"/>
              </a:spcBef>
              <a:spcAft>
                <a:spcPts val="600"/>
              </a:spcAft>
              <a:buNone/>
            </a:pPr>
            <a:r>
              <a:rPr lang="en-US" altLang="zh-CN" sz="3600" b="1" dirty="0">
                <a:latin typeface="+mn-ea"/>
                <a:cs typeface="Times New Roman" panose="02020603050405020304" pitchFamily="18" charset="0"/>
              </a:rPr>
              <a:t>【</a:t>
            </a:r>
            <a:r>
              <a:rPr lang="zh-CN" altLang="en-US" sz="3600" b="1" dirty="0">
                <a:latin typeface="+mn-ea"/>
                <a:cs typeface="Times New Roman" panose="02020603050405020304" pitchFamily="18" charset="0"/>
              </a:rPr>
              <a:t>哥林多前书</a:t>
            </a:r>
            <a:r>
              <a:rPr lang="en-US" sz="3600" b="1" dirty="0">
                <a:latin typeface="+mn-ea"/>
                <a:cs typeface="Times New Roman" panose="02020603050405020304" pitchFamily="18" charset="0"/>
              </a:rPr>
              <a:t> 4:14-15</a:t>
            </a:r>
            <a:r>
              <a:rPr lang="en-US" altLang="zh-CN" sz="3600" b="1" dirty="0">
                <a:latin typeface="+mn-ea"/>
                <a:cs typeface="Times New Roman" panose="02020603050405020304" pitchFamily="18" charset="0"/>
              </a:rPr>
              <a:t>】</a:t>
            </a:r>
            <a:endParaRPr lang="en-US" sz="3600" b="1" dirty="0">
              <a:latin typeface="+mn-ea"/>
              <a:cs typeface="Times New Roman" panose="02020603050405020304" pitchFamily="18" charset="0"/>
            </a:endParaRPr>
          </a:p>
          <a:p>
            <a:pPr marL="0" indent="0">
              <a:lnSpc>
                <a:spcPct val="100000"/>
              </a:lnSpc>
              <a:spcBef>
                <a:spcPts val="600"/>
              </a:spcBef>
              <a:spcAft>
                <a:spcPts val="600"/>
              </a:spcAft>
              <a:buNone/>
            </a:pPr>
            <a:r>
              <a:rPr lang="zh-CN" altLang="en-US" sz="3600" b="1" dirty="0">
                <a:latin typeface="+mn-ea"/>
                <a:cs typeface="Times New Roman" panose="02020603050405020304" pitchFamily="18" charset="0"/>
              </a:rPr>
              <a:t>“我写这话，不是叫你们羞愧，乃是警戒你们，好像我所亲爱的儿女一样。 你们学基督的，</a:t>
            </a:r>
            <a:r>
              <a:rPr lang="zh-CN" altLang="en-US" sz="3600" b="1" dirty="0">
                <a:solidFill>
                  <a:srgbClr val="FF0000"/>
                </a:solidFill>
                <a:latin typeface="+mn-ea"/>
                <a:cs typeface="Times New Roman" panose="02020603050405020304" pitchFamily="18" charset="0"/>
              </a:rPr>
              <a:t>师傅虽有一万，为父的却是不多</a:t>
            </a:r>
            <a:r>
              <a:rPr lang="zh-CN" altLang="en-US" sz="3600" b="1" dirty="0">
                <a:latin typeface="+mn-ea"/>
                <a:cs typeface="Times New Roman" panose="02020603050405020304" pitchFamily="18" charset="0"/>
              </a:rPr>
              <a:t>，因我在基督耶稣里用福音生了你们。”</a:t>
            </a:r>
            <a:endParaRPr lang="en-US" sz="3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、门徒以主的爱成全门徒</a:t>
            </a:r>
            <a:endParaRPr lang="en-US" b="1" dirty="0">
              <a:latin typeface="+mn-ea"/>
              <a:ea typeface="+mn-ea"/>
            </a:endParaRPr>
          </a:p>
        </p:txBody>
      </p:sp>
    </p:spTree>
    <p:extLst>
      <p:ext uri="{BB962C8B-B14F-4D97-AF65-F5344CB8AC3E}">
        <p14:creationId xmlns:p14="http://schemas.microsoft.com/office/powerpoint/2010/main" val="2822071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a:bodyPr>
          <a:lstStyle/>
          <a:p>
            <a:pPr>
              <a:lnSpc>
                <a:spcPct val="100000"/>
              </a:lnSpc>
              <a:spcBef>
                <a:spcPts val="600"/>
              </a:spcBef>
              <a:spcAft>
                <a:spcPts val="600"/>
              </a:spcAft>
              <a:buFont typeface="Wingdings" panose="05000000000000000000" pitchFamily="2" charset="2"/>
              <a:buChar char="q"/>
            </a:pPr>
            <a:r>
              <a:rPr lang="zh-CN" altLang="en-US" sz="3600" b="1" dirty="0">
                <a:solidFill>
                  <a:srgbClr val="FFC000"/>
                </a:solidFill>
                <a:latin typeface="+mn-ea"/>
                <a:cs typeface="Times New Roman" panose="02020603050405020304" pitchFamily="18" charset="0"/>
              </a:rPr>
              <a:t>成全是用爱与包容来承担别人的生命</a:t>
            </a:r>
            <a:endParaRPr lang="en-US" altLang="zh-CN" sz="3600" b="1" dirty="0">
              <a:solidFill>
                <a:srgbClr val="FFC000"/>
              </a:solidFill>
              <a:latin typeface="+mn-ea"/>
              <a:cs typeface="Times New Roman" panose="02020603050405020304" pitchFamily="18" charset="0"/>
            </a:endParaRPr>
          </a:p>
          <a:p>
            <a:pPr marL="0" indent="0">
              <a:lnSpc>
                <a:spcPct val="100000"/>
              </a:lnSpc>
              <a:spcBef>
                <a:spcPts val="600"/>
              </a:spcBef>
              <a:spcAft>
                <a:spcPts val="600"/>
              </a:spcAft>
              <a:buNone/>
            </a:pPr>
            <a:endParaRPr lang="en-US" altLang="zh-CN" sz="3600" b="1" dirty="0">
              <a:latin typeface="+mn-ea"/>
              <a:cs typeface="Times New Roman" panose="02020603050405020304" pitchFamily="18" charset="0"/>
            </a:endParaRPr>
          </a:p>
          <a:p>
            <a:pPr marL="0" marR="0" indent="0">
              <a:lnSpc>
                <a:spcPct val="100000"/>
              </a:lnSpc>
              <a:spcBef>
                <a:spcPts val="600"/>
              </a:spcBef>
              <a:spcAft>
                <a:spcPts val="600"/>
              </a:spcAft>
              <a:buNone/>
            </a:pPr>
            <a:r>
              <a:rPr lang="en-US" altLang="zh-CN" sz="3600" b="1" dirty="0">
                <a:latin typeface="+mn-ea"/>
                <a:cs typeface="Times New Roman" panose="02020603050405020304" pitchFamily="18" charset="0"/>
              </a:rPr>
              <a:t>【</a:t>
            </a:r>
            <a:r>
              <a:rPr lang="zh-CN" altLang="en-US" sz="3600" b="1" dirty="0">
                <a:latin typeface="+mn-ea"/>
                <a:cs typeface="Times New Roman" panose="02020603050405020304" pitchFamily="18" charset="0"/>
              </a:rPr>
              <a:t>帖撒罗尼迦前书</a:t>
            </a:r>
            <a:r>
              <a:rPr lang="en-US" sz="3600" b="1" dirty="0">
                <a:latin typeface="+mn-ea"/>
                <a:cs typeface="Times New Roman" panose="02020603050405020304" pitchFamily="18" charset="0"/>
              </a:rPr>
              <a:t>2:7-8</a:t>
            </a:r>
            <a:r>
              <a:rPr lang="en-US" altLang="zh-CN" sz="3600" b="1" dirty="0">
                <a:latin typeface="+mn-ea"/>
                <a:cs typeface="Times New Roman" panose="02020603050405020304" pitchFamily="18" charset="0"/>
              </a:rPr>
              <a:t>】</a:t>
            </a:r>
            <a:endParaRPr lang="en-US" sz="3600" b="1" dirty="0">
              <a:latin typeface="+mn-ea"/>
              <a:cs typeface="Times New Roman" panose="02020603050405020304" pitchFamily="18" charset="0"/>
            </a:endParaRPr>
          </a:p>
          <a:p>
            <a:pPr marL="0" marR="0" indent="0">
              <a:lnSpc>
                <a:spcPct val="100000"/>
              </a:lnSpc>
              <a:spcBef>
                <a:spcPts val="600"/>
              </a:spcBef>
              <a:spcAft>
                <a:spcPts val="600"/>
              </a:spcAft>
              <a:buNone/>
            </a:pPr>
            <a:r>
              <a:rPr lang="zh-CN" altLang="en-US" sz="3600" b="1" dirty="0">
                <a:latin typeface="+mn-ea"/>
                <a:cs typeface="Times New Roman" panose="02020603050405020304" pitchFamily="18" charset="0"/>
              </a:rPr>
              <a:t>只在你们中间存心温柔，如同母亲乳养自己的孩子。</a:t>
            </a:r>
            <a:r>
              <a:rPr lang="en-US" sz="3600" b="1" dirty="0">
                <a:latin typeface="+mn-ea"/>
                <a:cs typeface="Times New Roman" panose="02020603050405020304" pitchFamily="18" charset="0"/>
              </a:rPr>
              <a:t> </a:t>
            </a:r>
            <a:r>
              <a:rPr lang="zh-CN" altLang="en-US" sz="3600" b="1" dirty="0">
                <a:latin typeface="+mn-ea"/>
                <a:cs typeface="Times New Roman" panose="02020603050405020304" pitchFamily="18" charset="0"/>
              </a:rPr>
              <a:t>我们既是这样爱你们，</a:t>
            </a:r>
            <a:r>
              <a:rPr lang="zh-CN" altLang="en-US" sz="3600" b="1" dirty="0">
                <a:solidFill>
                  <a:srgbClr val="FF0000"/>
                </a:solidFill>
                <a:latin typeface="+mn-ea"/>
                <a:cs typeface="Times New Roman" panose="02020603050405020304" pitchFamily="18" charset="0"/>
              </a:rPr>
              <a:t>不但愿意将　神的福音给你们，连自己的性命也愿意给你们，因你们是我们所疼爱的</a:t>
            </a:r>
            <a:r>
              <a:rPr lang="zh-CN" altLang="en-US" sz="3600" b="1" dirty="0">
                <a:latin typeface="+mn-ea"/>
                <a:cs typeface="Times New Roman" panose="02020603050405020304" pitchFamily="18" charset="0"/>
              </a:rPr>
              <a:t>。</a:t>
            </a:r>
            <a:endParaRPr lang="en-US" sz="3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、门徒以主的爱成全门徒</a:t>
            </a:r>
            <a:endParaRPr lang="en-US" b="1" dirty="0">
              <a:latin typeface="+mn-ea"/>
              <a:ea typeface="+mn-ea"/>
            </a:endParaRPr>
          </a:p>
        </p:txBody>
      </p:sp>
    </p:spTree>
    <p:extLst>
      <p:ext uri="{BB962C8B-B14F-4D97-AF65-F5344CB8AC3E}">
        <p14:creationId xmlns:p14="http://schemas.microsoft.com/office/powerpoint/2010/main" val="28342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a:bodyPr>
          <a:lstStyle/>
          <a:p>
            <a:pPr>
              <a:lnSpc>
                <a:spcPct val="100000"/>
              </a:lnSpc>
              <a:spcBef>
                <a:spcPts val="600"/>
              </a:spcBef>
              <a:spcAft>
                <a:spcPts val="600"/>
              </a:spcAft>
              <a:buFont typeface="Wingdings" panose="05000000000000000000" pitchFamily="2" charset="2"/>
              <a:buChar char="q"/>
            </a:pPr>
            <a:r>
              <a:rPr lang="zh-CN" altLang="en-US" sz="3600" b="1" dirty="0">
                <a:solidFill>
                  <a:srgbClr val="FFC000"/>
                </a:solidFill>
                <a:latin typeface="+mn-ea"/>
                <a:cs typeface="Times New Roman" panose="02020603050405020304" pitchFamily="18" charset="0"/>
              </a:rPr>
              <a:t>成全的目标是建立基督的身体</a:t>
            </a:r>
            <a:endParaRPr lang="en-US" altLang="zh-CN" sz="3600" b="1" dirty="0">
              <a:solidFill>
                <a:srgbClr val="FFC000"/>
              </a:solidFill>
              <a:latin typeface="+mn-ea"/>
              <a:cs typeface="Times New Roman" panose="02020603050405020304" pitchFamily="18" charset="0"/>
            </a:endParaRPr>
          </a:p>
          <a:p>
            <a:pPr marL="0" indent="0">
              <a:lnSpc>
                <a:spcPct val="100000"/>
              </a:lnSpc>
              <a:spcBef>
                <a:spcPts val="600"/>
              </a:spcBef>
              <a:spcAft>
                <a:spcPts val="600"/>
              </a:spcAft>
              <a:buNone/>
            </a:pPr>
            <a:endParaRPr lang="en-US" altLang="zh-CN" sz="3600" b="1" dirty="0">
              <a:latin typeface="+mn-ea"/>
              <a:cs typeface="Times New Roman" panose="02020603050405020304" pitchFamily="18" charset="0"/>
            </a:endParaRPr>
          </a:p>
          <a:p>
            <a:pPr marL="0" marR="0" indent="0">
              <a:spcBef>
                <a:spcPts val="0"/>
              </a:spcBef>
              <a:spcAft>
                <a:spcPts val="0"/>
              </a:spcAft>
              <a:buNone/>
            </a:pPr>
            <a:r>
              <a:rPr lang="en-US" altLang="zh-CN" sz="3600" b="1" dirty="0">
                <a:effectLst/>
                <a:latin typeface="+mn-ea"/>
                <a:cs typeface="Times New Roman" panose="02020603050405020304" pitchFamily="18" charset="0"/>
              </a:rPr>
              <a:t>【</a:t>
            </a:r>
            <a:r>
              <a:rPr lang="zh-CN" sz="3600" b="1" dirty="0">
                <a:effectLst/>
                <a:latin typeface="+mn-ea"/>
                <a:cs typeface="Times New Roman" panose="02020603050405020304" pitchFamily="18" charset="0"/>
              </a:rPr>
              <a:t>以弗所书</a:t>
            </a:r>
            <a:r>
              <a:rPr lang="en-US" sz="3600" b="1" dirty="0">
                <a:effectLst/>
                <a:latin typeface="+mn-ea"/>
                <a:cs typeface="Times New Roman" panose="02020603050405020304" pitchFamily="18" charset="0"/>
              </a:rPr>
              <a:t>4:11-12</a:t>
            </a:r>
            <a:r>
              <a:rPr lang="en-US" altLang="zh-CN" sz="3600" b="1" dirty="0">
                <a:effectLst/>
                <a:latin typeface="+mn-ea"/>
                <a:cs typeface="Times New Roman" panose="02020603050405020304" pitchFamily="18" charset="0"/>
              </a:rPr>
              <a:t>】</a:t>
            </a:r>
            <a:endParaRPr lang="en-US" sz="3600" b="1" dirty="0">
              <a:effectLst/>
              <a:latin typeface="+mn-ea"/>
              <a:cs typeface="Times New Roman" panose="02020603050405020304" pitchFamily="18" charset="0"/>
            </a:endParaRPr>
          </a:p>
          <a:p>
            <a:pPr marL="0" marR="0">
              <a:spcBef>
                <a:spcPts val="0"/>
              </a:spcBef>
              <a:spcAft>
                <a:spcPts val="0"/>
              </a:spcAft>
            </a:pPr>
            <a:r>
              <a:rPr lang="en-US" sz="3600" b="1" dirty="0">
                <a:effectLst/>
                <a:latin typeface="+mn-ea"/>
                <a:cs typeface="Times New Roman" panose="02020603050405020304" pitchFamily="18" charset="0"/>
              </a:rPr>
              <a:t>11 </a:t>
            </a:r>
            <a:r>
              <a:rPr lang="zh-CN" sz="3600" b="1" dirty="0">
                <a:effectLst/>
                <a:latin typeface="+mn-ea"/>
                <a:cs typeface="Times New Roman" panose="02020603050405020304" pitchFamily="18" charset="0"/>
              </a:rPr>
              <a:t>他所赐的，有使徒，有先知，有传福音的，有牧师和教师，</a:t>
            </a:r>
            <a:r>
              <a:rPr lang="en-US" sz="3600" b="1" dirty="0">
                <a:effectLst/>
                <a:latin typeface="+mn-ea"/>
                <a:cs typeface="Times New Roman" panose="02020603050405020304" pitchFamily="18" charset="0"/>
              </a:rPr>
              <a:t> 12 </a:t>
            </a:r>
            <a:r>
              <a:rPr lang="zh-CN" sz="3600" b="1" dirty="0">
                <a:effectLst/>
                <a:latin typeface="+mn-ea"/>
                <a:cs typeface="Times New Roman" panose="02020603050405020304" pitchFamily="18" charset="0"/>
              </a:rPr>
              <a:t>为要</a:t>
            </a:r>
            <a:r>
              <a:rPr lang="zh-CN" sz="3600" b="1" dirty="0">
                <a:solidFill>
                  <a:srgbClr val="FF0000"/>
                </a:solidFill>
                <a:effectLst/>
                <a:latin typeface="+mn-ea"/>
                <a:cs typeface="Times New Roman" panose="02020603050405020304" pitchFamily="18" charset="0"/>
              </a:rPr>
              <a:t>成全</a:t>
            </a:r>
            <a:r>
              <a:rPr lang="zh-CN" sz="3600" b="1" dirty="0">
                <a:effectLst/>
                <a:latin typeface="+mn-ea"/>
                <a:cs typeface="Times New Roman" panose="02020603050405020304" pitchFamily="18" charset="0"/>
              </a:rPr>
              <a:t>圣徒，</a:t>
            </a:r>
            <a:r>
              <a:rPr lang="zh-CN" sz="3600" b="1" dirty="0">
                <a:solidFill>
                  <a:srgbClr val="FF0000"/>
                </a:solidFill>
                <a:effectLst/>
                <a:latin typeface="+mn-ea"/>
                <a:cs typeface="Times New Roman" panose="02020603050405020304" pitchFamily="18" charset="0"/>
              </a:rPr>
              <a:t>各尽</a:t>
            </a:r>
            <a:r>
              <a:rPr lang="zh-CN" sz="3600" b="1" dirty="0">
                <a:effectLst/>
                <a:latin typeface="+mn-ea"/>
                <a:cs typeface="Times New Roman" panose="02020603050405020304" pitchFamily="18" charset="0"/>
              </a:rPr>
              <a:t>其职，</a:t>
            </a:r>
            <a:r>
              <a:rPr lang="zh-CN" sz="3600" b="1" dirty="0">
                <a:solidFill>
                  <a:srgbClr val="FF0000"/>
                </a:solidFill>
                <a:effectLst/>
                <a:latin typeface="+mn-ea"/>
                <a:cs typeface="Times New Roman" panose="02020603050405020304" pitchFamily="18" charset="0"/>
              </a:rPr>
              <a:t>建立基督的身体</a:t>
            </a:r>
            <a:endParaRPr lang="en-US" sz="3600" b="1" dirty="0">
              <a:effectLst/>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、门徒以主的爱成全门徒</a:t>
            </a:r>
            <a:endParaRPr lang="en-US" b="1" dirty="0">
              <a:latin typeface="+mn-ea"/>
              <a:ea typeface="+mn-ea"/>
            </a:endParaRPr>
          </a:p>
        </p:txBody>
      </p:sp>
    </p:spTree>
    <p:extLst>
      <p:ext uri="{BB962C8B-B14F-4D97-AF65-F5344CB8AC3E}">
        <p14:creationId xmlns:p14="http://schemas.microsoft.com/office/powerpoint/2010/main" val="1994802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4965915"/>
          </a:xfrm>
        </p:spPr>
        <p:txBody>
          <a:bodyPr>
            <a:normAutofit fontScale="92500" lnSpcReduction="10000"/>
          </a:bodyPr>
          <a:lstStyle/>
          <a:p>
            <a:pPr>
              <a:lnSpc>
                <a:spcPct val="100000"/>
              </a:lnSpc>
              <a:spcBef>
                <a:spcPts val="600"/>
              </a:spcBef>
              <a:spcAft>
                <a:spcPts val="600"/>
              </a:spcAft>
              <a:buFont typeface="Wingdings" panose="05000000000000000000" pitchFamily="2" charset="2"/>
              <a:buChar char="q"/>
            </a:pPr>
            <a:r>
              <a:rPr lang="zh-CN" sz="3600" b="1" dirty="0">
                <a:solidFill>
                  <a:srgbClr val="FFC000"/>
                </a:solidFill>
                <a:effectLst/>
                <a:latin typeface="+mn-ea"/>
                <a:cs typeface="Times New Roman" panose="02020603050405020304" pitchFamily="18" charset="0"/>
              </a:rPr>
              <a:t>成全的果效是生养众多，神家兴旺</a:t>
            </a:r>
            <a:endParaRPr lang="en-US" altLang="zh-CN" sz="3600" b="1" dirty="0">
              <a:solidFill>
                <a:srgbClr val="FFC000"/>
              </a:solidFill>
              <a:latin typeface="+mn-ea"/>
              <a:cs typeface="Times New Roman" panose="02020603050405020304" pitchFamily="18" charset="0"/>
            </a:endParaRPr>
          </a:p>
          <a:p>
            <a:pPr marL="0" indent="0">
              <a:lnSpc>
                <a:spcPct val="100000"/>
              </a:lnSpc>
              <a:spcBef>
                <a:spcPts val="600"/>
              </a:spcBef>
              <a:spcAft>
                <a:spcPts val="600"/>
              </a:spcAft>
              <a:buNone/>
            </a:pPr>
            <a:endParaRPr lang="en-US" altLang="zh-CN" sz="3600" b="1" dirty="0">
              <a:latin typeface="+mn-ea"/>
              <a:cs typeface="Times New Roman" panose="02020603050405020304" pitchFamily="18" charset="0"/>
            </a:endParaRPr>
          </a:p>
          <a:p>
            <a:pPr marL="0" marR="0" indent="0">
              <a:lnSpc>
                <a:spcPct val="110000"/>
              </a:lnSpc>
              <a:spcBef>
                <a:spcPts val="600"/>
              </a:spcBef>
              <a:spcAft>
                <a:spcPts val="600"/>
              </a:spcAft>
              <a:buNone/>
            </a:pPr>
            <a:r>
              <a:rPr lang="en-US" altLang="zh-CN" sz="3600" b="1" dirty="0">
                <a:effectLst/>
                <a:latin typeface="+mn-ea"/>
                <a:cs typeface="Times New Roman" panose="02020603050405020304" pitchFamily="18" charset="0"/>
              </a:rPr>
              <a:t>【</a:t>
            </a:r>
            <a:r>
              <a:rPr lang="zh-CN" sz="3600" b="1" dirty="0">
                <a:effectLst/>
                <a:latin typeface="+mn-ea"/>
                <a:cs typeface="Times New Roman" panose="02020603050405020304" pitchFamily="18" charset="0"/>
              </a:rPr>
              <a:t>使徒行传</a:t>
            </a:r>
            <a:r>
              <a:rPr lang="en-US" sz="3600" b="1" dirty="0">
                <a:effectLst/>
                <a:latin typeface="+mn-ea"/>
                <a:cs typeface="Times New Roman" panose="02020603050405020304" pitchFamily="18" charset="0"/>
              </a:rPr>
              <a:t>2:46-47</a:t>
            </a:r>
            <a:r>
              <a:rPr lang="en-US" altLang="zh-CN" sz="3600" b="1" dirty="0">
                <a:effectLst/>
                <a:latin typeface="+mn-ea"/>
                <a:cs typeface="Times New Roman" panose="02020603050405020304" pitchFamily="18" charset="0"/>
              </a:rPr>
              <a:t>】</a:t>
            </a:r>
            <a:endParaRPr lang="en-US" sz="3600" b="1" dirty="0">
              <a:effectLst/>
              <a:latin typeface="+mn-ea"/>
              <a:cs typeface="Times New Roman" panose="02020603050405020304" pitchFamily="18" charset="0"/>
            </a:endParaRPr>
          </a:p>
          <a:p>
            <a:pPr marL="0" marR="0" indent="0">
              <a:lnSpc>
                <a:spcPct val="110000"/>
              </a:lnSpc>
              <a:spcBef>
                <a:spcPts val="600"/>
              </a:spcBef>
              <a:spcAft>
                <a:spcPts val="600"/>
              </a:spcAft>
              <a:buNone/>
            </a:pPr>
            <a:r>
              <a:rPr lang="zh-CN" sz="3600" b="1" dirty="0">
                <a:effectLst/>
                <a:latin typeface="+mn-ea"/>
                <a:cs typeface="Times New Roman" panose="02020603050405020304" pitchFamily="18" charset="0"/>
              </a:rPr>
              <a:t>他们天天同心合意恒切地在殿里，且在家中擘饼，存着欢喜、诚实的心用饭，赞美　神，得众民的喜爱。</a:t>
            </a:r>
            <a:r>
              <a:rPr lang="zh-CN" sz="3600" b="1" dirty="0">
                <a:solidFill>
                  <a:srgbClr val="FF0000"/>
                </a:solidFill>
                <a:effectLst/>
                <a:latin typeface="+mn-ea"/>
                <a:cs typeface="Times New Roman" panose="02020603050405020304" pitchFamily="18" charset="0"/>
              </a:rPr>
              <a:t>主将得救的人天天加给他们</a:t>
            </a:r>
            <a:r>
              <a:rPr lang="zh-CN" sz="3600" b="1" dirty="0">
                <a:effectLst/>
                <a:latin typeface="+mn-ea"/>
                <a:cs typeface="Times New Roman" panose="02020603050405020304" pitchFamily="18" charset="0"/>
              </a:rPr>
              <a:t>。</a:t>
            </a:r>
            <a:endParaRPr lang="en-US" sz="3600" b="1" dirty="0">
              <a:effectLst/>
              <a:latin typeface="+mn-ea"/>
              <a:cs typeface="Times New Roman" panose="02020603050405020304" pitchFamily="18" charset="0"/>
            </a:endParaRPr>
          </a:p>
          <a:p>
            <a:pPr marL="0" marR="0" indent="0">
              <a:lnSpc>
                <a:spcPct val="110000"/>
              </a:lnSpc>
              <a:spcBef>
                <a:spcPts val="600"/>
              </a:spcBef>
              <a:spcAft>
                <a:spcPts val="600"/>
              </a:spcAft>
              <a:buNone/>
            </a:pPr>
            <a:endParaRPr lang="en-US" sz="3600" b="1" dirty="0">
              <a:effectLst/>
              <a:latin typeface="+mn-ea"/>
              <a:cs typeface="Times New Roman" panose="02020603050405020304" pitchFamily="18" charset="0"/>
            </a:endParaRPr>
          </a:p>
          <a:p>
            <a:pPr marL="0" marR="0" indent="0">
              <a:lnSpc>
                <a:spcPct val="110000"/>
              </a:lnSpc>
              <a:spcBef>
                <a:spcPts val="600"/>
              </a:spcBef>
              <a:spcAft>
                <a:spcPts val="600"/>
              </a:spcAft>
              <a:buNone/>
            </a:pPr>
            <a:r>
              <a:rPr lang="en-US" sz="3600" b="1" dirty="0">
                <a:effectLst/>
                <a:latin typeface="+mn-ea"/>
                <a:cs typeface="Times New Roman" panose="02020603050405020304" pitchFamily="18" charset="0"/>
              </a:rPr>
              <a:t>19:20</a:t>
            </a:r>
            <a:r>
              <a:rPr lang="zh-CN" sz="3600" b="1" dirty="0">
                <a:effectLst/>
                <a:latin typeface="+mn-ea"/>
                <a:cs typeface="Times New Roman" panose="02020603050405020304" pitchFamily="18" charset="0"/>
              </a:rPr>
              <a:t>主的道</a:t>
            </a:r>
            <a:r>
              <a:rPr lang="zh-CN" sz="3600" b="1" dirty="0">
                <a:solidFill>
                  <a:srgbClr val="FF0000"/>
                </a:solidFill>
                <a:effectLst/>
                <a:latin typeface="+mn-ea"/>
                <a:cs typeface="Times New Roman" panose="02020603050405020304" pitchFamily="18" charset="0"/>
              </a:rPr>
              <a:t>大大兴旺</a:t>
            </a:r>
            <a:r>
              <a:rPr lang="zh-CN" sz="3600" b="1" dirty="0">
                <a:effectLst/>
                <a:latin typeface="+mn-ea"/>
                <a:cs typeface="Times New Roman" panose="02020603050405020304" pitchFamily="18" charset="0"/>
              </a:rPr>
              <a:t>，而且得胜，就是这样。</a:t>
            </a:r>
            <a:endParaRPr lang="en-US" sz="3600" b="1" dirty="0">
              <a:effectLst/>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2</a:t>
            </a:r>
            <a:r>
              <a:rPr lang="zh-CN" altLang="en-US" b="1" dirty="0">
                <a:latin typeface="+mn-ea"/>
                <a:ea typeface="+mn-ea"/>
              </a:rPr>
              <a:t>、门徒以主的爱成全门徒</a:t>
            </a:r>
            <a:endParaRPr lang="en-US" b="1" dirty="0">
              <a:latin typeface="+mn-ea"/>
              <a:ea typeface="+mn-ea"/>
            </a:endParaRPr>
          </a:p>
        </p:txBody>
      </p:sp>
    </p:spTree>
    <p:extLst>
      <p:ext uri="{BB962C8B-B14F-4D97-AF65-F5344CB8AC3E}">
        <p14:creationId xmlns:p14="http://schemas.microsoft.com/office/powerpoint/2010/main" val="1367480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286304" y="866143"/>
            <a:ext cx="8571391" cy="4965915"/>
          </a:xfrm>
        </p:spPr>
        <p:txBody>
          <a:bodyPr>
            <a:normAutofit lnSpcReduction="10000"/>
          </a:bodyPr>
          <a:lstStyle/>
          <a:p>
            <a:pPr marL="0" indent="0">
              <a:lnSpc>
                <a:spcPct val="100000"/>
              </a:lnSpc>
              <a:spcBef>
                <a:spcPts val="600"/>
              </a:spcBef>
              <a:spcAft>
                <a:spcPts val="600"/>
              </a:spcAft>
              <a:buNone/>
            </a:pPr>
            <a:r>
              <a:rPr lang="zh-CN" sz="3900" b="1" dirty="0">
                <a:effectLst/>
                <a:latin typeface="+mn-ea"/>
                <a:cs typeface="Times New Roman" panose="02020603050405020304" pitchFamily="18" charset="0"/>
              </a:rPr>
              <a:t>教会的大小和人数重要吗</a:t>
            </a:r>
            <a:r>
              <a:rPr lang="zh-CN" altLang="en-US" sz="3900" b="1" dirty="0">
                <a:effectLst/>
                <a:latin typeface="+mn-ea"/>
                <a:cs typeface="Times New Roman" panose="02020603050405020304" pitchFamily="18" charset="0"/>
              </a:rPr>
              <a:t>？</a:t>
            </a:r>
            <a:endParaRPr lang="en-US" altLang="zh-CN" sz="3900" b="1" dirty="0">
              <a:latin typeface="+mn-ea"/>
              <a:cs typeface="Times New Roman" panose="02020603050405020304" pitchFamily="18" charset="0"/>
            </a:endParaRPr>
          </a:p>
          <a:p>
            <a:pPr marL="571500" lvl="1" indent="-571500">
              <a:lnSpc>
                <a:spcPct val="110000"/>
              </a:lnSpc>
              <a:spcBef>
                <a:spcPts val="600"/>
              </a:spcBef>
              <a:spcAft>
                <a:spcPts val="600"/>
              </a:spcAft>
            </a:pPr>
            <a:r>
              <a:rPr lang="zh-CN" altLang="en-US" sz="3600" b="1" dirty="0">
                <a:latin typeface="+mn-ea"/>
                <a:cs typeface="Times New Roman" panose="02020603050405020304" pitchFamily="18" charset="0"/>
              </a:rPr>
              <a:t>不因人的荣耀来追求教会的发展。</a:t>
            </a:r>
            <a:endParaRPr lang="en-US" sz="3600" b="1" dirty="0">
              <a:latin typeface="+mn-ea"/>
              <a:cs typeface="Times New Roman" panose="02020603050405020304" pitchFamily="18" charset="0"/>
            </a:endParaRPr>
          </a:p>
          <a:p>
            <a:pPr marL="571500" lvl="1" indent="-571500">
              <a:lnSpc>
                <a:spcPct val="110000"/>
              </a:lnSpc>
              <a:spcBef>
                <a:spcPts val="600"/>
              </a:spcBef>
              <a:spcAft>
                <a:spcPts val="600"/>
              </a:spcAft>
            </a:pPr>
            <a:r>
              <a:rPr lang="zh-CN" altLang="en-US" sz="3600" b="1" dirty="0">
                <a:latin typeface="+mn-ea"/>
                <a:cs typeface="Times New Roman" panose="02020603050405020304" pitchFamily="18" charset="0"/>
              </a:rPr>
              <a:t>追求生养众多，神家兴旺，教会健康的发展。</a:t>
            </a:r>
            <a:endParaRPr lang="en-US" sz="3600" b="1" dirty="0">
              <a:latin typeface="+mn-ea"/>
              <a:cs typeface="Times New Roman" panose="02020603050405020304" pitchFamily="18" charset="0"/>
            </a:endParaRPr>
          </a:p>
          <a:p>
            <a:pPr marL="571500" lvl="1" indent="-571500">
              <a:lnSpc>
                <a:spcPct val="110000"/>
              </a:lnSpc>
              <a:spcBef>
                <a:spcPts val="600"/>
              </a:spcBef>
              <a:spcAft>
                <a:spcPts val="600"/>
              </a:spcAft>
            </a:pPr>
            <a:r>
              <a:rPr lang="zh-CN" altLang="en-US" sz="3600" b="1" dirty="0">
                <a:latin typeface="+mn-ea"/>
                <a:cs typeface="Times New Roman" panose="02020603050405020304" pitchFamily="18" charset="0"/>
              </a:rPr>
              <a:t>教会不能发展，应该思想神会什么不把得救的人数加给我们。</a:t>
            </a:r>
            <a:endParaRPr lang="en-US" sz="3600" b="1" dirty="0">
              <a:latin typeface="+mn-ea"/>
              <a:cs typeface="Times New Roman" panose="02020603050405020304" pitchFamily="18" charset="0"/>
            </a:endParaRPr>
          </a:p>
          <a:p>
            <a:pPr marL="571500" lvl="1" indent="-571500">
              <a:lnSpc>
                <a:spcPct val="110000"/>
              </a:lnSpc>
              <a:spcBef>
                <a:spcPts val="600"/>
              </a:spcBef>
              <a:spcAft>
                <a:spcPts val="600"/>
              </a:spcAft>
            </a:pPr>
            <a:r>
              <a:rPr lang="zh-CN" altLang="en-US" sz="3600" b="1" dirty="0">
                <a:latin typeface="+mn-ea"/>
                <a:cs typeface="Times New Roman" panose="02020603050405020304" pitchFamily="18" charset="0"/>
              </a:rPr>
              <a:t>人性的骄傲与教会的发展因分别看待。</a:t>
            </a:r>
            <a:endParaRPr lang="en-US" sz="3600" b="1" dirty="0">
              <a:latin typeface="+mn-ea"/>
              <a:cs typeface="Times New Roman" panose="02020603050405020304" pitchFamily="18" charset="0"/>
            </a:endParaRPr>
          </a:p>
          <a:p>
            <a:pPr marL="0" marR="0" indent="0">
              <a:lnSpc>
                <a:spcPct val="110000"/>
              </a:lnSpc>
              <a:spcBef>
                <a:spcPts val="600"/>
              </a:spcBef>
              <a:spcAft>
                <a:spcPts val="600"/>
              </a:spcAft>
              <a:buNone/>
            </a:pPr>
            <a:endParaRPr lang="en-US" sz="3600" b="1" dirty="0">
              <a:effectLst/>
              <a:latin typeface="+mn-ea"/>
              <a:cs typeface="Times New Roman" panose="02020603050405020304" pitchFamily="18" charset="0"/>
            </a:endParaRPr>
          </a:p>
        </p:txBody>
      </p:sp>
    </p:spTree>
    <p:extLst>
      <p:ext uri="{BB962C8B-B14F-4D97-AF65-F5344CB8AC3E}">
        <p14:creationId xmlns:p14="http://schemas.microsoft.com/office/powerpoint/2010/main" val="1668068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5051395"/>
          </a:xfrm>
        </p:spPr>
        <p:txBody>
          <a:bodyPr>
            <a:normAutofit fontScale="62500" lnSpcReduction="20000"/>
          </a:bodyPr>
          <a:lstStyle/>
          <a:p>
            <a:pPr>
              <a:lnSpc>
                <a:spcPct val="100000"/>
              </a:lnSpc>
              <a:spcBef>
                <a:spcPts val="600"/>
              </a:spcBef>
              <a:spcAft>
                <a:spcPts val="600"/>
              </a:spcAft>
              <a:buFont typeface="Wingdings" panose="05000000000000000000" pitchFamily="2" charset="2"/>
              <a:buChar char="q"/>
            </a:pPr>
            <a:r>
              <a:rPr lang="zh-CN" altLang="en-US" sz="5800" b="1" dirty="0">
                <a:solidFill>
                  <a:srgbClr val="FFC000"/>
                </a:solidFill>
                <a:latin typeface="+mn-ea"/>
                <a:cs typeface="Times New Roman" panose="02020603050405020304" pitchFamily="18" charset="0"/>
              </a:rPr>
              <a:t>传我们所经历的，经历我们所传的。</a:t>
            </a:r>
            <a:endParaRPr lang="en-US" altLang="zh-CN" sz="5800" b="1" dirty="0">
              <a:solidFill>
                <a:srgbClr val="FFC000"/>
              </a:solidFill>
              <a:latin typeface="+mn-ea"/>
              <a:cs typeface="Times New Roman" panose="02020603050405020304" pitchFamily="18" charset="0"/>
            </a:endParaRPr>
          </a:p>
          <a:p>
            <a:pPr marL="0" indent="0">
              <a:lnSpc>
                <a:spcPct val="100000"/>
              </a:lnSpc>
              <a:spcBef>
                <a:spcPts val="600"/>
              </a:spcBef>
              <a:spcAft>
                <a:spcPts val="600"/>
              </a:spcAft>
              <a:buNone/>
            </a:pPr>
            <a:endParaRPr lang="en-US" altLang="zh-CN" sz="3600" b="1" dirty="0">
              <a:latin typeface="+mn-ea"/>
              <a:cs typeface="Times New Roman" panose="02020603050405020304" pitchFamily="18" charset="0"/>
            </a:endParaRPr>
          </a:p>
          <a:p>
            <a:pPr marL="0" indent="0">
              <a:lnSpc>
                <a:spcPct val="110000"/>
              </a:lnSpc>
              <a:spcBef>
                <a:spcPts val="600"/>
              </a:spcBef>
              <a:spcAft>
                <a:spcPts val="600"/>
              </a:spcAft>
              <a:buNone/>
            </a:pPr>
            <a:r>
              <a:rPr lang="en-US" altLang="zh-CN" sz="4600" b="1" dirty="0">
                <a:latin typeface="+mn-ea"/>
                <a:cs typeface="Times New Roman" panose="02020603050405020304" pitchFamily="18" charset="0"/>
              </a:rPr>
              <a:t>【</a:t>
            </a:r>
            <a:r>
              <a:rPr lang="zh-CN" altLang="en-US" sz="4600" b="1" dirty="0">
                <a:latin typeface="+mn-ea"/>
                <a:cs typeface="Times New Roman" panose="02020603050405020304" pitchFamily="18" charset="0"/>
              </a:rPr>
              <a:t>约翰一书</a:t>
            </a:r>
            <a:r>
              <a:rPr lang="en-US" sz="4600" b="1" dirty="0">
                <a:latin typeface="+mn-ea"/>
                <a:cs typeface="Times New Roman" panose="02020603050405020304" pitchFamily="18" charset="0"/>
              </a:rPr>
              <a:t>1:1-3</a:t>
            </a:r>
            <a:r>
              <a:rPr lang="en-US" altLang="zh-CN" sz="4600" b="1" dirty="0">
                <a:latin typeface="+mn-ea"/>
                <a:cs typeface="Times New Roman" panose="02020603050405020304" pitchFamily="18" charset="0"/>
              </a:rPr>
              <a:t>】</a:t>
            </a:r>
            <a:r>
              <a:rPr lang="en-US" sz="4600" b="1" dirty="0">
                <a:latin typeface="+mn-ea"/>
                <a:cs typeface="Times New Roman" panose="02020603050405020304" pitchFamily="18" charset="0"/>
              </a:rPr>
              <a:t> </a:t>
            </a:r>
          </a:p>
          <a:p>
            <a:pPr marL="0" indent="0">
              <a:lnSpc>
                <a:spcPct val="120000"/>
              </a:lnSpc>
              <a:spcBef>
                <a:spcPts val="600"/>
              </a:spcBef>
              <a:spcAft>
                <a:spcPts val="600"/>
              </a:spcAft>
              <a:buNone/>
            </a:pPr>
            <a:r>
              <a:rPr lang="zh-CN" altLang="en-US" sz="4600" b="1" dirty="0">
                <a:latin typeface="+mn-ea"/>
                <a:cs typeface="Times New Roman" panose="02020603050405020304" pitchFamily="18" charset="0"/>
              </a:rPr>
              <a:t>论到从起初原有的生命之道，就是我们</a:t>
            </a:r>
            <a:r>
              <a:rPr lang="zh-CN" altLang="en-US" sz="4600" b="1" dirty="0">
                <a:solidFill>
                  <a:srgbClr val="FF0000"/>
                </a:solidFill>
                <a:latin typeface="+mn-ea"/>
                <a:cs typeface="Times New Roman" panose="02020603050405020304" pitchFamily="18" charset="0"/>
              </a:rPr>
              <a:t>所听见、所看见、亲眼看过、亲手摸过的</a:t>
            </a:r>
            <a:r>
              <a:rPr lang="zh-CN" altLang="en-US" sz="4600" b="1" dirty="0">
                <a:latin typeface="+mn-ea"/>
                <a:cs typeface="Times New Roman" panose="02020603050405020304" pitchFamily="18" charset="0"/>
              </a:rPr>
              <a:t>。（</a:t>
            </a:r>
            <a:r>
              <a:rPr lang="en-US" sz="4600" b="1" dirty="0">
                <a:latin typeface="+mn-ea"/>
                <a:cs typeface="Times New Roman" panose="02020603050405020304" pitchFamily="18" charset="0"/>
              </a:rPr>
              <a:t> </a:t>
            </a:r>
            <a:r>
              <a:rPr lang="zh-CN" altLang="en-US" sz="4600" b="1" dirty="0">
                <a:latin typeface="+mn-ea"/>
                <a:cs typeface="Times New Roman" panose="02020603050405020304" pitchFamily="18" charset="0"/>
              </a:rPr>
              <a:t>这生命已经显现出来，我们也看见过，现在又作见证，将原与父同在、且显现与我们那</a:t>
            </a:r>
            <a:r>
              <a:rPr lang="zh-CN" altLang="en-US" sz="4600" b="1" dirty="0">
                <a:solidFill>
                  <a:srgbClr val="FF0000"/>
                </a:solidFill>
                <a:latin typeface="+mn-ea"/>
                <a:cs typeface="Times New Roman" panose="02020603050405020304" pitchFamily="18" charset="0"/>
              </a:rPr>
              <a:t>永远的生命传给你们</a:t>
            </a:r>
            <a:r>
              <a:rPr lang="zh-CN" altLang="en-US" sz="4600" b="1" dirty="0">
                <a:latin typeface="+mn-ea"/>
                <a:cs typeface="Times New Roman" panose="02020603050405020304" pitchFamily="18" charset="0"/>
              </a:rPr>
              <a:t>。）</a:t>
            </a:r>
            <a:r>
              <a:rPr lang="en-US" sz="4600" b="1" dirty="0">
                <a:latin typeface="+mn-ea"/>
                <a:cs typeface="Times New Roman" panose="02020603050405020304" pitchFamily="18" charset="0"/>
              </a:rPr>
              <a:t> </a:t>
            </a:r>
            <a:r>
              <a:rPr lang="zh-CN" altLang="en-US" sz="4600" b="1" dirty="0">
                <a:latin typeface="+mn-ea"/>
                <a:cs typeface="Times New Roman" panose="02020603050405020304" pitchFamily="18" charset="0"/>
              </a:rPr>
              <a:t>我们将所看见、所听见的传给你们，使</a:t>
            </a:r>
            <a:r>
              <a:rPr lang="zh-CN" altLang="en-US" sz="4600" b="1" dirty="0">
                <a:solidFill>
                  <a:srgbClr val="7030A0"/>
                </a:solidFill>
                <a:latin typeface="+mn-ea"/>
                <a:cs typeface="Times New Roman" panose="02020603050405020304" pitchFamily="18" charset="0"/>
              </a:rPr>
              <a:t>你们与我们相交。我们乃是与父并他儿子耶稣基督相交的</a:t>
            </a:r>
            <a:r>
              <a:rPr lang="zh-CN" altLang="en-US" sz="4600" b="1" dirty="0">
                <a:latin typeface="+mn-ea"/>
                <a:cs typeface="Times New Roman" panose="02020603050405020304" pitchFamily="18" charset="0"/>
              </a:rPr>
              <a:t>。</a:t>
            </a:r>
            <a:endParaRPr lang="en-US" sz="4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3</a:t>
            </a:r>
            <a:r>
              <a:rPr lang="zh-CN" altLang="en-US" b="1" dirty="0">
                <a:latin typeface="+mn-ea"/>
                <a:ea typeface="+mn-ea"/>
              </a:rPr>
              <a:t>、门徒以生命传承来建造生命</a:t>
            </a:r>
            <a:endParaRPr lang="en-US" b="1" dirty="0">
              <a:latin typeface="+mn-ea"/>
              <a:ea typeface="+mn-ea"/>
            </a:endParaRPr>
          </a:p>
        </p:txBody>
      </p:sp>
    </p:spTree>
    <p:extLst>
      <p:ext uri="{BB962C8B-B14F-4D97-AF65-F5344CB8AC3E}">
        <p14:creationId xmlns:p14="http://schemas.microsoft.com/office/powerpoint/2010/main" val="116920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5051395"/>
          </a:xfrm>
        </p:spPr>
        <p:txBody>
          <a:bodyPr>
            <a:normAutofit/>
          </a:bodyPr>
          <a:lstStyle/>
          <a:p>
            <a:pPr>
              <a:lnSpc>
                <a:spcPct val="100000"/>
              </a:lnSpc>
              <a:spcBef>
                <a:spcPts val="600"/>
              </a:spcBef>
              <a:spcAft>
                <a:spcPts val="600"/>
              </a:spcAft>
              <a:buFont typeface="Wingdings" panose="05000000000000000000" pitchFamily="2" charset="2"/>
              <a:buChar char="q"/>
            </a:pPr>
            <a:r>
              <a:rPr lang="zh-CN" altLang="en-US" sz="3600" b="1" dirty="0">
                <a:solidFill>
                  <a:srgbClr val="FFC000"/>
                </a:solidFill>
                <a:latin typeface="+mn-ea"/>
                <a:cs typeface="Times New Roman" panose="02020603050405020304" pitchFamily="18" charset="0"/>
              </a:rPr>
              <a:t>传承的核心是被信仰深深烙印的生活方式和价值观。</a:t>
            </a:r>
            <a:endParaRPr lang="en-US" altLang="zh-CN" sz="3600" b="1" dirty="0">
              <a:solidFill>
                <a:srgbClr val="FFC000"/>
              </a:solidFill>
              <a:latin typeface="+mn-ea"/>
              <a:cs typeface="Times New Roman" panose="02020603050405020304" pitchFamily="18" charset="0"/>
            </a:endParaRPr>
          </a:p>
          <a:p>
            <a:pPr marL="0" indent="0">
              <a:lnSpc>
                <a:spcPct val="100000"/>
              </a:lnSpc>
              <a:spcBef>
                <a:spcPts val="600"/>
              </a:spcBef>
              <a:spcAft>
                <a:spcPts val="600"/>
              </a:spcAft>
              <a:buNone/>
            </a:pPr>
            <a:r>
              <a:rPr lang="zh-CN" altLang="en-US" sz="3600" b="1" dirty="0">
                <a:latin typeface="+mn-ea"/>
                <a:cs typeface="Times New Roman" panose="02020603050405020304" pitchFamily="18" charset="0"/>
              </a:rPr>
              <a:t>‪</a:t>
            </a:r>
            <a:r>
              <a:rPr lang="en-US" altLang="zh-CN" sz="3600" b="1" dirty="0">
                <a:latin typeface="+mn-ea"/>
                <a:cs typeface="Times New Roman" panose="02020603050405020304" pitchFamily="18" charset="0"/>
              </a:rPr>
              <a:t>【</a:t>
            </a:r>
            <a:r>
              <a:rPr lang="zh-CN" altLang="en-US" sz="3600" b="1" dirty="0">
                <a:latin typeface="+mn-ea"/>
                <a:cs typeface="Times New Roman" panose="02020603050405020304" pitchFamily="18" charset="0"/>
              </a:rPr>
              <a:t>腓立比书‬</a:t>
            </a:r>
            <a:r>
              <a:rPr lang="en-US" altLang="zh-CN" sz="3600" b="1" dirty="0">
                <a:latin typeface="+mn-ea"/>
                <a:cs typeface="Times New Roman" panose="02020603050405020304" pitchFamily="18" charset="0"/>
              </a:rPr>
              <a:t>3:7-8】 </a:t>
            </a:r>
          </a:p>
          <a:p>
            <a:pPr marL="0" indent="0">
              <a:lnSpc>
                <a:spcPct val="100000"/>
              </a:lnSpc>
              <a:spcBef>
                <a:spcPts val="600"/>
              </a:spcBef>
              <a:spcAft>
                <a:spcPts val="600"/>
              </a:spcAft>
              <a:buNone/>
            </a:pPr>
            <a:r>
              <a:rPr lang="zh-CN" altLang="en-US" sz="3600" b="1" dirty="0">
                <a:latin typeface="+mn-ea"/>
                <a:cs typeface="Times New Roman" panose="02020603050405020304" pitchFamily="18" charset="0"/>
              </a:rPr>
              <a:t>只是我</a:t>
            </a:r>
            <a:r>
              <a:rPr lang="zh-CN" altLang="en-US" sz="3600" b="1" dirty="0">
                <a:solidFill>
                  <a:srgbClr val="FF0000"/>
                </a:solidFill>
                <a:latin typeface="+mn-ea"/>
                <a:cs typeface="Times New Roman" panose="02020603050405020304" pitchFamily="18" charset="0"/>
              </a:rPr>
              <a:t>先前以为与我有益的，我现在因基督都当作有损的</a:t>
            </a:r>
            <a:r>
              <a:rPr lang="zh-CN" altLang="en-US" sz="3600" b="1" dirty="0">
                <a:latin typeface="+mn-ea"/>
                <a:cs typeface="Times New Roman" panose="02020603050405020304" pitchFamily="18" charset="0"/>
              </a:rPr>
              <a:t>。不但如此，我也将万事当作有损的，因我以认识我主基督耶稣为至宝。</a:t>
            </a:r>
            <a:r>
              <a:rPr lang="zh-CN" altLang="en-US" sz="3600" b="1" dirty="0">
                <a:solidFill>
                  <a:srgbClr val="FF0000"/>
                </a:solidFill>
                <a:latin typeface="+mn-ea"/>
                <a:cs typeface="Times New Roman" panose="02020603050405020304" pitchFamily="18" charset="0"/>
              </a:rPr>
              <a:t>我为他已经丢弃万事，看作粪土，为要得着基督</a:t>
            </a:r>
            <a:r>
              <a:rPr lang="zh-CN" altLang="en-US" sz="3600" b="1" dirty="0">
                <a:latin typeface="+mn-ea"/>
                <a:cs typeface="Times New Roman" panose="02020603050405020304" pitchFamily="18" charset="0"/>
              </a:rPr>
              <a:t>；</a:t>
            </a:r>
            <a:endParaRPr lang="en-US" altLang="zh-CN" sz="3600" b="1" dirty="0">
              <a:latin typeface="+mn-ea"/>
              <a:cs typeface="Times New Roman" panose="02020603050405020304" pitchFamily="18" charset="0"/>
            </a:endParaRPr>
          </a:p>
          <a:p>
            <a:pPr marL="0" indent="0">
              <a:lnSpc>
                <a:spcPct val="110000"/>
              </a:lnSpc>
              <a:spcBef>
                <a:spcPts val="600"/>
              </a:spcBef>
              <a:spcAft>
                <a:spcPts val="600"/>
              </a:spcAft>
              <a:buNone/>
            </a:pPr>
            <a:endParaRPr lang="en-US" sz="4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3</a:t>
            </a:r>
            <a:r>
              <a:rPr lang="zh-CN" altLang="en-US" b="1" dirty="0">
                <a:latin typeface="+mn-ea"/>
                <a:ea typeface="+mn-ea"/>
              </a:rPr>
              <a:t>、门徒以生命传承来建造生命</a:t>
            </a:r>
            <a:endParaRPr lang="en-US" b="1" dirty="0">
              <a:latin typeface="+mn-ea"/>
              <a:ea typeface="+mn-ea"/>
            </a:endParaRPr>
          </a:p>
        </p:txBody>
      </p:sp>
    </p:spTree>
    <p:extLst>
      <p:ext uri="{BB962C8B-B14F-4D97-AF65-F5344CB8AC3E}">
        <p14:creationId xmlns:p14="http://schemas.microsoft.com/office/powerpoint/2010/main" val="4006766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916619" y="1462595"/>
            <a:ext cx="7561556" cy="2647766"/>
          </a:xfrm>
        </p:spPr>
        <p:txBody>
          <a:bodyPr>
            <a:noAutofit/>
          </a:bodyPr>
          <a:lstStyle/>
          <a:p>
            <a:pPr marL="0" marR="0" indent="0">
              <a:lnSpc>
                <a:spcPct val="100000"/>
              </a:lnSpc>
              <a:spcBef>
                <a:spcPts val="600"/>
              </a:spcBef>
              <a:spcAft>
                <a:spcPts val="600"/>
              </a:spcAft>
              <a:buNone/>
            </a:pPr>
            <a:r>
              <a:rPr lang="en-US" altLang="zh-CN" sz="3200" b="1" dirty="0">
                <a:effectLst/>
                <a:latin typeface="+mn-ea"/>
                <a:cs typeface="Times New Roman" panose="02020603050405020304" pitchFamily="18" charset="0"/>
              </a:rPr>
              <a:t>【</a:t>
            </a:r>
            <a:r>
              <a:rPr lang="zh-CN" sz="3200" b="1" dirty="0">
                <a:effectLst/>
                <a:latin typeface="+mn-ea"/>
                <a:cs typeface="Times New Roman" panose="02020603050405020304" pitchFamily="18" charset="0"/>
              </a:rPr>
              <a:t>马太福音</a:t>
            </a:r>
            <a:r>
              <a:rPr lang="en-US" sz="3200" b="1" dirty="0">
                <a:effectLst/>
                <a:latin typeface="+mn-ea"/>
                <a:cs typeface="Times New Roman" panose="02020603050405020304" pitchFamily="18" charset="0"/>
              </a:rPr>
              <a:t>7:13-14</a:t>
            </a:r>
            <a:r>
              <a:rPr lang="en-US" altLang="zh-CN" sz="3200" b="1" dirty="0">
                <a:effectLst/>
                <a:latin typeface="+mn-ea"/>
                <a:cs typeface="Times New Roman" panose="02020603050405020304" pitchFamily="18" charset="0"/>
              </a:rPr>
              <a:t>】</a:t>
            </a:r>
            <a:r>
              <a:rPr lang="en-US" sz="3200" b="1" dirty="0">
                <a:effectLst/>
                <a:latin typeface="+mn-ea"/>
                <a:cs typeface="Times New Roman" panose="02020603050405020304" pitchFamily="18" charset="0"/>
              </a:rPr>
              <a:t> </a:t>
            </a:r>
          </a:p>
          <a:p>
            <a:pPr marL="0" marR="0" indent="0">
              <a:lnSpc>
                <a:spcPct val="100000"/>
              </a:lnSpc>
              <a:spcBef>
                <a:spcPts val="600"/>
              </a:spcBef>
              <a:spcAft>
                <a:spcPts val="600"/>
              </a:spcAft>
              <a:buNone/>
            </a:pPr>
            <a:r>
              <a:rPr lang="zh-CN" sz="3200" b="1" dirty="0">
                <a:effectLst/>
                <a:latin typeface="+mn-ea"/>
                <a:cs typeface="Times New Roman" panose="02020603050405020304" pitchFamily="18" charset="0"/>
              </a:rPr>
              <a:t>“你们要进窄门。因为</a:t>
            </a:r>
            <a:r>
              <a:rPr lang="zh-CN" sz="3200" b="1" dirty="0">
                <a:solidFill>
                  <a:srgbClr val="FF0000"/>
                </a:solidFill>
                <a:effectLst/>
                <a:latin typeface="+mn-ea"/>
                <a:cs typeface="Times New Roman" panose="02020603050405020304" pitchFamily="18" charset="0"/>
              </a:rPr>
              <a:t>引到灭亡，那门是宽的，路是大的，进去的人也多</a:t>
            </a:r>
            <a:r>
              <a:rPr lang="zh-CN" sz="3200" b="1" dirty="0">
                <a:effectLst/>
                <a:latin typeface="+mn-ea"/>
                <a:cs typeface="Times New Roman" panose="02020603050405020304" pitchFamily="18" charset="0"/>
              </a:rPr>
              <a:t>；</a:t>
            </a:r>
            <a:r>
              <a:rPr lang="en-US" sz="3200" b="1" dirty="0">
                <a:effectLst/>
                <a:latin typeface="+mn-ea"/>
                <a:cs typeface="Times New Roman" panose="02020603050405020304" pitchFamily="18" charset="0"/>
              </a:rPr>
              <a:t> </a:t>
            </a:r>
            <a:r>
              <a:rPr lang="zh-CN" sz="3200" b="1" dirty="0">
                <a:solidFill>
                  <a:srgbClr val="7030A0"/>
                </a:solidFill>
                <a:effectLst/>
                <a:latin typeface="+mn-ea"/>
                <a:cs typeface="Times New Roman" panose="02020603050405020304" pitchFamily="18" charset="0"/>
              </a:rPr>
              <a:t>引到永生，那门是窄的，路是小的，找着的人也少。</a:t>
            </a:r>
            <a:r>
              <a:rPr lang="zh-CN" sz="3200" b="1" dirty="0">
                <a:effectLst/>
                <a:latin typeface="+mn-ea"/>
                <a:cs typeface="Times New Roman" panose="02020603050405020304" pitchFamily="18" charset="0"/>
              </a:rPr>
              <a:t>”</a:t>
            </a:r>
            <a:endParaRPr lang="en-US" sz="3200" b="1" dirty="0">
              <a:effectLst/>
              <a:latin typeface="+mn-ea"/>
              <a:cs typeface="Times New Roman" panose="02020603050405020304" pitchFamily="18" charset="0"/>
            </a:endParaRPr>
          </a:p>
        </p:txBody>
      </p:sp>
    </p:spTree>
    <p:extLst>
      <p:ext uri="{BB962C8B-B14F-4D97-AF65-F5344CB8AC3E}">
        <p14:creationId xmlns:p14="http://schemas.microsoft.com/office/powerpoint/2010/main" val="1262530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5051395"/>
          </a:xfrm>
        </p:spPr>
        <p:txBody>
          <a:bodyPr>
            <a:normAutofit/>
          </a:bodyPr>
          <a:lstStyle/>
          <a:p>
            <a:pPr>
              <a:lnSpc>
                <a:spcPct val="100000"/>
              </a:lnSpc>
              <a:spcBef>
                <a:spcPts val="600"/>
              </a:spcBef>
              <a:spcAft>
                <a:spcPts val="600"/>
              </a:spcAft>
              <a:buFont typeface="Wingdings" panose="05000000000000000000" pitchFamily="2" charset="2"/>
              <a:buChar char="q"/>
            </a:pPr>
            <a:r>
              <a:rPr lang="zh-CN" altLang="en-US" sz="3600" b="1" dirty="0">
                <a:solidFill>
                  <a:srgbClr val="FFC000"/>
                </a:solidFill>
                <a:latin typeface="+mn-ea"/>
                <a:cs typeface="Times New Roman" panose="02020603050405020304" pitchFamily="18" charset="0"/>
              </a:rPr>
              <a:t>生命的传承建基于生命的连结。</a:t>
            </a:r>
            <a:endParaRPr lang="en-US" altLang="zh-CN" sz="3600" b="1" dirty="0">
              <a:solidFill>
                <a:srgbClr val="FFC000"/>
              </a:solidFill>
              <a:latin typeface="+mn-ea"/>
              <a:cs typeface="Times New Roman" panose="02020603050405020304" pitchFamily="18" charset="0"/>
            </a:endParaRPr>
          </a:p>
          <a:p>
            <a:pPr marL="0" marR="0">
              <a:spcBef>
                <a:spcPts val="0"/>
              </a:spcBef>
              <a:spcAft>
                <a:spcPts val="0"/>
              </a:spcAft>
            </a:pPr>
            <a:endParaRPr lang="en-US" altLang="zh-CN" sz="3600" b="1" dirty="0">
              <a:effectLst/>
              <a:latin typeface="+mn-ea"/>
              <a:cs typeface="Times New Roman" panose="02020603050405020304" pitchFamily="18" charset="0"/>
            </a:endParaRPr>
          </a:p>
          <a:p>
            <a:pPr marL="0" marR="0" indent="0">
              <a:spcBef>
                <a:spcPts val="0"/>
              </a:spcBef>
              <a:spcAft>
                <a:spcPts val="0"/>
              </a:spcAft>
              <a:buNone/>
            </a:pPr>
            <a:r>
              <a:rPr lang="en-US" altLang="zh-CN" sz="3600" b="1" dirty="0">
                <a:effectLst/>
                <a:latin typeface="+mn-ea"/>
                <a:cs typeface="Times New Roman" panose="02020603050405020304" pitchFamily="18" charset="0"/>
              </a:rPr>
              <a:t>【</a:t>
            </a:r>
            <a:r>
              <a:rPr lang="zh-CN" sz="3600" b="1" dirty="0">
                <a:effectLst/>
                <a:latin typeface="+mn-ea"/>
                <a:cs typeface="Times New Roman" panose="02020603050405020304" pitchFamily="18" charset="0"/>
              </a:rPr>
              <a:t>腓立比书</a:t>
            </a:r>
            <a:r>
              <a:rPr lang="en-US" sz="3600" b="1" dirty="0">
                <a:effectLst/>
                <a:latin typeface="+mn-ea"/>
                <a:cs typeface="Times New Roman" panose="02020603050405020304" pitchFamily="18" charset="0"/>
              </a:rPr>
              <a:t>4:9</a:t>
            </a:r>
            <a:r>
              <a:rPr lang="en-US" altLang="zh-CN" sz="3600" b="1" dirty="0">
                <a:effectLst/>
                <a:latin typeface="+mn-ea"/>
                <a:cs typeface="Times New Roman" panose="02020603050405020304" pitchFamily="18" charset="0"/>
              </a:rPr>
              <a:t>】</a:t>
            </a:r>
            <a:endParaRPr lang="en-US" sz="3600" b="1" dirty="0">
              <a:effectLst/>
              <a:latin typeface="+mn-ea"/>
              <a:cs typeface="Times New Roman" panose="02020603050405020304" pitchFamily="18" charset="0"/>
            </a:endParaRPr>
          </a:p>
          <a:p>
            <a:pPr marL="0" marR="0" indent="0">
              <a:spcBef>
                <a:spcPts val="0"/>
              </a:spcBef>
              <a:spcAft>
                <a:spcPts val="0"/>
              </a:spcAft>
              <a:buNone/>
            </a:pPr>
            <a:r>
              <a:rPr lang="zh-CN" sz="3600" b="1" dirty="0">
                <a:effectLst/>
                <a:latin typeface="+mn-ea"/>
                <a:cs typeface="Times New Roman" panose="02020603050405020304" pitchFamily="18" charset="0"/>
              </a:rPr>
              <a:t>你们</a:t>
            </a:r>
            <a:r>
              <a:rPr lang="zh-CN" sz="3600" b="1" dirty="0">
                <a:solidFill>
                  <a:srgbClr val="FF0000"/>
                </a:solidFill>
                <a:effectLst/>
                <a:latin typeface="+mn-ea"/>
                <a:cs typeface="Times New Roman" panose="02020603050405020304" pitchFamily="18" charset="0"/>
              </a:rPr>
              <a:t>在我身上所学习</a:t>
            </a:r>
            <a:r>
              <a:rPr lang="zh-CN" sz="3600" b="1" dirty="0">
                <a:effectLst/>
                <a:latin typeface="+mn-ea"/>
                <a:cs typeface="Times New Roman" panose="02020603050405020304" pitchFamily="18" charset="0"/>
              </a:rPr>
              <a:t>的，所</a:t>
            </a:r>
            <a:r>
              <a:rPr lang="zh-CN" sz="3600" b="1" dirty="0">
                <a:solidFill>
                  <a:srgbClr val="FF0000"/>
                </a:solidFill>
                <a:effectLst/>
                <a:latin typeface="+mn-ea"/>
                <a:cs typeface="Times New Roman" panose="02020603050405020304" pitchFamily="18" charset="0"/>
              </a:rPr>
              <a:t>领受</a:t>
            </a:r>
            <a:r>
              <a:rPr lang="zh-CN" sz="3600" b="1" dirty="0">
                <a:effectLst/>
                <a:latin typeface="+mn-ea"/>
                <a:cs typeface="Times New Roman" panose="02020603050405020304" pitchFamily="18" charset="0"/>
              </a:rPr>
              <a:t>的，所</a:t>
            </a:r>
            <a:r>
              <a:rPr lang="zh-CN" sz="3600" b="1" dirty="0">
                <a:solidFill>
                  <a:srgbClr val="FF0000"/>
                </a:solidFill>
                <a:effectLst/>
                <a:latin typeface="+mn-ea"/>
                <a:cs typeface="Times New Roman" panose="02020603050405020304" pitchFamily="18" charset="0"/>
              </a:rPr>
              <a:t>听见</a:t>
            </a:r>
            <a:r>
              <a:rPr lang="zh-CN" sz="3600" b="1" dirty="0">
                <a:effectLst/>
                <a:latin typeface="+mn-ea"/>
                <a:cs typeface="Times New Roman" panose="02020603050405020304" pitchFamily="18" charset="0"/>
              </a:rPr>
              <a:t>的，所</a:t>
            </a:r>
            <a:r>
              <a:rPr lang="zh-CN" sz="3600" b="1" dirty="0">
                <a:solidFill>
                  <a:srgbClr val="FF0000"/>
                </a:solidFill>
                <a:effectLst/>
                <a:latin typeface="+mn-ea"/>
                <a:cs typeface="Times New Roman" panose="02020603050405020304" pitchFamily="18" charset="0"/>
              </a:rPr>
              <a:t>看见</a:t>
            </a:r>
            <a:r>
              <a:rPr lang="zh-CN" sz="3600" b="1" dirty="0">
                <a:effectLst/>
                <a:latin typeface="+mn-ea"/>
                <a:cs typeface="Times New Roman" panose="02020603050405020304" pitchFamily="18" charset="0"/>
              </a:rPr>
              <a:t>的，这些事你们都要去行，赐平安的　神就必与你们同在。</a:t>
            </a:r>
            <a:endParaRPr lang="en-US" sz="3600" b="1" dirty="0">
              <a:effectLst/>
              <a:latin typeface="+mn-ea"/>
              <a:cs typeface="Times New Roman" panose="02020603050405020304" pitchFamily="18" charset="0"/>
            </a:endParaRPr>
          </a:p>
          <a:p>
            <a:pPr marL="0" indent="0">
              <a:lnSpc>
                <a:spcPct val="110000"/>
              </a:lnSpc>
              <a:spcBef>
                <a:spcPts val="600"/>
              </a:spcBef>
              <a:spcAft>
                <a:spcPts val="600"/>
              </a:spcAft>
              <a:buNone/>
            </a:pPr>
            <a:endParaRPr lang="en-US" sz="46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3</a:t>
            </a:r>
            <a:r>
              <a:rPr lang="zh-CN" altLang="en-US" b="1" dirty="0">
                <a:latin typeface="+mn-ea"/>
                <a:ea typeface="+mn-ea"/>
              </a:rPr>
              <a:t>、门徒以生命传承来建造生命</a:t>
            </a:r>
            <a:endParaRPr lang="en-US" b="1" dirty="0">
              <a:latin typeface="+mn-ea"/>
              <a:ea typeface="+mn-ea"/>
            </a:endParaRPr>
          </a:p>
        </p:txBody>
      </p:sp>
    </p:spTree>
    <p:extLst>
      <p:ext uri="{BB962C8B-B14F-4D97-AF65-F5344CB8AC3E}">
        <p14:creationId xmlns:p14="http://schemas.microsoft.com/office/powerpoint/2010/main" val="2147166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99747" y="1740022"/>
            <a:ext cx="8744505" cy="5051395"/>
          </a:xfrm>
        </p:spPr>
        <p:txBody>
          <a:bodyPr>
            <a:normAutofit/>
          </a:bodyPr>
          <a:lstStyle/>
          <a:p>
            <a:pPr>
              <a:lnSpc>
                <a:spcPct val="100000"/>
              </a:lnSpc>
              <a:spcBef>
                <a:spcPts val="600"/>
              </a:spcBef>
              <a:spcAft>
                <a:spcPts val="600"/>
              </a:spcAft>
              <a:buFont typeface="Wingdings" panose="05000000000000000000" pitchFamily="2" charset="2"/>
              <a:buChar char="q"/>
            </a:pPr>
            <a:r>
              <a:rPr lang="zh-CN" altLang="en-US" sz="3600" b="1" dirty="0">
                <a:solidFill>
                  <a:srgbClr val="FFC000"/>
                </a:solidFill>
                <a:latin typeface="+mn-ea"/>
                <a:cs typeface="Times New Roman" panose="02020603050405020304" pitchFamily="18" charset="0"/>
              </a:rPr>
              <a:t>门徒的生命在成全和传承的过程中真正成长。</a:t>
            </a:r>
            <a:endParaRPr lang="en-US" altLang="zh-CN" sz="3600" b="1" dirty="0">
              <a:solidFill>
                <a:srgbClr val="FFC000"/>
              </a:solidFill>
              <a:latin typeface="+mn-ea"/>
              <a:cs typeface="Times New Roman" panose="02020603050405020304" pitchFamily="18" charset="0"/>
            </a:endParaRPr>
          </a:p>
          <a:p>
            <a:pPr lvl="1">
              <a:lnSpc>
                <a:spcPct val="100000"/>
              </a:lnSpc>
              <a:spcBef>
                <a:spcPts val="600"/>
              </a:spcBef>
              <a:spcAft>
                <a:spcPts val="600"/>
              </a:spcAft>
              <a:buFont typeface="Courier New" panose="02070309020205020404" pitchFamily="49" charset="0"/>
              <a:buChar char="o"/>
            </a:pPr>
            <a:r>
              <a:rPr lang="zh-CN" altLang="en-US" sz="3200" b="1" dirty="0">
                <a:latin typeface="+mn-ea"/>
                <a:cs typeface="Times New Roman" panose="02020603050405020304" pitchFamily="18" charset="0"/>
              </a:rPr>
              <a:t>在成全中成熟</a:t>
            </a:r>
            <a:endParaRPr lang="en-US" altLang="zh-CN" sz="3200" b="1" dirty="0">
              <a:latin typeface="+mn-ea"/>
              <a:cs typeface="Times New Roman" panose="02020603050405020304" pitchFamily="18" charset="0"/>
            </a:endParaRPr>
          </a:p>
          <a:p>
            <a:pPr lvl="1">
              <a:lnSpc>
                <a:spcPct val="100000"/>
              </a:lnSpc>
              <a:spcBef>
                <a:spcPts val="600"/>
              </a:spcBef>
              <a:spcAft>
                <a:spcPts val="600"/>
              </a:spcAft>
              <a:buFont typeface="Courier New" panose="02070309020205020404" pitchFamily="49" charset="0"/>
              <a:buChar char="o"/>
            </a:pPr>
            <a:r>
              <a:rPr lang="zh-CN" altLang="en-US" sz="3200" b="1" dirty="0">
                <a:latin typeface="+mn-ea"/>
                <a:cs typeface="Times New Roman" panose="02020603050405020304" pitchFamily="18" charset="0"/>
              </a:rPr>
              <a:t>在传承中提升</a:t>
            </a:r>
            <a:endParaRPr lang="en-US" altLang="zh-CN" sz="3200" b="1" dirty="0">
              <a:latin typeface="+mn-ea"/>
              <a:cs typeface="Times New Roman" panose="02020603050405020304" pitchFamily="18" charset="0"/>
            </a:endParaRPr>
          </a:p>
        </p:txBody>
      </p:sp>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317377" y="152062"/>
            <a:ext cx="8626875" cy="1325563"/>
          </a:xfrm>
        </p:spPr>
        <p:txBody>
          <a:bodyPr>
            <a:normAutofit/>
          </a:bodyPr>
          <a:lstStyle/>
          <a:p>
            <a:r>
              <a:rPr lang="en-US" altLang="zh-CN" b="1" dirty="0">
                <a:latin typeface="+mn-ea"/>
                <a:ea typeface="+mn-ea"/>
              </a:rPr>
              <a:t>3</a:t>
            </a:r>
            <a:r>
              <a:rPr lang="zh-CN" altLang="en-US" b="1" dirty="0">
                <a:latin typeface="+mn-ea"/>
                <a:ea typeface="+mn-ea"/>
              </a:rPr>
              <a:t>、门徒以生命传承来建造生命</a:t>
            </a:r>
            <a:endParaRPr lang="en-US" b="1" dirty="0">
              <a:latin typeface="+mn-ea"/>
              <a:ea typeface="+mn-ea"/>
            </a:endParaRPr>
          </a:p>
        </p:txBody>
      </p:sp>
    </p:spTree>
    <p:extLst>
      <p:ext uri="{BB962C8B-B14F-4D97-AF65-F5344CB8AC3E}">
        <p14:creationId xmlns:p14="http://schemas.microsoft.com/office/powerpoint/2010/main" val="23003798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12DEEC-F160-4417-9C55-D6477EB5BF55}"/>
              </a:ext>
            </a:extLst>
          </p:cNvPr>
          <p:cNvSpPr>
            <a:spLocks noGrp="1"/>
          </p:cNvSpPr>
          <p:nvPr>
            <p:ph type="title"/>
          </p:nvPr>
        </p:nvSpPr>
        <p:spPr>
          <a:xfrm>
            <a:off x="1171851" y="1482572"/>
            <a:ext cx="7128769" cy="3080550"/>
          </a:xfrm>
        </p:spPr>
        <p:txBody>
          <a:bodyPr>
            <a:noAutofit/>
          </a:bodyPr>
          <a:lstStyle/>
          <a:p>
            <a:pPr>
              <a:lnSpc>
                <a:spcPct val="150000"/>
              </a:lnSpc>
              <a:spcBef>
                <a:spcPts val="1200"/>
              </a:spcBef>
              <a:spcAft>
                <a:spcPts val="1200"/>
              </a:spcAft>
            </a:pPr>
            <a:r>
              <a:rPr lang="zh-CN" altLang="en-US" b="1" dirty="0">
                <a:solidFill>
                  <a:schemeClr val="tx2">
                    <a:lumMod val="25000"/>
                  </a:schemeClr>
                </a:solidFill>
                <a:latin typeface="+mn-ea"/>
                <a:ea typeface="+mn-ea"/>
              </a:rPr>
              <a:t>一、生养众多的含义</a:t>
            </a:r>
            <a:br>
              <a:rPr lang="en-US" altLang="zh-CN" b="1" dirty="0">
                <a:latin typeface="+mn-ea"/>
                <a:ea typeface="+mn-ea"/>
              </a:rPr>
            </a:br>
            <a:r>
              <a:rPr lang="zh-CN" altLang="en-US" b="1" dirty="0">
                <a:solidFill>
                  <a:schemeClr val="tx2">
                    <a:lumMod val="25000"/>
                  </a:schemeClr>
                </a:solidFill>
                <a:latin typeface="+mn-ea"/>
                <a:ea typeface="+mn-ea"/>
              </a:rPr>
              <a:t>二、成为能生能养的主门徒</a:t>
            </a:r>
            <a:br>
              <a:rPr lang="en-US" altLang="zh-CN" b="1" dirty="0">
                <a:latin typeface="+mn-ea"/>
                <a:ea typeface="+mn-ea"/>
              </a:rPr>
            </a:br>
            <a:r>
              <a:rPr lang="zh-CN" altLang="en-US" b="1" dirty="0">
                <a:latin typeface="+mn-ea"/>
                <a:ea typeface="+mn-ea"/>
              </a:rPr>
              <a:t>三、具体的实践平台</a:t>
            </a:r>
            <a:endParaRPr lang="en-US" b="1" dirty="0">
              <a:latin typeface="+mn-ea"/>
              <a:ea typeface="+mn-ea"/>
            </a:endParaRPr>
          </a:p>
        </p:txBody>
      </p:sp>
    </p:spTree>
    <p:extLst>
      <p:ext uri="{BB962C8B-B14F-4D97-AF65-F5344CB8AC3E}">
        <p14:creationId xmlns:p14="http://schemas.microsoft.com/office/powerpoint/2010/main" val="380526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C2BB080-9B3A-4A0E-B9E6-C1EDD042BB6C}"/>
              </a:ext>
            </a:extLst>
          </p:cNvPr>
          <p:cNvSpPr>
            <a:spLocks noGrp="1"/>
          </p:cNvSpPr>
          <p:nvPr>
            <p:ph idx="1"/>
          </p:nvPr>
        </p:nvSpPr>
        <p:spPr>
          <a:xfrm>
            <a:off x="1624614" y="1553591"/>
            <a:ext cx="6587231" cy="2956265"/>
          </a:xfrm>
        </p:spPr>
        <p:txBody>
          <a:bodyPr>
            <a:noAutofit/>
          </a:bodyPr>
          <a:lstStyle/>
          <a:p>
            <a:pPr marL="342900" marR="0" lvl="0" indent="-342900">
              <a:lnSpc>
                <a:spcPct val="150000"/>
              </a:lnSpc>
              <a:spcBef>
                <a:spcPts val="600"/>
              </a:spcBef>
              <a:spcAft>
                <a:spcPts val="600"/>
              </a:spcAft>
              <a:buFont typeface="Symbol" panose="05050102010706020507" pitchFamily="18" charset="2"/>
              <a:buChar char=""/>
            </a:pPr>
            <a:r>
              <a:rPr lang="zh-CN" sz="3600" dirty="0">
                <a:effectLst/>
                <a:latin typeface="+mn-ea"/>
                <a:cs typeface="Times New Roman" panose="02020603050405020304" pitchFamily="18" charset="0"/>
              </a:rPr>
              <a:t>开放成长型的教会小组。</a:t>
            </a:r>
            <a:endParaRPr lang="en-US" sz="3600" dirty="0">
              <a:effectLst/>
              <a:latin typeface="+mn-ea"/>
              <a:cs typeface="Times New Roman" panose="02020603050405020304" pitchFamily="18" charset="0"/>
            </a:endParaRPr>
          </a:p>
          <a:p>
            <a:pPr marL="342900" marR="0" lvl="0" indent="-342900">
              <a:lnSpc>
                <a:spcPct val="150000"/>
              </a:lnSpc>
              <a:spcBef>
                <a:spcPts val="600"/>
              </a:spcBef>
              <a:spcAft>
                <a:spcPts val="600"/>
              </a:spcAft>
              <a:buFont typeface="Symbol" panose="05050102010706020507" pitchFamily="18" charset="2"/>
              <a:buChar char=""/>
            </a:pPr>
            <a:r>
              <a:rPr lang="zh-CN" sz="3600" dirty="0">
                <a:effectLst/>
                <a:latin typeface="+mn-ea"/>
                <a:cs typeface="Times New Roman" panose="02020603050405020304" pitchFamily="18" charset="0"/>
              </a:rPr>
              <a:t>针对性强的门徒训练课程。</a:t>
            </a:r>
            <a:endParaRPr lang="en-US" sz="3600" dirty="0">
              <a:effectLst/>
              <a:latin typeface="+mn-ea"/>
              <a:cs typeface="Times New Roman" panose="02020603050405020304" pitchFamily="18" charset="0"/>
            </a:endParaRPr>
          </a:p>
          <a:p>
            <a:pPr marL="342900" marR="0" lvl="0" indent="-342900">
              <a:lnSpc>
                <a:spcPct val="150000"/>
              </a:lnSpc>
              <a:spcBef>
                <a:spcPts val="600"/>
              </a:spcBef>
              <a:spcAft>
                <a:spcPts val="600"/>
              </a:spcAft>
              <a:buFont typeface="Symbol" panose="05050102010706020507" pitchFamily="18" charset="2"/>
              <a:buChar char=""/>
            </a:pPr>
            <a:r>
              <a:rPr lang="zh-CN" sz="3600" dirty="0">
                <a:effectLst/>
                <a:latin typeface="+mn-ea"/>
                <a:cs typeface="Times New Roman" panose="02020603050405020304" pitchFamily="18" charset="0"/>
              </a:rPr>
              <a:t>具体可操作的传福音体系。</a:t>
            </a:r>
            <a:endParaRPr lang="en-US" sz="3600" dirty="0">
              <a:effectLst/>
              <a:latin typeface="+mn-ea"/>
              <a:cs typeface="Times New Roman" panose="02020603050405020304" pitchFamily="18" charset="0"/>
            </a:endParaRPr>
          </a:p>
        </p:txBody>
      </p:sp>
    </p:spTree>
    <p:extLst>
      <p:ext uri="{BB962C8B-B14F-4D97-AF65-F5344CB8AC3E}">
        <p14:creationId xmlns:p14="http://schemas.microsoft.com/office/powerpoint/2010/main" val="702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8475</TotalTime>
  <Words>3111</Words>
  <Application>Microsoft Office PowerPoint</Application>
  <PresentationFormat>On-screen Show (4:3)</PresentationFormat>
  <Paragraphs>191</Paragraphs>
  <Slides>35</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等线</vt:lpstr>
      <vt:lpstr>Arial</vt:lpstr>
      <vt:lpstr>Calibri</vt:lpstr>
      <vt:lpstr>Calibri Light</vt:lpstr>
      <vt:lpstr>Courier New</vt:lpstr>
      <vt:lpstr>Symbol</vt:lpstr>
      <vt:lpstr>Wingdings</vt:lpstr>
      <vt:lpstr>Office Theme</vt:lpstr>
      <vt:lpstr>读  经  创世记1:24-31</vt:lpstr>
      <vt:lpstr>PowerPoint Presentation</vt:lpstr>
      <vt:lpstr>PowerPoint Presentation</vt:lpstr>
      <vt:lpstr>PowerPoint Presentation</vt:lpstr>
      <vt:lpstr> 证  道  生养众多，遍满地面</vt:lpstr>
      <vt:lpstr>PowerPoint Presentation</vt:lpstr>
      <vt:lpstr>一、生养众多的含义</vt:lpstr>
      <vt:lpstr>1、自我繁殖是神创造的一部分</vt:lpstr>
      <vt:lpstr>2、生养众多的意义超越了自然性的繁殖</vt:lpstr>
      <vt:lpstr>2、生养众多的意义超越了自然性的繁殖</vt:lpstr>
      <vt:lpstr>2、生养众多的意义超越了自然性的繁殖</vt:lpstr>
      <vt:lpstr>2、生养众多的意义超越了自然性的繁殖</vt:lpstr>
      <vt:lpstr>2、生养众多的意义超越了自然性的繁殖</vt:lpstr>
      <vt:lpstr>2、生养众多的意义超越了自然性的繁殖</vt:lpstr>
      <vt:lpstr>2、生养众多的意义超越了自然性的繁殖</vt:lpstr>
      <vt:lpstr>2、生养众多的意义超越了自然性的繁殖</vt:lpstr>
      <vt:lpstr>3、生养众多：得救的新造生养属灵的后裔</vt:lpstr>
      <vt:lpstr>3、生养众多：门徒生养门徒</vt:lpstr>
      <vt:lpstr>一、生养众多的含义 二、成为能生能养的主门徒</vt:lpstr>
      <vt:lpstr>PowerPoint Presentation</vt:lpstr>
      <vt:lpstr>PowerPoint Presentation</vt:lpstr>
      <vt:lpstr>PowerPoint Presentation</vt:lpstr>
      <vt:lpstr>1、门徒已经领受福音的能力去生出门徒</vt:lpstr>
      <vt:lpstr>2、门徒以主的爱成全门徒</vt:lpstr>
      <vt:lpstr>2、门徒以主的爱成全门徒</vt:lpstr>
      <vt:lpstr>2、门徒以主的爱成全门徒</vt:lpstr>
      <vt:lpstr>2、门徒以主的爱成全门徒</vt:lpstr>
      <vt:lpstr>PowerPoint Presentation</vt:lpstr>
      <vt:lpstr>3、门徒以生命传承来建造生命</vt:lpstr>
      <vt:lpstr>3、门徒以生命传承来建造生命</vt:lpstr>
      <vt:lpstr>PowerPoint Presentation</vt:lpstr>
      <vt:lpstr>3、门徒以生命传承来建造生命</vt:lpstr>
      <vt:lpstr>3、门徒以生命传承来建造生命</vt:lpstr>
      <vt:lpstr>一、生养众多的含义 二、成为能生能养的主门徒 三、具体的实践平台</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福音小组同工培训 （三）</dc:title>
  <dc:creator>Zhixiong Li</dc:creator>
  <cp:lastModifiedBy>Li, Paul</cp:lastModifiedBy>
  <cp:revision>828</cp:revision>
  <dcterms:created xsi:type="dcterms:W3CDTF">2021-03-19T23:43:24Z</dcterms:created>
  <dcterms:modified xsi:type="dcterms:W3CDTF">2022-09-18T09:17:58Z</dcterms:modified>
</cp:coreProperties>
</file>