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1" r:id="rId3"/>
    <p:sldId id="273" r:id="rId4"/>
    <p:sldId id="272" r:id="rId5"/>
    <p:sldId id="257" r:id="rId6"/>
    <p:sldId id="258" r:id="rId7"/>
    <p:sldId id="274" r:id="rId8"/>
    <p:sldId id="259" r:id="rId9"/>
    <p:sldId id="265" r:id="rId10"/>
    <p:sldId id="276" r:id="rId11"/>
    <p:sldId id="275" r:id="rId12"/>
    <p:sldId id="277" r:id="rId13"/>
    <p:sldId id="263" r:id="rId14"/>
    <p:sldId id="269" r:id="rId15"/>
    <p:sldId id="261" r:id="rId16"/>
    <p:sldId id="262" r:id="rId17"/>
    <p:sldId id="267" r:id="rId18"/>
    <p:sldId id="268" r:id="rId19"/>
    <p:sldId id="26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58"/>
    <p:restoredTop sz="94694"/>
  </p:normalViewPr>
  <p:slideViewPr>
    <p:cSldViewPr snapToGrid="0" snapToObjects="1">
      <p:cViewPr varScale="1">
        <p:scale>
          <a:sx n="75" d="100"/>
          <a:sy n="75" d="100"/>
        </p:scale>
        <p:origin x="192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1AD876-AF30-4269-B98B-3178FDEA758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87ECEA6-4D5C-48FD-A47F-FEC9FF6572E8}">
      <dgm:prSet/>
      <dgm:spPr/>
      <dgm:t>
        <a:bodyPr/>
        <a:lstStyle/>
        <a:p>
          <a:r>
            <a:rPr lang="zh-TW" dirty="0"/>
            <a:t>渴望友誼</a:t>
          </a:r>
          <a:endParaRPr lang="en-US" dirty="0"/>
        </a:p>
      </dgm:t>
    </dgm:pt>
    <dgm:pt modelId="{27F4943D-4DA2-4DBC-BD36-D19D61EEABC5}" type="parTrans" cxnId="{3257217F-36AD-4588-826F-37DE2AF86847}">
      <dgm:prSet/>
      <dgm:spPr/>
      <dgm:t>
        <a:bodyPr/>
        <a:lstStyle/>
        <a:p>
          <a:endParaRPr lang="en-US"/>
        </a:p>
      </dgm:t>
    </dgm:pt>
    <dgm:pt modelId="{830A60B9-9DA5-47FE-AE79-BCEC81FC3219}" type="sibTrans" cxnId="{3257217F-36AD-4588-826F-37DE2AF86847}">
      <dgm:prSet/>
      <dgm:spPr/>
      <dgm:t>
        <a:bodyPr/>
        <a:lstStyle/>
        <a:p>
          <a:endParaRPr lang="en-US"/>
        </a:p>
      </dgm:t>
    </dgm:pt>
    <dgm:pt modelId="{AA64C85D-E2F0-4F86-B859-610602D37161}">
      <dgm:prSet/>
      <dgm:spPr/>
      <dgm:t>
        <a:bodyPr/>
        <a:lstStyle/>
        <a:p>
          <a:r>
            <a:rPr lang="zh-TW" dirty="0"/>
            <a:t>渴望理解</a:t>
          </a:r>
          <a:endParaRPr lang="en-US" dirty="0"/>
        </a:p>
      </dgm:t>
    </dgm:pt>
    <dgm:pt modelId="{A8FC259C-BB07-49C7-ABA7-6EA6925C85D7}" type="parTrans" cxnId="{79D35345-70F4-4A44-AA86-D492D31BA89C}">
      <dgm:prSet/>
      <dgm:spPr/>
      <dgm:t>
        <a:bodyPr/>
        <a:lstStyle/>
        <a:p>
          <a:endParaRPr lang="en-US"/>
        </a:p>
      </dgm:t>
    </dgm:pt>
    <dgm:pt modelId="{DFBFC2D3-ADCB-446B-8F68-8F4AAF80C0EE}" type="sibTrans" cxnId="{79D35345-70F4-4A44-AA86-D492D31BA89C}">
      <dgm:prSet/>
      <dgm:spPr/>
      <dgm:t>
        <a:bodyPr/>
        <a:lstStyle/>
        <a:p>
          <a:endParaRPr lang="en-US"/>
        </a:p>
      </dgm:t>
    </dgm:pt>
    <dgm:pt modelId="{1A3696F4-4222-48AA-989B-CC6AAF5A7552}">
      <dgm:prSet/>
      <dgm:spPr/>
      <dgm:t>
        <a:bodyPr/>
        <a:lstStyle/>
        <a:p>
          <a:r>
            <a:rPr lang="zh-TW" dirty="0"/>
            <a:t>渴望自由</a:t>
          </a:r>
          <a:r>
            <a:rPr lang="en-US" dirty="0"/>
            <a:t> </a:t>
          </a:r>
        </a:p>
      </dgm:t>
    </dgm:pt>
    <dgm:pt modelId="{B6F1E57A-C0FD-42B6-A96D-14C03D4C6111}" type="parTrans" cxnId="{A6B9E52C-234C-4288-92EC-6E96B4EA00AF}">
      <dgm:prSet/>
      <dgm:spPr/>
      <dgm:t>
        <a:bodyPr/>
        <a:lstStyle/>
        <a:p>
          <a:endParaRPr lang="en-US"/>
        </a:p>
      </dgm:t>
    </dgm:pt>
    <dgm:pt modelId="{4F68F124-9A9B-4490-B402-54E6BB307302}" type="sibTrans" cxnId="{A6B9E52C-234C-4288-92EC-6E96B4EA00AF}">
      <dgm:prSet/>
      <dgm:spPr/>
      <dgm:t>
        <a:bodyPr/>
        <a:lstStyle/>
        <a:p>
          <a:endParaRPr lang="en-US"/>
        </a:p>
      </dgm:t>
    </dgm:pt>
    <dgm:pt modelId="{4CC3614C-CDB7-C443-BB6C-595B92422947}" type="pres">
      <dgm:prSet presAssocID="{881AD876-AF30-4269-B98B-3178FDEA7586}" presName="linear" presStyleCnt="0">
        <dgm:presLayoutVars>
          <dgm:animLvl val="lvl"/>
          <dgm:resizeHandles val="exact"/>
        </dgm:presLayoutVars>
      </dgm:prSet>
      <dgm:spPr/>
    </dgm:pt>
    <dgm:pt modelId="{20BD170E-A5A6-8647-8524-C501AFA30112}" type="pres">
      <dgm:prSet presAssocID="{AA64C85D-E2F0-4F86-B859-610602D3716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554C9FC-4C1B-FE4F-A398-1DD3D237EAE2}" type="pres">
      <dgm:prSet presAssocID="{DFBFC2D3-ADCB-446B-8F68-8F4AAF80C0EE}" presName="spacer" presStyleCnt="0"/>
      <dgm:spPr/>
    </dgm:pt>
    <dgm:pt modelId="{64A5FB66-09AB-1442-8077-F4471E24564A}" type="pres">
      <dgm:prSet presAssocID="{1A3696F4-4222-48AA-989B-CC6AAF5A755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D010E5F-AF5D-834B-814C-A670B5B67B7F}" type="pres">
      <dgm:prSet presAssocID="{4F68F124-9A9B-4490-B402-54E6BB307302}" presName="spacer" presStyleCnt="0"/>
      <dgm:spPr/>
    </dgm:pt>
    <dgm:pt modelId="{3D5957ED-5BB0-C04E-ACEF-13FE63B42232}" type="pres">
      <dgm:prSet presAssocID="{787ECEA6-4D5C-48FD-A47F-FEC9FF6572E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6B9E52C-234C-4288-92EC-6E96B4EA00AF}" srcId="{881AD876-AF30-4269-B98B-3178FDEA7586}" destId="{1A3696F4-4222-48AA-989B-CC6AAF5A7552}" srcOrd="1" destOrd="0" parTransId="{B6F1E57A-C0FD-42B6-A96D-14C03D4C6111}" sibTransId="{4F68F124-9A9B-4490-B402-54E6BB307302}"/>
    <dgm:cxn modelId="{91F4153C-7C05-E249-9461-8A9173AB5E3E}" type="presOf" srcId="{787ECEA6-4D5C-48FD-A47F-FEC9FF6572E8}" destId="{3D5957ED-5BB0-C04E-ACEF-13FE63B42232}" srcOrd="0" destOrd="0" presId="urn:microsoft.com/office/officeart/2005/8/layout/vList2"/>
    <dgm:cxn modelId="{391D303E-334E-CE47-951E-E41722908C76}" type="presOf" srcId="{1A3696F4-4222-48AA-989B-CC6AAF5A7552}" destId="{64A5FB66-09AB-1442-8077-F4471E24564A}" srcOrd="0" destOrd="0" presId="urn:microsoft.com/office/officeart/2005/8/layout/vList2"/>
    <dgm:cxn modelId="{79D35345-70F4-4A44-AA86-D492D31BA89C}" srcId="{881AD876-AF30-4269-B98B-3178FDEA7586}" destId="{AA64C85D-E2F0-4F86-B859-610602D37161}" srcOrd="0" destOrd="0" parTransId="{A8FC259C-BB07-49C7-ABA7-6EA6925C85D7}" sibTransId="{DFBFC2D3-ADCB-446B-8F68-8F4AAF80C0EE}"/>
    <dgm:cxn modelId="{9D692E68-9EE5-F74D-92A6-EC9B649716B5}" type="presOf" srcId="{AA64C85D-E2F0-4F86-B859-610602D37161}" destId="{20BD170E-A5A6-8647-8524-C501AFA30112}" srcOrd="0" destOrd="0" presId="urn:microsoft.com/office/officeart/2005/8/layout/vList2"/>
    <dgm:cxn modelId="{3257217F-36AD-4588-826F-37DE2AF86847}" srcId="{881AD876-AF30-4269-B98B-3178FDEA7586}" destId="{787ECEA6-4D5C-48FD-A47F-FEC9FF6572E8}" srcOrd="2" destOrd="0" parTransId="{27F4943D-4DA2-4DBC-BD36-D19D61EEABC5}" sibTransId="{830A60B9-9DA5-47FE-AE79-BCEC81FC3219}"/>
    <dgm:cxn modelId="{AB60F68F-25C4-8243-BAD7-C99B341119D8}" type="presOf" srcId="{881AD876-AF30-4269-B98B-3178FDEA7586}" destId="{4CC3614C-CDB7-C443-BB6C-595B92422947}" srcOrd="0" destOrd="0" presId="urn:microsoft.com/office/officeart/2005/8/layout/vList2"/>
    <dgm:cxn modelId="{D98182FD-CA71-D843-8C52-C2D20811015D}" type="presParOf" srcId="{4CC3614C-CDB7-C443-BB6C-595B92422947}" destId="{20BD170E-A5A6-8647-8524-C501AFA30112}" srcOrd="0" destOrd="0" presId="urn:microsoft.com/office/officeart/2005/8/layout/vList2"/>
    <dgm:cxn modelId="{8097CF8F-C0F9-E640-B718-11E05F164E11}" type="presParOf" srcId="{4CC3614C-CDB7-C443-BB6C-595B92422947}" destId="{3554C9FC-4C1B-FE4F-A398-1DD3D237EAE2}" srcOrd="1" destOrd="0" presId="urn:microsoft.com/office/officeart/2005/8/layout/vList2"/>
    <dgm:cxn modelId="{A3673A16-BB26-674F-8511-EE65EF6F1C89}" type="presParOf" srcId="{4CC3614C-CDB7-C443-BB6C-595B92422947}" destId="{64A5FB66-09AB-1442-8077-F4471E24564A}" srcOrd="2" destOrd="0" presId="urn:microsoft.com/office/officeart/2005/8/layout/vList2"/>
    <dgm:cxn modelId="{48B86E36-1079-DB40-98D0-0CD143F3C5A7}" type="presParOf" srcId="{4CC3614C-CDB7-C443-BB6C-595B92422947}" destId="{CD010E5F-AF5D-834B-814C-A670B5B67B7F}" srcOrd="3" destOrd="0" presId="urn:microsoft.com/office/officeart/2005/8/layout/vList2"/>
    <dgm:cxn modelId="{DD7CE522-CAB0-9244-B8FA-DBF639927174}" type="presParOf" srcId="{4CC3614C-CDB7-C443-BB6C-595B92422947}" destId="{3D5957ED-5BB0-C04E-ACEF-13FE63B422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793EFF-7A35-4D31-91F9-68A0C6A0602E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0CE3AD-9CE8-4234-8531-119216ED4536}">
      <dgm:prSet/>
      <dgm:spPr/>
      <dgm:t>
        <a:bodyPr/>
        <a:lstStyle/>
        <a:p>
          <a:r>
            <a:rPr lang="zh-TW" dirty="0"/>
            <a:t>回顧自己生命的經歷</a:t>
          </a:r>
          <a:r>
            <a:rPr lang="en-US" dirty="0"/>
            <a:t> </a:t>
          </a:r>
        </a:p>
      </dgm:t>
    </dgm:pt>
    <dgm:pt modelId="{2EF9909C-2733-4594-9EEB-8701A5E28BE4}" type="parTrans" cxnId="{CCFFC6CF-1599-4109-BBBF-DC503357AB14}">
      <dgm:prSet/>
      <dgm:spPr/>
      <dgm:t>
        <a:bodyPr/>
        <a:lstStyle/>
        <a:p>
          <a:endParaRPr lang="en-US"/>
        </a:p>
      </dgm:t>
    </dgm:pt>
    <dgm:pt modelId="{7A228EF8-B810-43F4-AB64-05F9DDDB6F07}" type="sibTrans" cxnId="{CCFFC6CF-1599-4109-BBBF-DC503357AB14}">
      <dgm:prSet/>
      <dgm:spPr/>
      <dgm:t>
        <a:bodyPr/>
        <a:lstStyle/>
        <a:p>
          <a:endParaRPr lang="en-US"/>
        </a:p>
      </dgm:t>
    </dgm:pt>
    <dgm:pt modelId="{836C3EDE-D151-437F-B4B7-A1716BA44704}">
      <dgm:prSet/>
      <dgm:spPr/>
      <dgm:t>
        <a:bodyPr/>
        <a:lstStyle/>
        <a:p>
          <a:r>
            <a:rPr lang="zh-TW" dirty="0"/>
            <a:t>重審自己與生命之主的關係</a:t>
          </a:r>
          <a:r>
            <a:rPr lang="en-US" dirty="0"/>
            <a:t> </a:t>
          </a:r>
        </a:p>
      </dgm:t>
    </dgm:pt>
    <dgm:pt modelId="{B2467829-4A76-4791-8E61-6F98EB4B2777}" type="parTrans" cxnId="{2CBF9CBD-D34C-4313-A0DA-D41ED6803B0B}">
      <dgm:prSet/>
      <dgm:spPr/>
      <dgm:t>
        <a:bodyPr/>
        <a:lstStyle/>
        <a:p>
          <a:endParaRPr lang="en-US"/>
        </a:p>
      </dgm:t>
    </dgm:pt>
    <dgm:pt modelId="{0F2E0466-9607-48E8-B984-779F82EDE5A7}" type="sibTrans" cxnId="{2CBF9CBD-D34C-4313-A0DA-D41ED6803B0B}">
      <dgm:prSet/>
      <dgm:spPr/>
      <dgm:t>
        <a:bodyPr/>
        <a:lstStyle/>
        <a:p>
          <a:endParaRPr lang="en-US"/>
        </a:p>
      </dgm:t>
    </dgm:pt>
    <dgm:pt modelId="{538F0AAB-4A03-41D6-AB07-2DB92F79C8DF}">
      <dgm:prSet/>
      <dgm:spPr/>
      <dgm:t>
        <a:bodyPr/>
        <a:lstStyle/>
        <a:p>
          <a:r>
            <a:rPr lang="zh-TW" dirty="0"/>
            <a:t>改變自己、接受不完美的我</a:t>
          </a:r>
          <a:r>
            <a:rPr lang="en-US" dirty="0"/>
            <a:t> </a:t>
          </a:r>
        </a:p>
      </dgm:t>
    </dgm:pt>
    <dgm:pt modelId="{674A1B00-5A15-4CA9-9FB5-FE000374448A}" type="parTrans" cxnId="{E76F850E-5873-4F0D-B311-3349BBB8B554}">
      <dgm:prSet/>
      <dgm:spPr/>
      <dgm:t>
        <a:bodyPr/>
        <a:lstStyle/>
        <a:p>
          <a:endParaRPr lang="en-US"/>
        </a:p>
      </dgm:t>
    </dgm:pt>
    <dgm:pt modelId="{A9EA39AB-AD3D-4FC6-9A83-E09BEE5B7746}" type="sibTrans" cxnId="{E76F850E-5873-4F0D-B311-3349BBB8B554}">
      <dgm:prSet/>
      <dgm:spPr/>
      <dgm:t>
        <a:bodyPr/>
        <a:lstStyle/>
        <a:p>
          <a:endParaRPr lang="en-US"/>
        </a:p>
      </dgm:t>
    </dgm:pt>
    <dgm:pt modelId="{E0308BCA-5CCC-2E40-BB50-4C61B7E1A1E3}" type="pres">
      <dgm:prSet presAssocID="{9C793EFF-7A35-4D31-91F9-68A0C6A0602E}" presName="linear" presStyleCnt="0">
        <dgm:presLayoutVars>
          <dgm:dir/>
          <dgm:animLvl val="lvl"/>
          <dgm:resizeHandles val="exact"/>
        </dgm:presLayoutVars>
      </dgm:prSet>
      <dgm:spPr/>
    </dgm:pt>
    <dgm:pt modelId="{4BCC654E-384A-5E43-BDEA-1D0198C7EA5B}" type="pres">
      <dgm:prSet presAssocID="{440CE3AD-9CE8-4234-8531-119216ED4536}" presName="parentLin" presStyleCnt="0"/>
      <dgm:spPr/>
    </dgm:pt>
    <dgm:pt modelId="{AFDE7D02-EA11-BE42-A50D-45EC5273331F}" type="pres">
      <dgm:prSet presAssocID="{440CE3AD-9CE8-4234-8531-119216ED4536}" presName="parentLeftMargin" presStyleLbl="node1" presStyleIdx="0" presStyleCnt="3"/>
      <dgm:spPr/>
    </dgm:pt>
    <dgm:pt modelId="{76EF72B9-1DC9-E94F-9CD8-612BE2A0DA79}" type="pres">
      <dgm:prSet presAssocID="{440CE3AD-9CE8-4234-8531-119216ED45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30D4ED6-428C-B649-8079-D13416F32349}" type="pres">
      <dgm:prSet presAssocID="{440CE3AD-9CE8-4234-8531-119216ED4536}" presName="negativeSpace" presStyleCnt="0"/>
      <dgm:spPr/>
    </dgm:pt>
    <dgm:pt modelId="{401BEDBB-CB33-4742-BE10-D994BC87875C}" type="pres">
      <dgm:prSet presAssocID="{440CE3AD-9CE8-4234-8531-119216ED4536}" presName="childText" presStyleLbl="conFgAcc1" presStyleIdx="0" presStyleCnt="3">
        <dgm:presLayoutVars>
          <dgm:bulletEnabled val="1"/>
        </dgm:presLayoutVars>
      </dgm:prSet>
      <dgm:spPr/>
    </dgm:pt>
    <dgm:pt modelId="{DB9EDECB-AA5F-DF43-A119-89566BF54FB1}" type="pres">
      <dgm:prSet presAssocID="{7A228EF8-B810-43F4-AB64-05F9DDDB6F07}" presName="spaceBetweenRectangles" presStyleCnt="0"/>
      <dgm:spPr/>
    </dgm:pt>
    <dgm:pt modelId="{7BAC1978-E0DD-AA49-94BD-A1070FF3F2CC}" type="pres">
      <dgm:prSet presAssocID="{836C3EDE-D151-437F-B4B7-A1716BA44704}" presName="parentLin" presStyleCnt="0"/>
      <dgm:spPr/>
    </dgm:pt>
    <dgm:pt modelId="{58187C0A-CCD4-5D46-9DE7-6B056260F25E}" type="pres">
      <dgm:prSet presAssocID="{836C3EDE-D151-437F-B4B7-A1716BA44704}" presName="parentLeftMargin" presStyleLbl="node1" presStyleIdx="0" presStyleCnt="3"/>
      <dgm:spPr/>
    </dgm:pt>
    <dgm:pt modelId="{8C81A4A9-642B-7A4E-B02D-F3D65D2816B7}" type="pres">
      <dgm:prSet presAssocID="{836C3EDE-D151-437F-B4B7-A1716BA4470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ACC9FE-BE1A-1C4C-AF32-312E20E3E7F7}" type="pres">
      <dgm:prSet presAssocID="{836C3EDE-D151-437F-B4B7-A1716BA44704}" presName="negativeSpace" presStyleCnt="0"/>
      <dgm:spPr/>
    </dgm:pt>
    <dgm:pt modelId="{BD00BB27-77E2-2045-820D-2A85142B4C78}" type="pres">
      <dgm:prSet presAssocID="{836C3EDE-D151-437F-B4B7-A1716BA44704}" presName="childText" presStyleLbl="conFgAcc1" presStyleIdx="1" presStyleCnt="3">
        <dgm:presLayoutVars>
          <dgm:bulletEnabled val="1"/>
        </dgm:presLayoutVars>
      </dgm:prSet>
      <dgm:spPr/>
    </dgm:pt>
    <dgm:pt modelId="{9E2A9A6D-A01D-394B-809B-B020273CB0A3}" type="pres">
      <dgm:prSet presAssocID="{0F2E0466-9607-48E8-B984-779F82EDE5A7}" presName="spaceBetweenRectangles" presStyleCnt="0"/>
      <dgm:spPr/>
    </dgm:pt>
    <dgm:pt modelId="{5A5FE266-124E-8E41-B1EF-F09B71913057}" type="pres">
      <dgm:prSet presAssocID="{538F0AAB-4A03-41D6-AB07-2DB92F79C8DF}" presName="parentLin" presStyleCnt="0"/>
      <dgm:spPr/>
    </dgm:pt>
    <dgm:pt modelId="{82197AD3-1170-1C47-93C8-6BBDDF3DDFDB}" type="pres">
      <dgm:prSet presAssocID="{538F0AAB-4A03-41D6-AB07-2DB92F79C8DF}" presName="parentLeftMargin" presStyleLbl="node1" presStyleIdx="1" presStyleCnt="3"/>
      <dgm:spPr/>
    </dgm:pt>
    <dgm:pt modelId="{33776CF6-28E2-724B-BEBA-A82A3BCAA6DB}" type="pres">
      <dgm:prSet presAssocID="{538F0AAB-4A03-41D6-AB07-2DB92F79C8D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9D4B84C-9F1C-C242-8D03-5B0BB4806317}" type="pres">
      <dgm:prSet presAssocID="{538F0AAB-4A03-41D6-AB07-2DB92F79C8DF}" presName="negativeSpace" presStyleCnt="0"/>
      <dgm:spPr/>
    </dgm:pt>
    <dgm:pt modelId="{71208898-C682-9746-A24A-B85D70312DE4}" type="pres">
      <dgm:prSet presAssocID="{538F0AAB-4A03-41D6-AB07-2DB92F79C8D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76F850E-5873-4F0D-B311-3349BBB8B554}" srcId="{9C793EFF-7A35-4D31-91F9-68A0C6A0602E}" destId="{538F0AAB-4A03-41D6-AB07-2DB92F79C8DF}" srcOrd="2" destOrd="0" parTransId="{674A1B00-5A15-4CA9-9FB5-FE000374448A}" sibTransId="{A9EA39AB-AD3D-4FC6-9A83-E09BEE5B7746}"/>
    <dgm:cxn modelId="{66872E1C-0D19-464A-A321-74F63219CBD2}" type="presOf" srcId="{9C793EFF-7A35-4D31-91F9-68A0C6A0602E}" destId="{E0308BCA-5CCC-2E40-BB50-4C61B7E1A1E3}" srcOrd="0" destOrd="0" presId="urn:microsoft.com/office/officeart/2005/8/layout/list1"/>
    <dgm:cxn modelId="{0B020725-727F-DF4B-9217-BFB68ABA7861}" type="presOf" srcId="{836C3EDE-D151-437F-B4B7-A1716BA44704}" destId="{8C81A4A9-642B-7A4E-B02D-F3D65D2816B7}" srcOrd="1" destOrd="0" presId="urn:microsoft.com/office/officeart/2005/8/layout/list1"/>
    <dgm:cxn modelId="{0FF80166-5846-464F-8BA7-A2162E534DB7}" type="presOf" srcId="{538F0AAB-4A03-41D6-AB07-2DB92F79C8DF}" destId="{33776CF6-28E2-724B-BEBA-A82A3BCAA6DB}" srcOrd="1" destOrd="0" presId="urn:microsoft.com/office/officeart/2005/8/layout/list1"/>
    <dgm:cxn modelId="{1ADB2290-472D-A347-86A5-6177DB7F7A39}" type="presOf" srcId="{440CE3AD-9CE8-4234-8531-119216ED4536}" destId="{76EF72B9-1DC9-E94F-9CD8-612BE2A0DA79}" srcOrd="1" destOrd="0" presId="urn:microsoft.com/office/officeart/2005/8/layout/list1"/>
    <dgm:cxn modelId="{BDDA99A4-55F8-F343-95E8-5CA433CEC73F}" type="presOf" srcId="{538F0AAB-4A03-41D6-AB07-2DB92F79C8DF}" destId="{82197AD3-1170-1C47-93C8-6BBDDF3DDFDB}" srcOrd="0" destOrd="0" presId="urn:microsoft.com/office/officeart/2005/8/layout/list1"/>
    <dgm:cxn modelId="{72B898BA-5A34-7740-9C2D-B36B3327627F}" type="presOf" srcId="{836C3EDE-D151-437F-B4B7-A1716BA44704}" destId="{58187C0A-CCD4-5D46-9DE7-6B056260F25E}" srcOrd="0" destOrd="0" presId="urn:microsoft.com/office/officeart/2005/8/layout/list1"/>
    <dgm:cxn modelId="{2CBF9CBD-D34C-4313-A0DA-D41ED6803B0B}" srcId="{9C793EFF-7A35-4D31-91F9-68A0C6A0602E}" destId="{836C3EDE-D151-437F-B4B7-A1716BA44704}" srcOrd="1" destOrd="0" parTransId="{B2467829-4A76-4791-8E61-6F98EB4B2777}" sibTransId="{0F2E0466-9607-48E8-B984-779F82EDE5A7}"/>
    <dgm:cxn modelId="{E0710BC5-08B8-5A46-BE98-76A748B4CC6E}" type="presOf" srcId="{440CE3AD-9CE8-4234-8531-119216ED4536}" destId="{AFDE7D02-EA11-BE42-A50D-45EC5273331F}" srcOrd="0" destOrd="0" presId="urn:microsoft.com/office/officeart/2005/8/layout/list1"/>
    <dgm:cxn modelId="{CCFFC6CF-1599-4109-BBBF-DC503357AB14}" srcId="{9C793EFF-7A35-4D31-91F9-68A0C6A0602E}" destId="{440CE3AD-9CE8-4234-8531-119216ED4536}" srcOrd="0" destOrd="0" parTransId="{2EF9909C-2733-4594-9EEB-8701A5E28BE4}" sibTransId="{7A228EF8-B810-43F4-AB64-05F9DDDB6F07}"/>
    <dgm:cxn modelId="{B43E3932-8019-F74B-9FC2-DA1C6124B8C8}" type="presParOf" srcId="{E0308BCA-5CCC-2E40-BB50-4C61B7E1A1E3}" destId="{4BCC654E-384A-5E43-BDEA-1D0198C7EA5B}" srcOrd="0" destOrd="0" presId="urn:microsoft.com/office/officeart/2005/8/layout/list1"/>
    <dgm:cxn modelId="{ACC9428D-C598-984D-A955-F37573007717}" type="presParOf" srcId="{4BCC654E-384A-5E43-BDEA-1D0198C7EA5B}" destId="{AFDE7D02-EA11-BE42-A50D-45EC5273331F}" srcOrd="0" destOrd="0" presId="urn:microsoft.com/office/officeart/2005/8/layout/list1"/>
    <dgm:cxn modelId="{3E3450A4-3B40-B24D-890A-DCD76006962A}" type="presParOf" srcId="{4BCC654E-384A-5E43-BDEA-1D0198C7EA5B}" destId="{76EF72B9-1DC9-E94F-9CD8-612BE2A0DA79}" srcOrd="1" destOrd="0" presId="urn:microsoft.com/office/officeart/2005/8/layout/list1"/>
    <dgm:cxn modelId="{8694EB32-9C2B-314A-BCFD-AAD25A8A0B69}" type="presParOf" srcId="{E0308BCA-5CCC-2E40-BB50-4C61B7E1A1E3}" destId="{030D4ED6-428C-B649-8079-D13416F32349}" srcOrd="1" destOrd="0" presId="urn:microsoft.com/office/officeart/2005/8/layout/list1"/>
    <dgm:cxn modelId="{A1AC8FF5-7AAE-DA41-9942-7CF3A0349D80}" type="presParOf" srcId="{E0308BCA-5CCC-2E40-BB50-4C61B7E1A1E3}" destId="{401BEDBB-CB33-4742-BE10-D994BC87875C}" srcOrd="2" destOrd="0" presId="urn:microsoft.com/office/officeart/2005/8/layout/list1"/>
    <dgm:cxn modelId="{8A5E4024-32EB-144D-8F05-532EC80CE29A}" type="presParOf" srcId="{E0308BCA-5CCC-2E40-BB50-4C61B7E1A1E3}" destId="{DB9EDECB-AA5F-DF43-A119-89566BF54FB1}" srcOrd="3" destOrd="0" presId="urn:microsoft.com/office/officeart/2005/8/layout/list1"/>
    <dgm:cxn modelId="{A389E3B1-F125-1743-AE4F-1F9017729975}" type="presParOf" srcId="{E0308BCA-5CCC-2E40-BB50-4C61B7E1A1E3}" destId="{7BAC1978-E0DD-AA49-94BD-A1070FF3F2CC}" srcOrd="4" destOrd="0" presId="urn:microsoft.com/office/officeart/2005/8/layout/list1"/>
    <dgm:cxn modelId="{116E8E5B-EE95-D048-A3F7-E658B109F7A6}" type="presParOf" srcId="{7BAC1978-E0DD-AA49-94BD-A1070FF3F2CC}" destId="{58187C0A-CCD4-5D46-9DE7-6B056260F25E}" srcOrd="0" destOrd="0" presId="urn:microsoft.com/office/officeart/2005/8/layout/list1"/>
    <dgm:cxn modelId="{BCDA9795-0D70-6849-A5AC-8BFD0F992E79}" type="presParOf" srcId="{7BAC1978-E0DD-AA49-94BD-A1070FF3F2CC}" destId="{8C81A4A9-642B-7A4E-B02D-F3D65D2816B7}" srcOrd="1" destOrd="0" presId="urn:microsoft.com/office/officeart/2005/8/layout/list1"/>
    <dgm:cxn modelId="{D674CDBA-28BC-EA42-9B17-08205D50D9AA}" type="presParOf" srcId="{E0308BCA-5CCC-2E40-BB50-4C61B7E1A1E3}" destId="{DBACC9FE-BE1A-1C4C-AF32-312E20E3E7F7}" srcOrd="5" destOrd="0" presId="urn:microsoft.com/office/officeart/2005/8/layout/list1"/>
    <dgm:cxn modelId="{A2C5A046-B49E-FF47-AB01-B457D1E10497}" type="presParOf" srcId="{E0308BCA-5CCC-2E40-BB50-4C61B7E1A1E3}" destId="{BD00BB27-77E2-2045-820D-2A85142B4C78}" srcOrd="6" destOrd="0" presId="urn:microsoft.com/office/officeart/2005/8/layout/list1"/>
    <dgm:cxn modelId="{679004DB-A14C-4047-ADC5-A390AB77390F}" type="presParOf" srcId="{E0308BCA-5CCC-2E40-BB50-4C61B7E1A1E3}" destId="{9E2A9A6D-A01D-394B-809B-B020273CB0A3}" srcOrd="7" destOrd="0" presId="urn:microsoft.com/office/officeart/2005/8/layout/list1"/>
    <dgm:cxn modelId="{AE9B7251-0C41-484B-A990-0CA5172355C0}" type="presParOf" srcId="{E0308BCA-5CCC-2E40-BB50-4C61B7E1A1E3}" destId="{5A5FE266-124E-8E41-B1EF-F09B71913057}" srcOrd="8" destOrd="0" presId="urn:microsoft.com/office/officeart/2005/8/layout/list1"/>
    <dgm:cxn modelId="{46112268-DCA5-CC42-B458-EEE55CFB81C5}" type="presParOf" srcId="{5A5FE266-124E-8E41-B1EF-F09B71913057}" destId="{82197AD3-1170-1C47-93C8-6BBDDF3DDFDB}" srcOrd="0" destOrd="0" presId="urn:microsoft.com/office/officeart/2005/8/layout/list1"/>
    <dgm:cxn modelId="{7D7D76E5-FBAD-D94E-8481-B37284BF01EB}" type="presParOf" srcId="{5A5FE266-124E-8E41-B1EF-F09B71913057}" destId="{33776CF6-28E2-724B-BEBA-A82A3BCAA6DB}" srcOrd="1" destOrd="0" presId="urn:microsoft.com/office/officeart/2005/8/layout/list1"/>
    <dgm:cxn modelId="{0F40C84F-0FF0-DB4D-927D-ED71CEE1AD41}" type="presParOf" srcId="{E0308BCA-5CCC-2E40-BB50-4C61B7E1A1E3}" destId="{C9D4B84C-9F1C-C242-8D03-5B0BB4806317}" srcOrd="9" destOrd="0" presId="urn:microsoft.com/office/officeart/2005/8/layout/list1"/>
    <dgm:cxn modelId="{FFBAD1B8-C8BD-AB42-9E78-3C9EDBE3DE6F}" type="presParOf" srcId="{E0308BCA-5CCC-2E40-BB50-4C61B7E1A1E3}" destId="{71208898-C682-9746-A24A-B85D70312DE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87CA5A-DAA0-425B-AE63-F38296A7F5E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70112C0-04DD-4FEF-9083-211A3E1C536C}">
      <dgm:prSet custT="1"/>
      <dgm:spPr/>
      <dgm:t>
        <a:bodyPr/>
        <a:lstStyle/>
        <a:p>
          <a:r>
            <a:rPr lang="zh-TW" sz="3600" dirty="0"/>
            <a:t>重建彼此的信任</a:t>
          </a:r>
          <a:r>
            <a:rPr lang="en-US" sz="3600" dirty="0"/>
            <a:t> </a:t>
          </a:r>
        </a:p>
      </dgm:t>
    </dgm:pt>
    <dgm:pt modelId="{86B456F5-DD2E-4009-8DA9-06579F9E85DA}" type="parTrans" cxnId="{06E66C56-8EDA-42F1-BEF5-302543E4C642}">
      <dgm:prSet/>
      <dgm:spPr/>
      <dgm:t>
        <a:bodyPr/>
        <a:lstStyle/>
        <a:p>
          <a:endParaRPr lang="en-US"/>
        </a:p>
      </dgm:t>
    </dgm:pt>
    <dgm:pt modelId="{35A4119C-99EC-4DD5-91FE-35D35B0DD291}" type="sibTrans" cxnId="{06E66C56-8EDA-42F1-BEF5-302543E4C642}">
      <dgm:prSet/>
      <dgm:spPr/>
      <dgm:t>
        <a:bodyPr/>
        <a:lstStyle/>
        <a:p>
          <a:endParaRPr lang="en-US"/>
        </a:p>
      </dgm:t>
    </dgm:pt>
    <dgm:pt modelId="{94DD47A4-9B64-4D7E-80FF-8C552A16C20C}">
      <dgm:prSet custT="1"/>
      <dgm:spPr/>
      <dgm:t>
        <a:bodyPr/>
        <a:lstStyle/>
        <a:p>
          <a:r>
            <a:rPr lang="zh-TW" sz="3600" dirty="0"/>
            <a:t>重建彼此的溝通</a:t>
          </a:r>
          <a:r>
            <a:rPr lang="en-US" sz="3600" dirty="0"/>
            <a:t> </a:t>
          </a:r>
        </a:p>
      </dgm:t>
    </dgm:pt>
    <dgm:pt modelId="{5F88F4A0-D1C1-4029-AD83-2FDD93D43B98}" type="parTrans" cxnId="{556851D8-7E24-47C1-8D75-AD6B4BEEF0C4}">
      <dgm:prSet/>
      <dgm:spPr/>
      <dgm:t>
        <a:bodyPr/>
        <a:lstStyle/>
        <a:p>
          <a:endParaRPr lang="en-US"/>
        </a:p>
      </dgm:t>
    </dgm:pt>
    <dgm:pt modelId="{75D428C9-0447-4C8F-B55B-EAF3D3C1CFA1}" type="sibTrans" cxnId="{556851D8-7E24-47C1-8D75-AD6B4BEEF0C4}">
      <dgm:prSet/>
      <dgm:spPr/>
      <dgm:t>
        <a:bodyPr/>
        <a:lstStyle/>
        <a:p>
          <a:endParaRPr lang="en-US"/>
        </a:p>
      </dgm:t>
    </dgm:pt>
    <dgm:pt modelId="{A2DF17A6-0E1A-47DF-B5C7-C7A55A003D25}">
      <dgm:prSet custT="1"/>
      <dgm:spPr/>
      <dgm:t>
        <a:bodyPr/>
        <a:lstStyle/>
        <a:p>
          <a:r>
            <a:rPr lang="zh-TW" sz="3600" dirty="0"/>
            <a:t>放手、給予理解和自由</a:t>
          </a:r>
          <a:r>
            <a:rPr lang="en-US" sz="3600" dirty="0"/>
            <a:t> </a:t>
          </a:r>
        </a:p>
      </dgm:t>
    </dgm:pt>
    <dgm:pt modelId="{B81032D5-CEF8-4D58-91E6-0CAA5A8169D9}" type="parTrans" cxnId="{3F0661E3-FA61-41BE-B4F7-4A4A7F5B93B2}">
      <dgm:prSet/>
      <dgm:spPr/>
      <dgm:t>
        <a:bodyPr/>
        <a:lstStyle/>
        <a:p>
          <a:endParaRPr lang="en-US"/>
        </a:p>
      </dgm:t>
    </dgm:pt>
    <dgm:pt modelId="{DAFED091-D37C-471E-AB67-F318B8137F5E}" type="sibTrans" cxnId="{3F0661E3-FA61-41BE-B4F7-4A4A7F5B93B2}">
      <dgm:prSet/>
      <dgm:spPr/>
      <dgm:t>
        <a:bodyPr/>
        <a:lstStyle/>
        <a:p>
          <a:endParaRPr lang="en-US"/>
        </a:p>
      </dgm:t>
    </dgm:pt>
    <dgm:pt modelId="{1A3BEBC5-1ED3-D44E-ABA5-18146DE02C69}" type="pres">
      <dgm:prSet presAssocID="{1387CA5A-DAA0-425B-AE63-F38296A7F5E3}" presName="linear" presStyleCnt="0">
        <dgm:presLayoutVars>
          <dgm:dir/>
          <dgm:animLvl val="lvl"/>
          <dgm:resizeHandles val="exact"/>
        </dgm:presLayoutVars>
      </dgm:prSet>
      <dgm:spPr/>
    </dgm:pt>
    <dgm:pt modelId="{DBC51219-AC1B-CF41-B174-7CC4AFB6313A}" type="pres">
      <dgm:prSet presAssocID="{C70112C0-04DD-4FEF-9083-211A3E1C536C}" presName="parentLin" presStyleCnt="0"/>
      <dgm:spPr/>
    </dgm:pt>
    <dgm:pt modelId="{9557AEF7-A53A-F54F-BF8B-FF74459AB185}" type="pres">
      <dgm:prSet presAssocID="{C70112C0-04DD-4FEF-9083-211A3E1C536C}" presName="parentLeftMargin" presStyleLbl="node1" presStyleIdx="0" presStyleCnt="3"/>
      <dgm:spPr/>
    </dgm:pt>
    <dgm:pt modelId="{C747A48A-BD91-5C4A-A062-5D573BF187C1}" type="pres">
      <dgm:prSet presAssocID="{C70112C0-04DD-4FEF-9083-211A3E1C536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2AA083C-9C24-AD44-921A-7B9B0CB0452D}" type="pres">
      <dgm:prSet presAssocID="{C70112C0-04DD-4FEF-9083-211A3E1C536C}" presName="negativeSpace" presStyleCnt="0"/>
      <dgm:spPr/>
    </dgm:pt>
    <dgm:pt modelId="{F6ED7677-B75E-2B4F-9A50-DA358EF72BAC}" type="pres">
      <dgm:prSet presAssocID="{C70112C0-04DD-4FEF-9083-211A3E1C536C}" presName="childText" presStyleLbl="conFgAcc1" presStyleIdx="0" presStyleCnt="3">
        <dgm:presLayoutVars>
          <dgm:bulletEnabled val="1"/>
        </dgm:presLayoutVars>
      </dgm:prSet>
      <dgm:spPr/>
    </dgm:pt>
    <dgm:pt modelId="{23F36D44-F522-2F41-8C53-0A1405973E80}" type="pres">
      <dgm:prSet presAssocID="{35A4119C-99EC-4DD5-91FE-35D35B0DD291}" presName="spaceBetweenRectangles" presStyleCnt="0"/>
      <dgm:spPr/>
    </dgm:pt>
    <dgm:pt modelId="{0D1B60AB-6C2B-574B-B37F-21106CDFBA16}" type="pres">
      <dgm:prSet presAssocID="{94DD47A4-9B64-4D7E-80FF-8C552A16C20C}" presName="parentLin" presStyleCnt="0"/>
      <dgm:spPr/>
    </dgm:pt>
    <dgm:pt modelId="{69C49604-045E-F544-8B1E-C1BBBFC4249A}" type="pres">
      <dgm:prSet presAssocID="{94DD47A4-9B64-4D7E-80FF-8C552A16C20C}" presName="parentLeftMargin" presStyleLbl="node1" presStyleIdx="0" presStyleCnt="3"/>
      <dgm:spPr/>
    </dgm:pt>
    <dgm:pt modelId="{8181A53B-F053-684B-B13B-373F73B8D0BD}" type="pres">
      <dgm:prSet presAssocID="{94DD47A4-9B64-4D7E-80FF-8C552A16C20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3890A80-6BE2-2640-9BA1-E221F5F4002C}" type="pres">
      <dgm:prSet presAssocID="{94DD47A4-9B64-4D7E-80FF-8C552A16C20C}" presName="negativeSpace" presStyleCnt="0"/>
      <dgm:spPr/>
    </dgm:pt>
    <dgm:pt modelId="{C7739B4E-2433-AD42-94B4-FA84DBDC2172}" type="pres">
      <dgm:prSet presAssocID="{94DD47A4-9B64-4D7E-80FF-8C552A16C20C}" presName="childText" presStyleLbl="conFgAcc1" presStyleIdx="1" presStyleCnt="3">
        <dgm:presLayoutVars>
          <dgm:bulletEnabled val="1"/>
        </dgm:presLayoutVars>
      </dgm:prSet>
      <dgm:spPr/>
    </dgm:pt>
    <dgm:pt modelId="{D8EEF2F7-2F97-DC4B-AFB7-5808AB6BBCDF}" type="pres">
      <dgm:prSet presAssocID="{75D428C9-0447-4C8F-B55B-EAF3D3C1CFA1}" presName="spaceBetweenRectangles" presStyleCnt="0"/>
      <dgm:spPr/>
    </dgm:pt>
    <dgm:pt modelId="{D13893CA-8206-2345-ADE3-8D1118565869}" type="pres">
      <dgm:prSet presAssocID="{A2DF17A6-0E1A-47DF-B5C7-C7A55A003D25}" presName="parentLin" presStyleCnt="0"/>
      <dgm:spPr/>
    </dgm:pt>
    <dgm:pt modelId="{87B53811-70D4-DF4D-A7A9-9F970D9C748E}" type="pres">
      <dgm:prSet presAssocID="{A2DF17A6-0E1A-47DF-B5C7-C7A55A003D25}" presName="parentLeftMargin" presStyleLbl="node1" presStyleIdx="1" presStyleCnt="3"/>
      <dgm:spPr/>
    </dgm:pt>
    <dgm:pt modelId="{19652A03-71A2-1F4E-A208-08E1A112B711}" type="pres">
      <dgm:prSet presAssocID="{A2DF17A6-0E1A-47DF-B5C7-C7A55A003D2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23B31A5-FFB0-1842-A959-5241BDD07DC5}" type="pres">
      <dgm:prSet presAssocID="{A2DF17A6-0E1A-47DF-B5C7-C7A55A003D25}" presName="negativeSpace" presStyleCnt="0"/>
      <dgm:spPr/>
    </dgm:pt>
    <dgm:pt modelId="{A82DEDB1-F783-B143-AA99-19200E57B4EA}" type="pres">
      <dgm:prSet presAssocID="{A2DF17A6-0E1A-47DF-B5C7-C7A55A003D2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E2D3334-5255-8642-8EF8-18DAC31DB113}" type="presOf" srcId="{94DD47A4-9B64-4D7E-80FF-8C552A16C20C}" destId="{8181A53B-F053-684B-B13B-373F73B8D0BD}" srcOrd="1" destOrd="0" presId="urn:microsoft.com/office/officeart/2005/8/layout/list1"/>
    <dgm:cxn modelId="{2EDA0753-AA86-F544-B170-78DA7CCFAAA2}" type="presOf" srcId="{94DD47A4-9B64-4D7E-80FF-8C552A16C20C}" destId="{69C49604-045E-F544-8B1E-C1BBBFC4249A}" srcOrd="0" destOrd="0" presId="urn:microsoft.com/office/officeart/2005/8/layout/list1"/>
    <dgm:cxn modelId="{06E66C56-8EDA-42F1-BEF5-302543E4C642}" srcId="{1387CA5A-DAA0-425B-AE63-F38296A7F5E3}" destId="{C70112C0-04DD-4FEF-9083-211A3E1C536C}" srcOrd="0" destOrd="0" parTransId="{86B456F5-DD2E-4009-8DA9-06579F9E85DA}" sibTransId="{35A4119C-99EC-4DD5-91FE-35D35B0DD291}"/>
    <dgm:cxn modelId="{0588ED71-3B3A-904F-9FD4-AB9B107CFE6D}" type="presOf" srcId="{1387CA5A-DAA0-425B-AE63-F38296A7F5E3}" destId="{1A3BEBC5-1ED3-D44E-ABA5-18146DE02C69}" srcOrd="0" destOrd="0" presId="urn:microsoft.com/office/officeart/2005/8/layout/list1"/>
    <dgm:cxn modelId="{74118C82-7FC8-F44F-B7BA-33118206C481}" type="presOf" srcId="{A2DF17A6-0E1A-47DF-B5C7-C7A55A003D25}" destId="{19652A03-71A2-1F4E-A208-08E1A112B711}" srcOrd="1" destOrd="0" presId="urn:microsoft.com/office/officeart/2005/8/layout/list1"/>
    <dgm:cxn modelId="{670A60A1-6739-A040-ADA8-B76FD8E00BA2}" type="presOf" srcId="{A2DF17A6-0E1A-47DF-B5C7-C7A55A003D25}" destId="{87B53811-70D4-DF4D-A7A9-9F970D9C748E}" srcOrd="0" destOrd="0" presId="urn:microsoft.com/office/officeart/2005/8/layout/list1"/>
    <dgm:cxn modelId="{650C87D1-4395-C647-BE17-26FDADD17A9E}" type="presOf" srcId="{C70112C0-04DD-4FEF-9083-211A3E1C536C}" destId="{9557AEF7-A53A-F54F-BF8B-FF74459AB185}" srcOrd="0" destOrd="0" presId="urn:microsoft.com/office/officeart/2005/8/layout/list1"/>
    <dgm:cxn modelId="{556851D8-7E24-47C1-8D75-AD6B4BEEF0C4}" srcId="{1387CA5A-DAA0-425B-AE63-F38296A7F5E3}" destId="{94DD47A4-9B64-4D7E-80FF-8C552A16C20C}" srcOrd="1" destOrd="0" parTransId="{5F88F4A0-D1C1-4029-AD83-2FDD93D43B98}" sibTransId="{75D428C9-0447-4C8F-B55B-EAF3D3C1CFA1}"/>
    <dgm:cxn modelId="{3F0661E3-FA61-41BE-B4F7-4A4A7F5B93B2}" srcId="{1387CA5A-DAA0-425B-AE63-F38296A7F5E3}" destId="{A2DF17A6-0E1A-47DF-B5C7-C7A55A003D25}" srcOrd="2" destOrd="0" parTransId="{B81032D5-CEF8-4D58-91E6-0CAA5A8169D9}" sibTransId="{DAFED091-D37C-471E-AB67-F318B8137F5E}"/>
    <dgm:cxn modelId="{658688E9-77E5-1542-8F26-B5B937B12EAF}" type="presOf" srcId="{C70112C0-04DD-4FEF-9083-211A3E1C536C}" destId="{C747A48A-BD91-5C4A-A062-5D573BF187C1}" srcOrd="1" destOrd="0" presId="urn:microsoft.com/office/officeart/2005/8/layout/list1"/>
    <dgm:cxn modelId="{485B7609-786F-6144-9B57-5CF60D9DEA65}" type="presParOf" srcId="{1A3BEBC5-1ED3-D44E-ABA5-18146DE02C69}" destId="{DBC51219-AC1B-CF41-B174-7CC4AFB6313A}" srcOrd="0" destOrd="0" presId="urn:microsoft.com/office/officeart/2005/8/layout/list1"/>
    <dgm:cxn modelId="{D043A093-EFA8-1546-99EE-3ADA7E71AD37}" type="presParOf" srcId="{DBC51219-AC1B-CF41-B174-7CC4AFB6313A}" destId="{9557AEF7-A53A-F54F-BF8B-FF74459AB185}" srcOrd="0" destOrd="0" presId="urn:microsoft.com/office/officeart/2005/8/layout/list1"/>
    <dgm:cxn modelId="{D503A267-70A2-3242-AE18-8A326E79309C}" type="presParOf" srcId="{DBC51219-AC1B-CF41-B174-7CC4AFB6313A}" destId="{C747A48A-BD91-5C4A-A062-5D573BF187C1}" srcOrd="1" destOrd="0" presId="urn:microsoft.com/office/officeart/2005/8/layout/list1"/>
    <dgm:cxn modelId="{B2F7C86A-FA61-0B47-BBB7-2168D7CDE9A8}" type="presParOf" srcId="{1A3BEBC5-1ED3-D44E-ABA5-18146DE02C69}" destId="{F2AA083C-9C24-AD44-921A-7B9B0CB0452D}" srcOrd="1" destOrd="0" presId="urn:microsoft.com/office/officeart/2005/8/layout/list1"/>
    <dgm:cxn modelId="{EA283318-F751-7840-8D43-A5FBE255E0BB}" type="presParOf" srcId="{1A3BEBC5-1ED3-D44E-ABA5-18146DE02C69}" destId="{F6ED7677-B75E-2B4F-9A50-DA358EF72BAC}" srcOrd="2" destOrd="0" presId="urn:microsoft.com/office/officeart/2005/8/layout/list1"/>
    <dgm:cxn modelId="{D1EF57B0-FB68-F04C-8747-6F80EC613DFD}" type="presParOf" srcId="{1A3BEBC5-1ED3-D44E-ABA5-18146DE02C69}" destId="{23F36D44-F522-2F41-8C53-0A1405973E80}" srcOrd="3" destOrd="0" presId="urn:microsoft.com/office/officeart/2005/8/layout/list1"/>
    <dgm:cxn modelId="{4ADAB4D7-80BB-184A-A0C8-90DAFB6C7ED0}" type="presParOf" srcId="{1A3BEBC5-1ED3-D44E-ABA5-18146DE02C69}" destId="{0D1B60AB-6C2B-574B-B37F-21106CDFBA16}" srcOrd="4" destOrd="0" presId="urn:microsoft.com/office/officeart/2005/8/layout/list1"/>
    <dgm:cxn modelId="{3FFA7A0E-DEC4-FC4A-83BB-0BC62A0F8A6C}" type="presParOf" srcId="{0D1B60AB-6C2B-574B-B37F-21106CDFBA16}" destId="{69C49604-045E-F544-8B1E-C1BBBFC4249A}" srcOrd="0" destOrd="0" presId="urn:microsoft.com/office/officeart/2005/8/layout/list1"/>
    <dgm:cxn modelId="{7F139F18-F9A2-4C44-88C7-857F973F387D}" type="presParOf" srcId="{0D1B60AB-6C2B-574B-B37F-21106CDFBA16}" destId="{8181A53B-F053-684B-B13B-373F73B8D0BD}" srcOrd="1" destOrd="0" presId="urn:microsoft.com/office/officeart/2005/8/layout/list1"/>
    <dgm:cxn modelId="{F51D8125-E924-D949-93B7-2D981492295E}" type="presParOf" srcId="{1A3BEBC5-1ED3-D44E-ABA5-18146DE02C69}" destId="{33890A80-6BE2-2640-9BA1-E221F5F4002C}" srcOrd="5" destOrd="0" presId="urn:microsoft.com/office/officeart/2005/8/layout/list1"/>
    <dgm:cxn modelId="{D4B6DDF7-A689-AF4B-B10B-E1EA69B7C793}" type="presParOf" srcId="{1A3BEBC5-1ED3-D44E-ABA5-18146DE02C69}" destId="{C7739B4E-2433-AD42-94B4-FA84DBDC2172}" srcOrd="6" destOrd="0" presId="urn:microsoft.com/office/officeart/2005/8/layout/list1"/>
    <dgm:cxn modelId="{838C2F36-0ED6-4443-A054-708D59DB29E9}" type="presParOf" srcId="{1A3BEBC5-1ED3-D44E-ABA5-18146DE02C69}" destId="{D8EEF2F7-2F97-DC4B-AFB7-5808AB6BBCDF}" srcOrd="7" destOrd="0" presId="urn:microsoft.com/office/officeart/2005/8/layout/list1"/>
    <dgm:cxn modelId="{587A16DB-F867-C344-9547-F80A9E76F3A8}" type="presParOf" srcId="{1A3BEBC5-1ED3-D44E-ABA5-18146DE02C69}" destId="{D13893CA-8206-2345-ADE3-8D1118565869}" srcOrd="8" destOrd="0" presId="urn:microsoft.com/office/officeart/2005/8/layout/list1"/>
    <dgm:cxn modelId="{99985A44-0F81-E647-B9DF-909E878267EE}" type="presParOf" srcId="{D13893CA-8206-2345-ADE3-8D1118565869}" destId="{87B53811-70D4-DF4D-A7A9-9F970D9C748E}" srcOrd="0" destOrd="0" presId="urn:microsoft.com/office/officeart/2005/8/layout/list1"/>
    <dgm:cxn modelId="{CCDEF1AE-A38F-104C-8E56-F511655529D4}" type="presParOf" srcId="{D13893CA-8206-2345-ADE3-8D1118565869}" destId="{19652A03-71A2-1F4E-A208-08E1A112B711}" srcOrd="1" destOrd="0" presId="urn:microsoft.com/office/officeart/2005/8/layout/list1"/>
    <dgm:cxn modelId="{98B3C4CB-3CF0-F040-A2EE-F49731B30B9C}" type="presParOf" srcId="{1A3BEBC5-1ED3-D44E-ABA5-18146DE02C69}" destId="{723B31A5-FFB0-1842-A959-5241BDD07DC5}" srcOrd="9" destOrd="0" presId="urn:microsoft.com/office/officeart/2005/8/layout/list1"/>
    <dgm:cxn modelId="{82F40EAA-049C-984D-B792-7F44DDFBC42A}" type="presParOf" srcId="{1A3BEBC5-1ED3-D44E-ABA5-18146DE02C69}" destId="{A82DEDB1-F783-B143-AA99-19200E57B4E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A6D70E-BB9B-4C57-ACC0-33101F34A25A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B4A260D-7D62-4600-AE65-0BDB59F65F2E}">
      <dgm:prSet/>
      <dgm:spPr/>
      <dgm:t>
        <a:bodyPr/>
        <a:lstStyle/>
        <a:p>
          <a:r>
            <a:rPr lang="en-US" dirty="0" err="1"/>
            <a:t>好好傾聽孩子的心聲</a:t>
          </a:r>
          <a:endParaRPr lang="en-US" dirty="0"/>
        </a:p>
      </dgm:t>
    </dgm:pt>
    <dgm:pt modelId="{341740CF-8CFF-48A3-95E0-1CAF2804DAA9}" type="parTrans" cxnId="{2FADB810-139E-4BC2-BB58-2A5AA92000DD}">
      <dgm:prSet/>
      <dgm:spPr/>
      <dgm:t>
        <a:bodyPr/>
        <a:lstStyle/>
        <a:p>
          <a:endParaRPr lang="en-US"/>
        </a:p>
      </dgm:t>
    </dgm:pt>
    <dgm:pt modelId="{F3E8D24C-6ABC-491E-9D00-9674A70C8F33}" type="sibTrans" cxnId="{2FADB810-139E-4BC2-BB58-2A5AA92000DD}">
      <dgm:prSet/>
      <dgm:spPr/>
      <dgm:t>
        <a:bodyPr/>
        <a:lstStyle/>
        <a:p>
          <a:endParaRPr lang="en-US"/>
        </a:p>
      </dgm:t>
    </dgm:pt>
    <dgm:pt modelId="{E9267B3F-0841-499B-9B95-48D5456D5C7E}">
      <dgm:prSet/>
      <dgm:spPr/>
      <dgm:t>
        <a:bodyPr/>
        <a:lstStyle/>
        <a:p>
          <a:r>
            <a:rPr lang="en-US"/>
            <a:t>允許孩子有不同的發洩的出口</a:t>
          </a:r>
          <a:r>
            <a:rPr lang="zh-TW"/>
            <a:t> </a:t>
          </a:r>
          <a:endParaRPr lang="en-US"/>
        </a:p>
      </dgm:t>
    </dgm:pt>
    <dgm:pt modelId="{70EAC92C-2B6B-4763-80D2-60E57CDD8597}" type="parTrans" cxnId="{B3BDF61C-F806-44E6-BF7E-D8BF0E974767}">
      <dgm:prSet/>
      <dgm:spPr/>
      <dgm:t>
        <a:bodyPr/>
        <a:lstStyle/>
        <a:p>
          <a:endParaRPr lang="en-US"/>
        </a:p>
      </dgm:t>
    </dgm:pt>
    <dgm:pt modelId="{1F40D718-623C-4B13-B6A3-79DFB4FC5F29}" type="sibTrans" cxnId="{B3BDF61C-F806-44E6-BF7E-D8BF0E974767}">
      <dgm:prSet/>
      <dgm:spPr/>
      <dgm:t>
        <a:bodyPr/>
        <a:lstStyle/>
        <a:p>
          <a:endParaRPr lang="en-US"/>
        </a:p>
      </dgm:t>
    </dgm:pt>
    <dgm:pt modelId="{DA93A2BE-4D14-4DF6-83A7-0CAA64D7C0D9}">
      <dgm:prSet/>
      <dgm:spPr/>
      <dgm:t>
        <a:bodyPr/>
        <a:lstStyle/>
        <a:p>
          <a:r>
            <a:rPr lang="zh-TW"/>
            <a:t>與孩子分享你自己的故事</a:t>
          </a:r>
          <a:endParaRPr lang="en-US"/>
        </a:p>
      </dgm:t>
    </dgm:pt>
    <dgm:pt modelId="{25871F51-378B-4A88-81B6-E645D2120161}" type="parTrans" cxnId="{91492E2B-008F-4BDD-8A13-A09EA7EBDF1F}">
      <dgm:prSet/>
      <dgm:spPr/>
      <dgm:t>
        <a:bodyPr/>
        <a:lstStyle/>
        <a:p>
          <a:endParaRPr lang="en-US"/>
        </a:p>
      </dgm:t>
    </dgm:pt>
    <dgm:pt modelId="{918F048A-91C4-45B3-8F04-C3BAA9A3019F}" type="sibTrans" cxnId="{91492E2B-008F-4BDD-8A13-A09EA7EBDF1F}">
      <dgm:prSet/>
      <dgm:spPr/>
      <dgm:t>
        <a:bodyPr/>
        <a:lstStyle/>
        <a:p>
          <a:endParaRPr lang="en-US"/>
        </a:p>
      </dgm:t>
    </dgm:pt>
    <dgm:pt modelId="{232710A8-C6AC-4A1E-A814-6E7FB065747D}">
      <dgm:prSet/>
      <dgm:spPr/>
      <dgm:t>
        <a:bodyPr/>
        <a:lstStyle/>
        <a:p>
          <a:r>
            <a:rPr lang="zh-TW"/>
            <a:t>避免忽視孩子真實的感受</a:t>
          </a:r>
          <a:endParaRPr lang="en-US"/>
        </a:p>
      </dgm:t>
    </dgm:pt>
    <dgm:pt modelId="{F2FFF30C-AC7C-4921-B799-566DA38C92E9}" type="parTrans" cxnId="{3CF80AD9-E1DB-42CB-A217-0A7E0068E965}">
      <dgm:prSet/>
      <dgm:spPr/>
      <dgm:t>
        <a:bodyPr/>
        <a:lstStyle/>
        <a:p>
          <a:endParaRPr lang="en-US"/>
        </a:p>
      </dgm:t>
    </dgm:pt>
    <dgm:pt modelId="{5D6B83F4-E5B7-4241-8010-2F46DFF878B4}" type="sibTrans" cxnId="{3CF80AD9-E1DB-42CB-A217-0A7E0068E965}">
      <dgm:prSet/>
      <dgm:spPr/>
      <dgm:t>
        <a:bodyPr/>
        <a:lstStyle/>
        <a:p>
          <a:endParaRPr lang="en-US"/>
        </a:p>
      </dgm:t>
    </dgm:pt>
    <dgm:pt modelId="{1E9A6884-076A-451B-A6C1-1CEC67E8A020}">
      <dgm:prSet/>
      <dgm:spPr/>
      <dgm:t>
        <a:bodyPr/>
        <a:lstStyle/>
        <a:p>
          <a:r>
            <a:rPr lang="zh-TW"/>
            <a:t>拉近彼此的距離，尋找交接點</a:t>
          </a:r>
          <a:endParaRPr lang="en-US"/>
        </a:p>
      </dgm:t>
    </dgm:pt>
    <dgm:pt modelId="{E9B90AB0-0CDB-4885-83CB-FB439D1F28E9}" type="parTrans" cxnId="{6FFAC535-0FAD-41D9-8916-18183C5C5BA4}">
      <dgm:prSet/>
      <dgm:spPr/>
      <dgm:t>
        <a:bodyPr/>
        <a:lstStyle/>
        <a:p>
          <a:endParaRPr lang="en-US"/>
        </a:p>
      </dgm:t>
    </dgm:pt>
    <dgm:pt modelId="{E869F782-3A9A-4338-A60E-DE7AD6733EC8}" type="sibTrans" cxnId="{6FFAC535-0FAD-41D9-8916-18183C5C5BA4}">
      <dgm:prSet/>
      <dgm:spPr/>
      <dgm:t>
        <a:bodyPr/>
        <a:lstStyle/>
        <a:p>
          <a:endParaRPr lang="en-US"/>
        </a:p>
      </dgm:t>
    </dgm:pt>
    <dgm:pt modelId="{7120AB9A-738C-4642-A51D-960D01573EBD}" type="pres">
      <dgm:prSet presAssocID="{27A6D70E-BB9B-4C57-ACC0-33101F34A25A}" presName="diagram" presStyleCnt="0">
        <dgm:presLayoutVars>
          <dgm:dir/>
          <dgm:resizeHandles val="exact"/>
        </dgm:presLayoutVars>
      </dgm:prSet>
      <dgm:spPr/>
    </dgm:pt>
    <dgm:pt modelId="{314830B3-C318-6D4A-86C7-9533CDD1E880}" type="pres">
      <dgm:prSet presAssocID="{FB4A260D-7D62-4600-AE65-0BDB59F65F2E}" presName="node" presStyleLbl="node1" presStyleIdx="0" presStyleCnt="5">
        <dgm:presLayoutVars>
          <dgm:bulletEnabled val="1"/>
        </dgm:presLayoutVars>
      </dgm:prSet>
      <dgm:spPr/>
    </dgm:pt>
    <dgm:pt modelId="{FF01DC04-8D0C-B14B-9644-8655743D9C8E}" type="pres">
      <dgm:prSet presAssocID="{F3E8D24C-6ABC-491E-9D00-9674A70C8F33}" presName="sibTrans" presStyleCnt="0"/>
      <dgm:spPr/>
    </dgm:pt>
    <dgm:pt modelId="{50266ABC-0131-2247-A180-6D28C4AA9C2F}" type="pres">
      <dgm:prSet presAssocID="{E9267B3F-0841-499B-9B95-48D5456D5C7E}" presName="node" presStyleLbl="node1" presStyleIdx="1" presStyleCnt="5">
        <dgm:presLayoutVars>
          <dgm:bulletEnabled val="1"/>
        </dgm:presLayoutVars>
      </dgm:prSet>
      <dgm:spPr/>
    </dgm:pt>
    <dgm:pt modelId="{7A4BEB65-C415-0348-9449-6F57CBDC13B0}" type="pres">
      <dgm:prSet presAssocID="{1F40D718-623C-4B13-B6A3-79DFB4FC5F29}" presName="sibTrans" presStyleCnt="0"/>
      <dgm:spPr/>
    </dgm:pt>
    <dgm:pt modelId="{08D15859-AB3D-3645-8186-F56214ABF98A}" type="pres">
      <dgm:prSet presAssocID="{DA93A2BE-4D14-4DF6-83A7-0CAA64D7C0D9}" presName="node" presStyleLbl="node1" presStyleIdx="2" presStyleCnt="5">
        <dgm:presLayoutVars>
          <dgm:bulletEnabled val="1"/>
        </dgm:presLayoutVars>
      </dgm:prSet>
      <dgm:spPr/>
    </dgm:pt>
    <dgm:pt modelId="{1A2A427C-F9BD-8041-AF1F-7635F02312B3}" type="pres">
      <dgm:prSet presAssocID="{918F048A-91C4-45B3-8F04-C3BAA9A3019F}" presName="sibTrans" presStyleCnt="0"/>
      <dgm:spPr/>
    </dgm:pt>
    <dgm:pt modelId="{1501586F-FC43-E042-85B8-0800D45BCF60}" type="pres">
      <dgm:prSet presAssocID="{232710A8-C6AC-4A1E-A814-6E7FB065747D}" presName="node" presStyleLbl="node1" presStyleIdx="3" presStyleCnt="5">
        <dgm:presLayoutVars>
          <dgm:bulletEnabled val="1"/>
        </dgm:presLayoutVars>
      </dgm:prSet>
      <dgm:spPr/>
    </dgm:pt>
    <dgm:pt modelId="{FA7A5B69-F3A9-E541-8DD4-618AF2EA8EF2}" type="pres">
      <dgm:prSet presAssocID="{5D6B83F4-E5B7-4241-8010-2F46DFF878B4}" presName="sibTrans" presStyleCnt="0"/>
      <dgm:spPr/>
    </dgm:pt>
    <dgm:pt modelId="{4BD6AB0E-03FD-7B4F-9BA2-32B33BACB9FB}" type="pres">
      <dgm:prSet presAssocID="{1E9A6884-076A-451B-A6C1-1CEC67E8A020}" presName="node" presStyleLbl="node1" presStyleIdx="4" presStyleCnt="5" custScaleX="109221">
        <dgm:presLayoutVars>
          <dgm:bulletEnabled val="1"/>
        </dgm:presLayoutVars>
      </dgm:prSet>
      <dgm:spPr/>
    </dgm:pt>
  </dgm:ptLst>
  <dgm:cxnLst>
    <dgm:cxn modelId="{2FADB810-139E-4BC2-BB58-2A5AA92000DD}" srcId="{27A6D70E-BB9B-4C57-ACC0-33101F34A25A}" destId="{FB4A260D-7D62-4600-AE65-0BDB59F65F2E}" srcOrd="0" destOrd="0" parTransId="{341740CF-8CFF-48A3-95E0-1CAF2804DAA9}" sibTransId="{F3E8D24C-6ABC-491E-9D00-9674A70C8F33}"/>
    <dgm:cxn modelId="{B3BDF61C-F806-44E6-BF7E-D8BF0E974767}" srcId="{27A6D70E-BB9B-4C57-ACC0-33101F34A25A}" destId="{E9267B3F-0841-499B-9B95-48D5456D5C7E}" srcOrd="1" destOrd="0" parTransId="{70EAC92C-2B6B-4763-80D2-60E57CDD8597}" sibTransId="{1F40D718-623C-4B13-B6A3-79DFB4FC5F29}"/>
    <dgm:cxn modelId="{91492E2B-008F-4BDD-8A13-A09EA7EBDF1F}" srcId="{27A6D70E-BB9B-4C57-ACC0-33101F34A25A}" destId="{DA93A2BE-4D14-4DF6-83A7-0CAA64D7C0D9}" srcOrd="2" destOrd="0" parTransId="{25871F51-378B-4A88-81B6-E645D2120161}" sibTransId="{918F048A-91C4-45B3-8F04-C3BAA9A3019F}"/>
    <dgm:cxn modelId="{6FFAC535-0FAD-41D9-8916-18183C5C5BA4}" srcId="{27A6D70E-BB9B-4C57-ACC0-33101F34A25A}" destId="{1E9A6884-076A-451B-A6C1-1CEC67E8A020}" srcOrd="4" destOrd="0" parTransId="{E9B90AB0-0CDB-4885-83CB-FB439D1F28E9}" sibTransId="{E869F782-3A9A-4338-A60E-DE7AD6733EC8}"/>
    <dgm:cxn modelId="{22CA4239-9E92-2746-B415-A82DBA957F3D}" type="presOf" srcId="{27A6D70E-BB9B-4C57-ACC0-33101F34A25A}" destId="{7120AB9A-738C-4642-A51D-960D01573EBD}" srcOrd="0" destOrd="0" presId="urn:microsoft.com/office/officeart/2005/8/layout/default"/>
    <dgm:cxn modelId="{8E404767-D6C3-0B40-BBDE-B05D998CAA74}" type="presOf" srcId="{DA93A2BE-4D14-4DF6-83A7-0CAA64D7C0D9}" destId="{08D15859-AB3D-3645-8186-F56214ABF98A}" srcOrd="0" destOrd="0" presId="urn:microsoft.com/office/officeart/2005/8/layout/default"/>
    <dgm:cxn modelId="{5FA69EBA-9A69-234F-A793-0875836B361C}" type="presOf" srcId="{232710A8-C6AC-4A1E-A814-6E7FB065747D}" destId="{1501586F-FC43-E042-85B8-0800D45BCF60}" srcOrd="0" destOrd="0" presId="urn:microsoft.com/office/officeart/2005/8/layout/default"/>
    <dgm:cxn modelId="{9B27A6D0-293A-214B-A3BC-07A883FB2770}" type="presOf" srcId="{1E9A6884-076A-451B-A6C1-1CEC67E8A020}" destId="{4BD6AB0E-03FD-7B4F-9BA2-32B33BACB9FB}" srcOrd="0" destOrd="0" presId="urn:microsoft.com/office/officeart/2005/8/layout/default"/>
    <dgm:cxn modelId="{3CF80AD9-E1DB-42CB-A217-0A7E0068E965}" srcId="{27A6D70E-BB9B-4C57-ACC0-33101F34A25A}" destId="{232710A8-C6AC-4A1E-A814-6E7FB065747D}" srcOrd="3" destOrd="0" parTransId="{F2FFF30C-AC7C-4921-B799-566DA38C92E9}" sibTransId="{5D6B83F4-E5B7-4241-8010-2F46DFF878B4}"/>
    <dgm:cxn modelId="{BF6192E3-5605-5841-9874-A8339A495449}" type="presOf" srcId="{E9267B3F-0841-499B-9B95-48D5456D5C7E}" destId="{50266ABC-0131-2247-A180-6D28C4AA9C2F}" srcOrd="0" destOrd="0" presId="urn:microsoft.com/office/officeart/2005/8/layout/default"/>
    <dgm:cxn modelId="{FB344DEB-9A5D-054A-B2DF-E692065004A7}" type="presOf" srcId="{FB4A260D-7D62-4600-AE65-0BDB59F65F2E}" destId="{314830B3-C318-6D4A-86C7-9533CDD1E880}" srcOrd="0" destOrd="0" presId="urn:microsoft.com/office/officeart/2005/8/layout/default"/>
    <dgm:cxn modelId="{A6262DC2-6D31-F848-8588-57EF85C664F3}" type="presParOf" srcId="{7120AB9A-738C-4642-A51D-960D01573EBD}" destId="{314830B3-C318-6D4A-86C7-9533CDD1E880}" srcOrd="0" destOrd="0" presId="urn:microsoft.com/office/officeart/2005/8/layout/default"/>
    <dgm:cxn modelId="{6B55E8B0-5B96-C742-A2E7-385786D25F50}" type="presParOf" srcId="{7120AB9A-738C-4642-A51D-960D01573EBD}" destId="{FF01DC04-8D0C-B14B-9644-8655743D9C8E}" srcOrd="1" destOrd="0" presId="urn:microsoft.com/office/officeart/2005/8/layout/default"/>
    <dgm:cxn modelId="{F6AC0983-8664-8B4D-9B91-1BE0A31E0D4F}" type="presParOf" srcId="{7120AB9A-738C-4642-A51D-960D01573EBD}" destId="{50266ABC-0131-2247-A180-6D28C4AA9C2F}" srcOrd="2" destOrd="0" presId="urn:microsoft.com/office/officeart/2005/8/layout/default"/>
    <dgm:cxn modelId="{4D48F6C5-A06D-8346-97AF-903E1286969D}" type="presParOf" srcId="{7120AB9A-738C-4642-A51D-960D01573EBD}" destId="{7A4BEB65-C415-0348-9449-6F57CBDC13B0}" srcOrd="3" destOrd="0" presId="urn:microsoft.com/office/officeart/2005/8/layout/default"/>
    <dgm:cxn modelId="{AC868055-3AF5-CC40-80E5-79845239D8B5}" type="presParOf" srcId="{7120AB9A-738C-4642-A51D-960D01573EBD}" destId="{08D15859-AB3D-3645-8186-F56214ABF98A}" srcOrd="4" destOrd="0" presId="urn:microsoft.com/office/officeart/2005/8/layout/default"/>
    <dgm:cxn modelId="{BD7678A1-78C5-C44C-8BA0-EF8FE46B99F9}" type="presParOf" srcId="{7120AB9A-738C-4642-A51D-960D01573EBD}" destId="{1A2A427C-F9BD-8041-AF1F-7635F02312B3}" srcOrd="5" destOrd="0" presId="urn:microsoft.com/office/officeart/2005/8/layout/default"/>
    <dgm:cxn modelId="{96CF35A5-9D72-0541-B68E-87A4BAF769F3}" type="presParOf" srcId="{7120AB9A-738C-4642-A51D-960D01573EBD}" destId="{1501586F-FC43-E042-85B8-0800D45BCF60}" srcOrd="6" destOrd="0" presId="urn:microsoft.com/office/officeart/2005/8/layout/default"/>
    <dgm:cxn modelId="{E416A6FE-F5FD-6A40-95BB-9BFD7937EA7B}" type="presParOf" srcId="{7120AB9A-738C-4642-A51D-960D01573EBD}" destId="{FA7A5B69-F3A9-E541-8DD4-618AF2EA8EF2}" srcOrd="7" destOrd="0" presId="urn:microsoft.com/office/officeart/2005/8/layout/default"/>
    <dgm:cxn modelId="{5B930871-54CD-2244-94C5-9653221E122F}" type="presParOf" srcId="{7120AB9A-738C-4642-A51D-960D01573EBD}" destId="{4BD6AB0E-03FD-7B4F-9BA2-32B33BACB9F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E83A8C-0A7B-4BF0-8486-6336FCE78851}" type="doc">
      <dgm:prSet loTypeId="urn:microsoft.com/office/officeart/2005/8/layout/list1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000B8CB-0B77-4DC7-8BC5-D3E8F5B1CF5C}">
      <dgm:prSet/>
      <dgm:spPr/>
      <dgm:t>
        <a:bodyPr/>
        <a:lstStyle/>
        <a:p>
          <a:r>
            <a:rPr lang="zh-TW" dirty="0"/>
            <a:t>反省我們的目的</a:t>
          </a:r>
          <a:r>
            <a:rPr lang="en-US" dirty="0"/>
            <a:t> </a:t>
          </a:r>
          <a:r>
            <a:rPr lang="zh-TW" dirty="0"/>
            <a:t>，花時間與神獨處</a:t>
          </a:r>
          <a:r>
            <a:rPr lang="en-US" dirty="0"/>
            <a:t> </a:t>
          </a:r>
        </a:p>
      </dgm:t>
    </dgm:pt>
    <dgm:pt modelId="{B2A22043-7A4D-4F64-A83C-BAD655E50ADA}" type="parTrans" cxnId="{0D3287ED-DAD8-4B1A-88D9-6237FF361C13}">
      <dgm:prSet/>
      <dgm:spPr/>
      <dgm:t>
        <a:bodyPr/>
        <a:lstStyle/>
        <a:p>
          <a:endParaRPr lang="en-US"/>
        </a:p>
      </dgm:t>
    </dgm:pt>
    <dgm:pt modelId="{D505EA9F-3EA3-48E0-B946-7D59E4EB1C36}" type="sibTrans" cxnId="{0D3287ED-DAD8-4B1A-88D9-6237FF361C13}">
      <dgm:prSet/>
      <dgm:spPr/>
      <dgm:t>
        <a:bodyPr/>
        <a:lstStyle/>
        <a:p>
          <a:endParaRPr lang="en-US"/>
        </a:p>
      </dgm:t>
    </dgm:pt>
    <dgm:pt modelId="{CC83B0DC-0877-4AF0-825B-1124E8C88AA8}">
      <dgm:prSet/>
      <dgm:spPr/>
      <dgm:t>
        <a:bodyPr/>
        <a:lstStyle/>
        <a:p>
          <a:r>
            <a:rPr lang="zh-TW"/>
            <a:t>藉著神的話語來更新開啟新的人生觀</a:t>
          </a:r>
          <a:r>
            <a:rPr lang="en-US"/>
            <a:t> </a:t>
          </a:r>
        </a:p>
      </dgm:t>
    </dgm:pt>
    <dgm:pt modelId="{2264DFEB-B691-488C-8A25-B5CBC23AA982}" type="parTrans" cxnId="{24D079C0-AF70-40D6-B897-DC27515C35B7}">
      <dgm:prSet/>
      <dgm:spPr/>
      <dgm:t>
        <a:bodyPr/>
        <a:lstStyle/>
        <a:p>
          <a:endParaRPr lang="en-US"/>
        </a:p>
      </dgm:t>
    </dgm:pt>
    <dgm:pt modelId="{8F3AC779-52A4-450D-8A0D-27DB57060F0E}" type="sibTrans" cxnId="{24D079C0-AF70-40D6-B897-DC27515C35B7}">
      <dgm:prSet/>
      <dgm:spPr/>
      <dgm:t>
        <a:bodyPr/>
        <a:lstStyle/>
        <a:p>
          <a:endParaRPr lang="en-US"/>
        </a:p>
      </dgm:t>
    </dgm:pt>
    <dgm:pt modelId="{35CE089A-032B-440E-9959-272C36E83751}">
      <dgm:prSet/>
      <dgm:spPr/>
      <dgm:t>
        <a:bodyPr/>
        <a:lstStyle/>
        <a:p>
          <a:r>
            <a:rPr lang="zh-TW" dirty="0"/>
            <a:t>重啟但不操之過急</a:t>
          </a:r>
          <a:r>
            <a:rPr lang="en-US" dirty="0"/>
            <a:t> already but not yet </a:t>
          </a:r>
        </a:p>
      </dgm:t>
    </dgm:pt>
    <dgm:pt modelId="{805A4A1A-48F7-4C34-846F-A7684BA2C3BE}" type="parTrans" cxnId="{3AE67985-94B8-4577-B303-661FA403E6E9}">
      <dgm:prSet/>
      <dgm:spPr/>
      <dgm:t>
        <a:bodyPr/>
        <a:lstStyle/>
        <a:p>
          <a:endParaRPr lang="en-US"/>
        </a:p>
      </dgm:t>
    </dgm:pt>
    <dgm:pt modelId="{66B18484-A368-4A6B-B5FD-CCF407D4FFDC}" type="sibTrans" cxnId="{3AE67985-94B8-4577-B303-661FA403E6E9}">
      <dgm:prSet/>
      <dgm:spPr/>
      <dgm:t>
        <a:bodyPr/>
        <a:lstStyle/>
        <a:p>
          <a:endParaRPr lang="en-US"/>
        </a:p>
      </dgm:t>
    </dgm:pt>
    <dgm:pt modelId="{384E2A11-593E-E447-9175-2644AFFA3CBE}" type="pres">
      <dgm:prSet presAssocID="{D6E83A8C-0A7B-4BF0-8486-6336FCE78851}" presName="linear" presStyleCnt="0">
        <dgm:presLayoutVars>
          <dgm:dir/>
          <dgm:animLvl val="lvl"/>
          <dgm:resizeHandles val="exact"/>
        </dgm:presLayoutVars>
      </dgm:prSet>
      <dgm:spPr/>
    </dgm:pt>
    <dgm:pt modelId="{8409B24F-59CB-4549-8F65-2B1F766DBD9A}" type="pres">
      <dgm:prSet presAssocID="{7000B8CB-0B77-4DC7-8BC5-D3E8F5B1CF5C}" presName="parentLin" presStyleCnt="0"/>
      <dgm:spPr/>
    </dgm:pt>
    <dgm:pt modelId="{3AD4AEAE-2133-A64F-902E-CF114B86E2BE}" type="pres">
      <dgm:prSet presAssocID="{7000B8CB-0B77-4DC7-8BC5-D3E8F5B1CF5C}" presName="parentLeftMargin" presStyleLbl="node1" presStyleIdx="0" presStyleCnt="3"/>
      <dgm:spPr/>
    </dgm:pt>
    <dgm:pt modelId="{9F7F16CA-BA4F-5646-A197-752EB68731B0}" type="pres">
      <dgm:prSet presAssocID="{7000B8CB-0B77-4DC7-8BC5-D3E8F5B1CF5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6826B59-F5B9-9B46-AB3A-CC2976F292BF}" type="pres">
      <dgm:prSet presAssocID="{7000B8CB-0B77-4DC7-8BC5-D3E8F5B1CF5C}" presName="negativeSpace" presStyleCnt="0"/>
      <dgm:spPr/>
    </dgm:pt>
    <dgm:pt modelId="{B2295CB9-93F3-7144-9958-BEF1BD0E584E}" type="pres">
      <dgm:prSet presAssocID="{7000B8CB-0B77-4DC7-8BC5-D3E8F5B1CF5C}" presName="childText" presStyleLbl="conFgAcc1" presStyleIdx="0" presStyleCnt="3">
        <dgm:presLayoutVars>
          <dgm:bulletEnabled val="1"/>
        </dgm:presLayoutVars>
      </dgm:prSet>
      <dgm:spPr/>
    </dgm:pt>
    <dgm:pt modelId="{5AC05139-9A1E-2B4C-BBFB-FE12182CD82E}" type="pres">
      <dgm:prSet presAssocID="{D505EA9F-3EA3-48E0-B946-7D59E4EB1C36}" presName="spaceBetweenRectangles" presStyleCnt="0"/>
      <dgm:spPr/>
    </dgm:pt>
    <dgm:pt modelId="{25C70009-22B0-9E42-8CDB-138701F5D1C4}" type="pres">
      <dgm:prSet presAssocID="{CC83B0DC-0877-4AF0-825B-1124E8C88AA8}" presName="parentLin" presStyleCnt="0"/>
      <dgm:spPr/>
    </dgm:pt>
    <dgm:pt modelId="{B366C46C-6EDC-3B4E-8F49-8BF73A06CF81}" type="pres">
      <dgm:prSet presAssocID="{CC83B0DC-0877-4AF0-825B-1124E8C88AA8}" presName="parentLeftMargin" presStyleLbl="node1" presStyleIdx="0" presStyleCnt="3"/>
      <dgm:spPr/>
    </dgm:pt>
    <dgm:pt modelId="{18A08240-52D0-6647-9CA7-D56418ABB127}" type="pres">
      <dgm:prSet presAssocID="{CC83B0DC-0877-4AF0-825B-1124E8C88AA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839F85F-E340-1445-B23B-7BD5A8F8C767}" type="pres">
      <dgm:prSet presAssocID="{CC83B0DC-0877-4AF0-825B-1124E8C88AA8}" presName="negativeSpace" presStyleCnt="0"/>
      <dgm:spPr/>
    </dgm:pt>
    <dgm:pt modelId="{A6AAB3A6-A3D9-564D-A00D-C8978B32887F}" type="pres">
      <dgm:prSet presAssocID="{CC83B0DC-0877-4AF0-825B-1124E8C88AA8}" presName="childText" presStyleLbl="conFgAcc1" presStyleIdx="1" presStyleCnt="3">
        <dgm:presLayoutVars>
          <dgm:bulletEnabled val="1"/>
        </dgm:presLayoutVars>
      </dgm:prSet>
      <dgm:spPr/>
    </dgm:pt>
    <dgm:pt modelId="{43273E38-EE47-5C47-8A3F-BA61D70BE511}" type="pres">
      <dgm:prSet presAssocID="{8F3AC779-52A4-450D-8A0D-27DB57060F0E}" presName="spaceBetweenRectangles" presStyleCnt="0"/>
      <dgm:spPr/>
    </dgm:pt>
    <dgm:pt modelId="{724F27F3-CDDA-8F4E-8618-7BA5A4E43A19}" type="pres">
      <dgm:prSet presAssocID="{35CE089A-032B-440E-9959-272C36E83751}" presName="parentLin" presStyleCnt="0"/>
      <dgm:spPr/>
    </dgm:pt>
    <dgm:pt modelId="{4A65A913-150A-9840-9D5C-9C470AD94A1C}" type="pres">
      <dgm:prSet presAssocID="{35CE089A-032B-440E-9959-272C36E83751}" presName="parentLeftMargin" presStyleLbl="node1" presStyleIdx="1" presStyleCnt="3"/>
      <dgm:spPr/>
    </dgm:pt>
    <dgm:pt modelId="{10B1E7AE-9163-9C4D-A566-C0E1ADF15539}" type="pres">
      <dgm:prSet presAssocID="{35CE089A-032B-440E-9959-272C36E8375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5492E74-196C-AB45-8C82-652F1E24C3CE}" type="pres">
      <dgm:prSet presAssocID="{35CE089A-032B-440E-9959-272C36E83751}" presName="negativeSpace" presStyleCnt="0"/>
      <dgm:spPr/>
    </dgm:pt>
    <dgm:pt modelId="{B285D7E1-BE71-6844-837B-A3ECA3447F72}" type="pres">
      <dgm:prSet presAssocID="{35CE089A-032B-440E-9959-272C36E8375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3B1490B-3391-0441-9D3C-7BF031E9C696}" type="presOf" srcId="{CC83B0DC-0877-4AF0-825B-1124E8C88AA8}" destId="{18A08240-52D0-6647-9CA7-D56418ABB127}" srcOrd="1" destOrd="0" presId="urn:microsoft.com/office/officeart/2005/8/layout/list1"/>
    <dgm:cxn modelId="{02C31232-6D08-F843-87C5-C801A0C63EEE}" type="presOf" srcId="{D6E83A8C-0A7B-4BF0-8486-6336FCE78851}" destId="{384E2A11-593E-E447-9175-2644AFFA3CBE}" srcOrd="0" destOrd="0" presId="urn:microsoft.com/office/officeart/2005/8/layout/list1"/>
    <dgm:cxn modelId="{B3965055-AA1C-1446-843F-E22C533F546C}" type="presOf" srcId="{CC83B0DC-0877-4AF0-825B-1124E8C88AA8}" destId="{B366C46C-6EDC-3B4E-8F49-8BF73A06CF81}" srcOrd="0" destOrd="0" presId="urn:microsoft.com/office/officeart/2005/8/layout/list1"/>
    <dgm:cxn modelId="{D472BE70-6A8E-C74B-9448-4B8A709A580A}" type="presOf" srcId="{35CE089A-032B-440E-9959-272C36E83751}" destId="{4A65A913-150A-9840-9D5C-9C470AD94A1C}" srcOrd="0" destOrd="0" presId="urn:microsoft.com/office/officeart/2005/8/layout/list1"/>
    <dgm:cxn modelId="{872A6A77-9BB0-2348-A451-1C19024943C4}" type="presOf" srcId="{7000B8CB-0B77-4DC7-8BC5-D3E8F5B1CF5C}" destId="{3AD4AEAE-2133-A64F-902E-CF114B86E2BE}" srcOrd="0" destOrd="0" presId="urn:microsoft.com/office/officeart/2005/8/layout/list1"/>
    <dgm:cxn modelId="{AB36047F-158A-E344-8336-005386F3340B}" type="presOf" srcId="{35CE089A-032B-440E-9959-272C36E83751}" destId="{10B1E7AE-9163-9C4D-A566-C0E1ADF15539}" srcOrd="1" destOrd="0" presId="urn:microsoft.com/office/officeart/2005/8/layout/list1"/>
    <dgm:cxn modelId="{3AE67985-94B8-4577-B303-661FA403E6E9}" srcId="{D6E83A8C-0A7B-4BF0-8486-6336FCE78851}" destId="{35CE089A-032B-440E-9959-272C36E83751}" srcOrd="2" destOrd="0" parTransId="{805A4A1A-48F7-4C34-846F-A7684BA2C3BE}" sibTransId="{66B18484-A368-4A6B-B5FD-CCF407D4FFDC}"/>
    <dgm:cxn modelId="{BD38ADB5-C6BD-5541-BEA0-A555168E9620}" type="presOf" srcId="{7000B8CB-0B77-4DC7-8BC5-D3E8F5B1CF5C}" destId="{9F7F16CA-BA4F-5646-A197-752EB68731B0}" srcOrd="1" destOrd="0" presId="urn:microsoft.com/office/officeart/2005/8/layout/list1"/>
    <dgm:cxn modelId="{24D079C0-AF70-40D6-B897-DC27515C35B7}" srcId="{D6E83A8C-0A7B-4BF0-8486-6336FCE78851}" destId="{CC83B0DC-0877-4AF0-825B-1124E8C88AA8}" srcOrd="1" destOrd="0" parTransId="{2264DFEB-B691-488C-8A25-B5CBC23AA982}" sibTransId="{8F3AC779-52A4-450D-8A0D-27DB57060F0E}"/>
    <dgm:cxn modelId="{0D3287ED-DAD8-4B1A-88D9-6237FF361C13}" srcId="{D6E83A8C-0A7B-4BF0-8486-6336FCE78851}" destId="{7000B8CB-0B77-4DC7-8BC5-D3E8F5B1CF5C}" srcOrd="0" destOrd="0" parTransId="{B2A22043-7A4D-4F64-A83C-BAD655E50ADA}" sibTransId="{D505EA9F-3EA3-48E0-B946-7D59E4EB1C36}"/>
    <dgm:cxn modelId="{F7CA81BD-AEEF-E44B-A30B-B7F83F2E2FE6}" type="presParOf" srcId="{384E2A11-593E-E447-9175-2644AFFA3CBE}" destId="{8409B24F-59CB-4549-8F65-2B1F766DBD9A}" srcOrd="0" destOrd="0" presId="urn:microsoft.com/office/officeart/2005/8/layout/list1"/>
    <dgm:cxn modelId="{545E6269-F775-764B-84A1-7E3313861599}" type="presParOf" srcId="{8409B24F-59CB-4549-8F65-2B1F766DBD9A}" destId="{3AD4AEAE-2133-A64F-902E-CF114B86E2BE}" srcOrd="0" destOrd="0" presId="urn:microsoft.com/office/officeart/2005/8/layout/list1"/>
    <dgm:cxn modelId="{0FA4F68F-89A1-7C40-9383-1C4318EE4A4A}" type="presParOf" srcId="{8409B24F-59CB-4549-8F65-2B1F766DBD9A}" destId="{9F7F16CA-BA4F-5646-A197-752EB68731B0}" srcOrd="1" destOrd="0" presId="urn:microsoft.com/office/officeart/2005/8/layout/list1"/>
    <dgm:cxn modelId="{7763BB1A-9B40-0642-8FE3-AD74376D5C63}" type="presParOf" srcId="{384E2A11-593E-E447-9175-2644AFFA3CBE}" destId="{56826B59-F5B9-9B46-AB3A-CC2976F292BF}" srcOrd="1" destOrd="0" presId="urn:microsoft.com/office/officeart/2005/8/layout/list1"/>
    <dgm:cxn modelId="{54F4F74A-A2A0-DA41-9F58-3225F001536B}" type="presParOf" srcId="{384E2A11-593E-E447-9175-2644AFFA3CBE}" destId="{B2295CB9-93F3-7144-9958-BEF1BD0E584E}" srcOrd="2" destOrd="0" presId="urn:microsoft.com/office/officeart/2005/8/layout/list1"/>
    <dgm:cxn modelId="{E82B84A8-6B12-5241-95CC-77DE4700ECF0}" type="presParOf" srcId="{384E2A11-593E-E447-9175-2644AFFA3CBE}" destId="{5AC05139-9A1E-2B4C-BBFB-FE12182CD82E}" srcOrd="3" destOrd="0" presId="urn:microsoft.com/office/officeart/2005/8/layout/list1"/>
    <dgm:cxn modelId="{7BE8921E-4BD6-7B45-BF1A-006A414C11F2}" type="presParOf" srcId="{384E2A11-593E-E447-9175-2644AFFA3CBE}" destId="{25C70009-22B0-9E42-8CDB-138701F5D1C4}" srcOrd="4" destOrd="0" presId="urn:microsoft.com/office/officeart/2005/8/layout/list1"/>
    <dgm:cxn modelId="{BDB7CF3E-A8BA-474E-8622-14CBF233540B}" type="presParOf" srcId="{25C70009-22B0-9E42-8CDB-138701F5D1C4}" destId="{B366C46C-6EDC-3B4E-8F49-8BF73A06CF81}" srcOrd="0" destOrd="0" presId="urn:microsoft.com/office/officeart/2005/8/layout/list1"/>
    <dgm:cxn modelId="{7BB79525-43F2-6D44-A9C9-FDBDE1637ADC}" type="presParOf" srcId="{25C70009-22B0-9E42-8CDB-138701F5D1C4}" destId="{18A08240-52D0-6647-9CA7-D56418ABB127}" srcOrd="1" destOrd="0" presId="urn:microsoft.com/office/officeart/2005/8/layout/list1"/>
    <dgm:cxn modelId="{1C988A0F-BE91-C943-8D8B-94C32502216E}" type="presParOf" srcId="{384E2A11-593E-E447-9175-2644AFFA3CBE}" destId="{C839F85F-E340-1445-B23B-7BD5A8F8C767}" srcOrd="5" destOrd="0" presId="urn:microsoft.com/office/officeart/2005/8/layout/list1"/>
    <dgm:cxn modelId="{AC005F47-5F56-9547-8FF9-2F2723C7CE09}" type="presParOf" srcId="{384E2A11-593E-E447-9175-2644AFFA3CBE}" destId="{A6AAB3A6-A3D9-564D-A00D-C8978B32887F}" srcOrd="6" destOrd="0" presId="urn:microsoft.com/office/officeart/2005/8/layout/list1"/>
    <dgm:cxn modelId="{20F45F44-35D0-844C-9714-ABECBFA7CECB}" type="presParOf" srcId="{384E2A11-593E-E447-9175-2644AFFA3CBE}" destId="{43273E38-EE47-5C47-8A3F-BA61D70BE511}" srcOrd="7" destOrd="0" presId="urn:microsoft.com/office/officeart/2005/8/layout/list1"/>
    <dgm:cxn modelId="{E1DCC707-579A-8C40-B58F-343023E5AEDE}" type="presParOf" srcId="{384E2A11-593E-E447-9175-2644AFFA3CBE}" destId="{724F27F3-CDDA-8F4E-8618-7BA5A4E43A19}" srcOrd="8" destOrd="0" presId="urn:microsoft.com/office/officeart/2005/8/layout/list1"/>
    <dgm:cxn modelId="{CBC44CDF-7D22-AA4F-A321-829A1EA99C80}" type="presParOf" srcId="{724F27F3-CDDA-8F4E-8618-7BA5A4E43A19}" destId="{4A65A913-150A-9840-9D5C-9C470AD94A1C}" srcOrd="0" destOrd="0" presId="urn:microsoft.com/office/officeart/2005/8/layout/list1"/>
    <dgm:cxn modelId="{55DCCDDB-E756-C846-9242-E2D7C727A741}" type="presParOf" srcId="{724F27F3-CDDA-8F4E-8618-7BA5A4E43A19}" destId="{10B1E7AE-9163-9C4D-A566-C0E1ADF15539}" srcOrd="1" destOrd="0" presId="urn:microsoft.com/office/officeart/2005/8/layout/list1"/>
    <dgm:cxn modelId="{2B567A6E-C4D5-6940-8E8F-8370A07977FB}" type="presParOf" srcId="{384E2A11-593E-E447-9175-2644AFFA3CBE}" destId="{F5492E74-196C-AB45-8C82-652F1E24C3CE}" srcOrd="9" destOrd="0" presId="urn:microsoft.com/office/officeart/2005/8/layout/list1"/>
    <dgm:cxn modelId="{11655734-FC37-EE4E-8ABE-DAD9CCD9B5A9}" type="presParOf" srcId="{384E2A11-593E-E447-9175-2644AFFA3CBE}" destId="{B285D7E1-BE71-6844-837B-A3ECA3447F7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D170E-A5A6-8647-8524-C501AFA30112}">
      <dsp:nvSpPr>
        <dsp:cNvPr id="0" name=""/>
        <dsp:cNvSpPr/>
      </dsp:nvSpPr>
      <dsp:spPr>
        <a:xfrm>
          <a:off x="0" y="18188"/>
          <a:ext cx="5393361" cy="13384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5200" kern="1200" dirty="0"/>
            <a:t>渴望理解</a:t>
          </a:r>
          <a:endParaRPr lang="en-US" sz="5200" kern="1200" dirty="0"/>
        </a:p>
      </dsp:txBody>
      <dsp:txXfrm>
        <a:off x="65339" y="83527"/>
        <a:ext cx="5262683" cy="1207802"/>
      </dsp:txXfrm>
    </dsp:sp>
    <dsp:sp modelId="{64A5FB66-09AB-1442-8077-F4471E24564A}">
      <dsp:nvSpPr>
        <dsp:cNvPr id="0" name=""/>
        <dsp:cNvSpPr/>
      </dsp:nvSpPr>
      <dsp:spPr>
        <a:xfrm>
          <a:off x="0" y="1506429"/>
          <a:ext cx="5393361" cy="13384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5200" kern="1200" dirty="0"/>
            <a:t>渴望自由</a:t>
          </a:r>
          <a:r>
            <a:rPr lang="en-US" sz="5200" kern="1200" dirty="0"/>
            <a:t> </a:t>
          </a:r>
        </a:p>
      </dsp:txBody>
      <dsp:txXfrm>
        <a:off x="65339" y="1571768"/>
        <a:ext cx="5262683" cy="1207802"/>
      </dsp:txXfrm>
    </dsp:sp>
    <dsp:sp modelId="{3D5957ED-5BB0-C04E-ACEF-13FE63B42232}">
      <dsp:nvSpPr>
        <dsp:cNvPr id="0" name=""/>
        <dsp:cNvSpPr/>
      </dsp:nvSpPr>
      <dsp:spPr>
        <a:xfrm>
          <a:off x="0" y="2994669"/>
          <a:ext cx="5393361" cy="13384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5200" kern="1200" dirty="0"/>
            <a:t>渴望友誼</a:t>
          </a:r>
          <a:endParaRPr lang="en-US" sz="5200" kern="1200" dirty="0"/>
        </a:p>
      </dsp:txBody>
      <dsp:txXfrm>
        <a:off x="65339" y="3060008"/>
        <a:ext cx="5262683" cy="1207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BEDBB-CB33-4742-BE10-D994BC87875C}">
      <dsp:nvSpPr>
        <dsp:cNvPr id="0" name=""/>
        <dsp:cNvSpPr/>
      </dsp:nvSpPr>
      <dsp:spPr>
        <a:xfrm>
          <a:off x="0" y="621230"/>
          <a:ext cx="8238067" cy="856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EF72B9-1DC9-E94F-9CD8-612BE2A0DA79}">
      <dsp:nvSpPr>
        <dsp:cNvPr id="0" name=""/>
        <dsp:cNvSpPr/>
      </dsp:nvSpPr>
      <dsp:spPr>
        <a:xfrm>
          <a:off x="411903" y="119390"/>
          <a:ext cx="5766646" cy="10036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966" tIns="0" rIns="217966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400" kern="1200" dirty="0"/>
            <a:t>回顧自己生命的經歷</a:t>
          </a:r>
          <a:r>
            <a:rPr lang="en-US" sz="3400" kern="1200" dirty="0"/>
            <a:t> </a:t>
          </a:r>
        </a:p>
      </dsp:txBody>
      <dsp:txXfrm>
        <a:off x="460899" y="168386"/>
        <a:ext cx="5668654" cy="905688"/>
      </dsp:txXfrm>
    </dsp:sp>
    <dsp:sp modelId="{BD00BB27-77E2-2045-820D-2A85142B4C78}">
      <dsp:nvSpPr>
        <dsp:cNvPr id="0" name=""/>
        <dsp:cNvSpPr/>
      </dsp:nvSpPr>
      <dsp:spPr>
        <a:xfrm>
          <a:off x="0" y="2163470"/>
          <a:ext cx="8238067" cy="856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81A4A9-642B-7A4E-B02D-F3D65D2816B7}">
      <dsp:nvSpPr>
        <dsp:cNvPr id="0" name=""/>
        <dsp:cNvSpPr/>
      </dsp:nvSpPr>
      <dsp:spPr>
        <a:xfrm>
          <a:off x="411903" y="1661630"/>
          <a:ext cx="5766646" cy="10036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966" tIns="0" rIns="217966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400" kern="1200" dirty="0"/>
            <a:t>重審自己與生命之主的關係</a:t>
          </a:r>
          <a:r>
            <a:rPr lang="en-US" sz="3400" kern="1200" dirty="0"/>
            <a:t> </a:t>
          </a:r>
        </a:p>
      </dsp:txBody>
      <dsp:txXfrm>
        <a:off x="460899" y="1710626"/>
        <a:ext cx="5668654" cy="905688"/>
      </dsp:txXfrm>
    </dsp:sp>
    <dsp:sp modelId="{71208898-C682-9746-A24A-B85D70312DE4}">
      <dsp:nvSpPr>
        <dsp:cNvPr id="0" name=""/>
        <dsp:cNvSpPr/>
      </dsp:nvSpPr>
      <dsp:spPr>
        <a:xfrm>
          <a:off x="0" y="3705710"/>
          <a:ext cx="8238067" cy="856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776CF6-28E2-724B-BEBA-A82A3BCAA6DB}">
      <dsp:nvSpPr>
        <dsp:cNvPr id="0" name=""/>
        <dsp:cNvSpPr/>
      </dsp:nvSpPr>
      <dsp:spPr>
        <a:xfrm>
          <a:off x="411903" y="3203870"/>
          <a:ext cx="5766646" cy="10036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966" tIns="0" rIns="217966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400" kern="1200" dirty="0"/>
            <a:t>改變自己、接受不完美的我</a:t>
          </a:r>
          <a:r>
            <a:rPr lang="en-US" sz="3400" kern="1200" dirty="0"/>
            <a:t> </a:t>
          </a:r>
        </a:p>
      </dsp:txBody>
      <dsp:txXfrm>
        <a:off x="460899" y="3252866"/>
        <a:ext cx="5668654" cy="9056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D7677-B75E-2B4F-9A50-DA358EF72BAC}">
      <dsp:nvSpPr>
        <dsp:cNvPr id="0" name=""/>
        <dsp:cNvSpPr/>
      </dsp:nvSpPr>
      <dsp:spPr>
        <a:xfrm>
          <a:off x="0" y="506529"/>
          <a:ext cx="8339667" cy="831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47A48A-BD91-5C4A-A062-5D573BF187C1}">
      <dsp:nvSpPr>
        <dsp:cNvPr id="0" name=""/>
        <dsp:cNvSpPr/>
      </dsp:nvSpPr>
      <dsp:spPr>
        <a:xfrm>
          <a:off x="416983" y="19449"/>
          <a:ext cx="5837766" cy="974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654" tIns="0" rIns="220654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600" kern="1200" dirty="0"/>
            <a:t>重建彼此的信任</a:t>
          </a:r>
          <a:r>
            <a:rPr lang="en-US" sz="3600" kern="1200" dirty="0"/>
            <a:t> </a:t>
          </a:r>
        </a:p>
      </dsp:txBody>
      <dsp:txXfrm>
        <a:off x="464538" y="67004"/>
        <a:ext cx="5742656" cy="879050"/>
      </dsp:txXfrm>
    </dsp:sp>
    <dsp:sp modelId="{C7739B4E-2433-AD42-94B4-FA84DBDC2172}">
      <dsp:nvSpPr>
        <dsp:cNvPr id="0" name=""/>
        <dsp:cNvSpPr/>
      </dsp:nvSpPr>
      <dsp:spPr>
        <a:xfrm>
          <a:off x="0" y="2003409"/>
          <a:ext cx="8339667" cy="831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81A53B-F053-684B-B13B-373F73B8D0BD}">
      <dsp:nvSpPr>
        <dsp:cNvPr id="0" name=""/>
        <dsp:cNvSpPr/>
      </dsp:nvSpPr>
      <dsp:spPr>
        <a:xfrm>
          <a:off x="416983" y="1516329"/>
          <a:ext cx="5837766" cy="974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654" tIns="0" rIns="220654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600" kern="1200" dirty="0"/>
            <a:t>重建彼此的溝通</a:t>
          </a:r>
          <a:r>
            <a:rPr lang="en-US" sz="3600" kern="1200" dirty="0"/>
            <a:t> </a:t>
          </a:r>
        </a:p>
      </dsp:txBody>
      <dsp:txXfrm>
        <a:off x="464538" y="1563884"/>
        <a:ext cx="5742656" cy="879050"/>
      </dsp:txXfrm>
    </dsp:sp>
    <dsp:sp modelId="{A82DEDB1-F783-B143-AA99-19200E57B4EA}">
      <dsp:nvSpPr>
        <dsp:cNvPr id="0" name=""/>
        <dsp:cNvSpPr/>
      </dsp:nvSpPr>
      <dsp:spPr>
        <a:xfrm>
          <a:off x="0" y="3500289"/>
          <a:ext cx="8339667" cy="831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52A03-71A2-1F4E-A208-08E1A112B711}">
      <dsp:nvSpPr>
        <dsp:cNvPr id="0" name=""/>
        <dsp:cNvSpPr/>
      </dsp:nvSpPr>
      <dsp:spPr>
        <a:xfrm>
          <a:off x="416983" y="3013209"/>
          <a:ext cx="5837766" cy="9741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654" tIns="0" rIns="220654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600" kern="1200" dirty="0"/>
            <a:t>放手、給予理解和自由</a:t>
          </a:r>
          <a:r>
            <a:rPr lang="en-US" sz="3600" kern="1200" dirty="0"/>
            <a:t> </a:t>
          </a:r>
        </a:p>
      </dsp:txBody>
      <dsp:txXfrm>
        <a:off x="464538" y="3060764"/>
        <a:ext cx="5742656" cy="879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4830B3-C318-6D4A-86C7-9533CDD1E880}">
      <dsp:nvSpPr>
        <dsp:cNvPr id="0" name=""/>
        <dsp:cNvSpPr/>
      </dsp:nvSpPr>
      <dsp:spPr>
        <a:xfrm>
          <a:off x="0" y="677383"/>
          <a:ext cx="2664354" cy="15986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好好傾聽孩子的心聲</a:t>
          </a:r>
          <a:endParaRPr lang="en-US" sz="2700" kern="1200" dirty="0"/>
        </a:p>
      </dsp:txBody>
      <dsp:txXfrm>
        <a:off x="0" y="677383"/>
        <a:ext cx="2664354" cy="1598612"/>
      </dsp:txXfrm>
    </dsp:sp>
    <dsp:sp modelId="{50266ABC-0131-2247-A180-6D28C4AA9C2F}">
      <dsp:nvSpPr>
        <dsp:cNvPr id="0" name=""/>
        <dsp:cNvSpPr/>
      </dsp:nvSpPr>
      <dsp:spPr>
        <a:xfrm>
          <a:off x="2930789" y="677383"/>
          <a:ext cx="2664354" cy="1598612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允許孩子有不同的發洩的出口</a:t>
          </a:r>
          <a:r>
            <a:rPr lang="zh-TW" sz="2700" kern="1200"/>
            <a:t> </a:t>
          </a:r>
          <a:endParaRPr lang="en-US" sz="2700" kern="1200"/>
        </a:p>
      </dsp:txBody>
      <dsp:txXfrm>
        <a:off x="2930789" y="677383"/>
        <a:ext cx="2664354" cy="1598612"/>
      </dsp:txXfrm>
    </dsp:sp>
    <dsp:sp modelId="{08D15859-AB3D-3645-8186-F56214ABF98A}">
      <dsp:nvSpPr>
        <dsp:cNvPr id="0" name=""/>
        <dsp:cNvSpPr/>
      </dsp:nvSpPr>
      <dsp:spPr>
        <a:xfrm>
          <a:off x="5861578" y="677383"/>
          <a:ext cx="2664354" cy="1598612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700" kern="1200"/>
            <a:t>與孩子分享你自己的故事</a:t>
          </a:r>
          <a:endParaRPr lang="en-US" sz="2700" kern="1200"/>
        </a:p>
      </dsp:txBody>
      <dsp:txXfrm>
        <a:off x="5861578" y="677383"/>
        <a:ext cx="2664354" cy="1598612"/>
      </dsp:txXfrm>
    </dsp:sp>
    <dsp:sp modelId="{1501586F-FC43-E042-85B8-0800D45BCF60}">
      <dsp:nvSpPr>
        <dsp:cNvPr id="0" name=""/>
        <dsp:cNvSpPr/>
      </dsp:nvSpPr>
      <dsp:spPr>
        <a:xfrm>
          <a:off x="1342554" y="2542431"/>
          <a:ext cx="2664354" cy="1598612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700" kern="1200"/>
            <a:t>避免忽視孩子真實的感受</a:t>
          </a:r>
          <a:endParaRPr lang="en-US" sz="2700" kern="1200"/>
        </a:p>
      </dsp:txBody>
      <dsp:txXfrm>
        <a:off x="1342554" y="2542431"/>
        <a:ext cx="2664354" cy="1598612"/>
      </dsp:txXfrm>
    </dsp:sp>
    <dsp:sp modelId="{4BD6AB0E-03FD-7B4F-9BA2-32B33BACB9FB}">
      <dsp:nvSpPr>
        <dsp:cNvPr id="0" name=""/>
        <dsp:cNvSpPr/>
      </dsp:nvSpPr>
      <dsp:spPr>
        <a:xfrm>
          <a:off x="4273344" y="2542431"/>
          <a:ext cx="2910034" cy="159861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700" kern="1200"/>
            <a:t>拉近彼此的距離，尋找交接點</a:t>
          </a:r>
          <a:endParaRPr lang="en-US" sz="2700" kern="1200"/>
        </a:p>
      </dsp:txBody>
      <dsp:txXfrm>
        <a:off x="4273344" y="2542431"/>
        <a:ext cx="2910034" cy="15986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95CB9-93F3-7144-9958-BEF1BD0E584E}">
      <dsp:nvSpPr>
        <dsp:cNvPr id="0" name=""/>
        <dsp:cNvSpPr/>
      </dsp:nvSpPr>
      <dsp:spPr>
        <a:xfrm>
          <a:off x="0" y="1518127"/>
          <a:ext cx="7772869" cy="604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7F16CA-BA4F-5646-A197-752EB68731B0}">
      <dsp:nvSpPr>
        <dsp:cNvPr id="0" name=""/>
        <dsp:cNvSpPr/>
      </dsp:nvSpPr>
      <dsp:spPr>
        <a:xfrm>
          <a:off x="388643" y="1163887"/>
          <a:ext cx="5441008" cy="708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57" tIns="0" rIns="2056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400" kern="1200" dirty="0"/>
            <a:t>反省我們的目的</a:t>
          </a:r>
          <a:r>
            <a:rPr lang="en-US" sz="2400" kern="1200" dirty="0"/>
            <a:t> </a:t>
          </a:r>
          <a:r>
            <a:rPr lang="zh-TW" sz="2400" kern="1200" dirty="0"/>
            <a:t>，花時間與神獨處</a:t>
          </a:r>
          <a:r>
            <a:rPr lang="en-US" sz="2400" kern="1200" dirty="0"/>
            <a:t> </a:t>
          </a:r>
        </a:p>
      </dsp:txBody>
      <dsp:txXfrm>
        <a:off x="423228" y="1198472"/>
        <a:ext cx="5371838" cy="639310"/>
      </dsp:txXfrm>
    </dsp:sp>
    <dsp:sp modelId="{A6AAB3A6-A3D9-564D-A00D-C8978B32887F}">
      <dsp:nvSpPr>
        <dsp:cNvPr id="0" name=""/>
        <dsp:cNvSpPr/>
      </dsp:nvSpPr>
      <dsp:spPr>
        <a:xfrm>
          <a:off x="0" y="2606767"/>
          <a:ext cx="7772869" cy="604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A08240-52D0-6647-9CA7-D56418ABB127}">
      <dsp:nvSpPr>
        <dsp:cNvPr id="0" name=""/>
        <dsp:cNvSpPr/>
      </dsp:nvSpPr>
      <dsp:spPr>
        <a:xfrm>
          <a:off x="388643" y="2252527"/>
          <a:ext cx="5441008" cy="7084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57" tIns="0" rIns="2056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400" kern="1200"/>
            <a:t>藉著神的話語來更新開啟新的人生觀</a:t>
          </a:r>
          <a:r>
            <a:rPr lang="en-US" sz="2400" kern="1200"/>
            <a:t> </a:t>
          </a:r>
        </a:p>
      </dsp:txBody>
      <dsp:txXfrm>
        <a:off x="423228" y="2287112"/>
        <a:ext cx="5371838" cy="639310"/>
      </dsp:txXfrm>
    </dsp:sp>
    <dsp:sp modelId="{B285D7E1-BE71-6844-837B-A3ECA3447F72}">
      <dsp:nvSpPr>
        <dsp:cNvPr id="0" name=""/>
        <dsp:cNvSpPr/>
      </dsp:nvSpPr>
      <dsp:spPr>
        <a:xfrm>
          <a:off x="0" y="3695407"/>
          <a:ext cx="7772869" cy="604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1E7AE-9163-9C4D-A566-C0E1ADF15539}">
      <dsp:nvSpPr>
        <dsp:cNvPr id="0" name=""/>
        <dsp:cNvSpPr/>
      </dsp:nvSpPr>
      <dsp:spPr>
        <a:xfrm>
          <a:off x="388643" y="3341167"/>
          <a:ext cx="5441008" cy="7084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657" tIns="0" rIns="2056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400" kern="1200" dirty="0"/>
            <a:t>重啟但不操之過急</a:t>
          </a:r>
          <a:r>
            <a:rPr lang="en-US" sz="2400" kern="1200" dirty="0"/>
            <a:t> already but not yet </a:t>
          </a:r>
        </a:p>
      </dsp:txBody>
      <dsp:txXfrm>
        <a:off x="423228" y="3375752"/>
        <a:ext cx="5371838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61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8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1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90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6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6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55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8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8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DB745-CE72-014E-B2F6-AD17A2400660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8993D-B2E1-3447-8E39-C38B8E2D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98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6C6E1D-5BD0-2911-E2B3-E87EFC27A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US" sz="7200" dirty="0" err="1"/>
              <a:t>青春期家長</a:t>
            </a:r>
            <a:br>
              <a:rPr lang="en-US" sz="7200" dirty="0"/>
            </a:br>
            <a:r>
              <a:rPr lang="en-US" sz="7200" dirty="0" err="1"/>
              <a:t>生命的銳變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DFF8E3-C37F-52E6-A54A-91CCDDF562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59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49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person, indoor, window, little&#10;&#10;Description automatically generated">
            <a:extLst>
              <a:ext uri="{FF2B5EF4-FFF2-40B4-BE49-F238E27FC236}">
                <a16:creationId xmlns:a16="http://schemas.microsoft.com/office/drawing/2014/main" id="{D2FF299F-B6CE-CF89-C268-EB7CC7180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0564" y="643467"/>
            <a:ext cx="857087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81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artoon of a person&#10;&#10;Description automatically generated with low confidence">
            <a:extLst>
              <a:ext uri="{FF2B5EF4-FFF2-40B4-BE49-F238E27FC236}">
                <a16:creationId xmlns:a16="http://schemas.microsoft.com/office/drawing/2014/main" id="{68EF07BC-0CA9-4EA4-F756-94F9324FCA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058" b="211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2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661089E-464F-A13F-F128-86E9F9521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3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85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4C139-3C15-EA0C-D4BF-9171BC0C4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6E65A-A4B6-B9C9-A518-7FC9386E2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zh-TW" altLang="en-US" sz="4800" dirty="0"/>
              <a:t>關係是傷也是藥，良好的親子關係，可以幫助我們和孩子成為更好的自己</a:t>
            </a:r>
            <a:r>
              <a:rPr lang="en-US" sz="4800" dirty="0">
                <a:effectLst/>
              </a:rPr>
              <a:t>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43580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7FE1C1-D7F5-6E72-561B-FF96F48B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Autofit/>
          </a:bodyPr>
          <a:lstStyle/>
          <a:p>
            <a:r>
              <a:rPr lang="zh-TW" altLang="en-US" sz="4800" dirty="0"/>
              <a:t>處於青春期的孩子</a:t>
            </a:r>
            <a:endParaRPr lang="en-US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F1C7DC-3A96-F000-477D-62E64E5AE8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80" r="11271" b="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9125949-E081-C681-8723-C8E8AC825B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6497195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164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0BD170E-A5A6-8647-8524-C501AFA30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20BD170E-A5A6-8647-8524-C501AFA30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20BD170E-A5A6-8647-8524-C501AFA30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A5FB66-09AB-1442-8077-F4471E245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4A5FB66-09AB-1442-8077-F4471E245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64A5FB66-09AB-1442-8077-F4471E245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5957ED-5BB0-C04E-ACEF-13FE63B422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3D5957ED-5BB0-C04E-ACEF-13FE63B422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3D5957ED-5BB0-C04E-ACEF-13FE63B422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8711C0-70F3-78E8-4AB4-B259852F6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 dirty="0"/>
              <a:t>Kurt Cobain 1967-1994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A0C0E-3216-ABF6-9888-001E99ADC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n-US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When Kurt Cobain was nine years old, his parents divorced. He later said the divorce had a profound effect on his life, and his mother noted that his personality changed dramatically; Cobain became defiant and withdrawn. In a 1993 interview, he said he felt "ashamed" of his parents as a child, and had desperately wanted to have a "typical family ... I wanted that security, so I resented my parents for quite a few years because of that."</a:t>
            </a:r>
            <a:r>
              <a:rPr lang="en-US" sz="2200" dirty="0">
                <a:effectLst/>
              </a:rPr>
              <a:t> –Nirvana singer and guitarist</a:t>
            </a:r>
            <a:endParaRPr lang="en-US" sz="2200" dirty="0"/>
          </a:p>
        </p:txBody>
      </p:sp>
      <p:pic>
        <p:nvPicPr>
          <p:cNvPr id="5" name="Picture 4" descr="A person playing a guitar&#10;&#10;Description automatically generated">
            <a:extLst>
              <a:ext uri="{FF2B5EF4-FFF2-40B4-BE49-F238E27FC236}">
                <a16:creationId xmlns:a16="http://schemas.microsoft.com/office/drawing/2014/main" id="{10537D22-F247-1C7F-DC0C-E4CD7A7AC3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50" r="6000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9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237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1C7FD1-924A-B1D2-7DF4-345313272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2C309-3C3D-AFCD-AE52-2E59FA85D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zh-TW" altLang="en-US" sz="4400" dirty="0"/>
              <a:t>作為基督徒，我們信仰的基礎建立在人與神的關係（垂直）、人與人之間的關係（橫向）</a:t>
            </a:r>
            <a:r>
              <a:rPr lang="en-US" sz="4400" dirty="0">
                <a:effectLst/>
              </a:rPr>
              <a:t> </a:t>
            </a:r>
            <a:endParaRPr lang="en-US" sz="44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16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E17859-C5F0-476F-A082-A4CB8841D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37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358AFC-43A5-5131-3AE0-0D300CD26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zh-TW" altLang="en-US" dirty="0"/>
              <a:t>一、個人生命的改造</a:t>
            </a:r>
            <a:r>
              <a:rPr lang="en-US" altLang="zh-TW" dirty="0"/>
              <a:t> (</a:t>
            </a:r>
            <a:r>
              <a:rPr lang="en-US" dirty="0"/>
              <a:t>Reconstruct</a:t>
            </a:r>
            <a:r>
              <a:rPr lang="en-US" altLang="zh-TW" dirty="0"/>
              <a:t>)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3ED2D9-686E-E2F6-5F4A-D82D4F5C45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79" r="20270" b="-1"/>
          <a:stretch/>
        </p:blipFill>
        <p:spPr>
          <a:xfrm>
            <a:off x="6848918" y="1771078"/>
            <a:ext cx="4504881" cy="4504881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980527" y="1929807"/>
            <a:ext cx="4556632" cy="455663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00988" y="1969050"/>
            <a:ext cx="666675" cy="648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904481-FEA7-1954-5D17-ED8B1D2783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7765055"/>
              </p:ext>
            </p:extLst>
          </p:nvPr>
        </p:nvGraphicFramePr>
        <p:xfrm>
          <a:off x="838199" y="1674448"/>
          <a:ext cx="8238067" cy="4681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296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6EF72B9-1DC9-E94F-9CD8-612BE2A0D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76EF72B9-1DC9-E94F-9CD8-612BE2A0D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76EF72B9-1DC9-E94F-9CD8-612BE2A0D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1BEDBB-CB33-4742-BE10-D994BC878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401BEDBB-CB33-4742-BE10-D994BC878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401BEDBB-CB33-4742-BE10-D994BC878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81A4A9-642B-7A4E-B02D-F3D65D2816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8C81A4A9-642B-7A4E-B02D-F3D65D2816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8C81A4A9-642B-7A4E-B02D-F3D65D2816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00BB27-77E2-2045-820D-2A85142B4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BD00BB27-77E2-2045-820D-2A85142B4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BD00BB27-77E2-2045-820D-2A85142B4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3776CF6-28E2-724B-BEBA-A82A3BCAA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33776CF6-28E2-724B-BEBA-A82A3BCAA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33776CF6-28E2-724B-BEBA-A82A3BCAA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208898-C682-9746-A24A-B85D70312D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71208898-C682-9746-A24A-B85D70312D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71208898-C682-9746-A24A-B85D70312D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A17396-B196-87BF-AE0D-4BC806F87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zh-TW" alt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回顧自己生命的經歷</a:t>
            </a:r>
            <a:b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6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4148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1B2B18-F4A8-96AC-A1F9-B2057708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zh-TW">
                <a:solidFill>
                  <a:srgbClr val="FFFFFF"/>
                </a:solidFill>
              </a:rPr>
              <a:t>重審自己與生命之主的關係</a:t>
            </a:r>
            <a:r>
              <a:rPr lang="en-US">
                <a:solidFill>
                  <a:srgbClr val="FFFFFF"/>
                </a:solidFill>
              </a:rPr>
              <a:t> </a:t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6C0E5-155D-99FA-CC52-57ED546BB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0" y="1526033"/>
            <a:ext cx="6620933" cy="3935281"/>
          </a:xfrm>
        </p:spPr>
        <p:txBody>
          <a:bodyPr>
            <a:noAutofit/>
          </a:bodyPr>
          <a:lstStyle/>
          <a:p>
            <a:r>
              <a:rPr lang="en-US" sz="3600" dirty="0"/>
              <a:t>Goal Seeking? Or God Seeking?</a:t>
            </a:r>
          </a:p>
          <a:p>
            <a:r>
              <a:rPr lang="en-US" sz="3600" dirty="0"/>
              <a:t>Self-regulating? Or Submissive to the Lordship?</a:t>
            </a:r>
          </a:p>
          <a:p>
            <a:r>
              <a:rPr lang="en-US" sz="3600" dirty="0"/>
              <a:t>Self-actualization? Or Denying Self?</a:t>
            </a:r>
          </a:p>
          <a:p>
            <a:r>
              <a:rPr lang="en-US" sz="3600" dirty="0"/>
              <a:t>Me First? Or God First?</a:t>
            </a:r>
          </a:p>
        </p:txBody>
      </p:sp>
    </p:spTree>
    <p:extLst>
      <p:ext uri="{BB962C8B-B14F-4D97-AF65-F5344CB8AC3E}">
        <p14:creationId xmlns:p14="http://schemas.microsoft.com/office/powerpoint/2010/main" val="81367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4D1662-AE59-8531-600C-FA129ABAA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zh-TW">
                <a:solidFill>
                  <a:srgbClr val="FFFFFF"/>
                </a:solidFill>
              </a:rPr>
              <a:t>改變自己、接受不完美的我</a:t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307D8-1A41-BBB0-D547-C128F6AA5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zh-TW" sz="4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勇於面對和認識真實的自己</a:t>
            </a:r>
            <a:r>
              <a:rPr lang="en-US" sz="4800" dirty="0">
                <a:effectLst/>
              </a:rPr>
              <a:t> </a:t>
            </a:r>
          </a:p>
          <a:p>
            <a:r>
              <a:rPr lang="en-US" sz="4800" dirty="0" err="1">
                <a:latin typeface="DengXian" panose="02010600030101010101" pitchFamily="2" charset="-122"/>
                <a:ea typeface="DengXian" panose="02010600030101010101" pitchFamily="2" charset="-122"/>
              </a:rPr>
              <a:t>學習控制自己的情緒</a:t>
            </a:r>
            <a:endParaRPr lang="en-US" sz="48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en-US" sz="4800" dirty="0" err="1">
                <a:latin typeface="DengXian" panose="02010600030101010101" pitchFamily="2" charset="-122"/>
                <a:ea typeface="DengXian" panose="02010600030101010101" pitchFamily="2" charset="-122"/>
              </a:rPr>
              <a:t>神會用我們的孩子來改變我們</a:t>
            </a:r>
            <a:endParaRPr lang="en-US" sz="48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5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2AC323-2080-8D9A-744F-6CFF588D3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zh-TW" altLang="en-US" dirty="0"/>
              <a:t>二、與青少年關係的重建</a:t>
            </a:r>
            <a:r>
              <a:rPr lang="en-US" altLang="zh-TW" dirty="0"/>
              <a:t> (Rebuild)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7B17FF-0A43-AD2E-B0C9-8826A25EBA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06" r="22894" b="-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6395FD-52DD-E7D3-48CA-A659FDD19D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472712"/>
              </p:ext>
            </p:extLst>
          </p:nvPr>
        </p:nvGraphicFramePr>
        <p:xfrm>
          <a:off x="838199" y="1825625"/>
          <a:ext cx="833966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739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47A48A-BD91-5C4A-A062-5D573BF187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C747A48A-BD91-5C4A-A062-5D573BF187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C747A48A-BD91-5C4A-A062-5D573BF187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6ED7677-B75E-2B4F-9A50-DA358EF72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F6ED7677-B75E-2B4F-9A50-DA358EF72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F6ED7677-B75E-2B4F-9A50-DA358EF72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81A53B-F053-684B-B13B-373F73B8D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8181A53B-F053-684B-B13B-373F73B8D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8181A53B-F053-684B-B13B-373F73B8D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739B4E-2433-AD42-94B4-FA84DBDC2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C7739B4E-2433-AD42-94B4-FA84DBDC2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C7739B4E-2433-AD42-94B4-FA84DBDC2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652A03-71A2-1F4E-A208-08E1A112B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19652A03-71A2-1F4E-A208-08E1A112B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19652A03-71A2-1F4E-A208-08E1A112B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2DEDB1-F783-B143-AA99-19200E57B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A82DEDB1-F783-B143-AA99-19200E57B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A82DEDB1-F783-B143-AA99-19200E57B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E17859-C5F0-476F-A082-A4CB8841D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37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55BE23-D433-7544-6A85-434ACDAA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zh-TW" altLang="en-US" dirty="0"/>
              <a:t>學習在生活中與你的孩子建立關係</a:t>
            </a:r>
            <a:r>
              <a:rPr lang="en-US" dirty="0"/>
              <a:t> </a:t>
            </a:r>
          </a:p>
        </p:txBody>
      </p:sp>
      <p:pic>
        <p:nvPicPr>
          <p:cNvPr id="6" name="Picture 5" descr="A close up of a chain link fence&#10;&#10;Description automatically generated with low confidence">
            <a:extLst>
              <a:ext uri="{FF2B5EF4-FFF2-40B4-BE49-F238E27FC236}">
                <a16:creationId xmlns:a16="http://schemas.microsoft.com/office/drawing/2014/main" id="{95AC657E-F7BC-B9EE-4A71-1DF423709E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11" r="21240" b="2"/>
          <a:stretch/>
        </p:blipFill>
        <p:spPr>
          <a:xfrm>
            <a:off x="6848918" y="1771078"/>
            <a:ext cx="4504881" cy="4504881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980527" y="1929807"/>
            <a:ext cx="4556632" cy="455663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00988" y="1969050"/>
            <a:ext cx="666675" cy="648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005B93-FE4E-B9F6-C018-9CC216671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428430"/>
              </p:ext>
            </p:extLst>
          </p:nvPr>
        </p:nvGraphicFramePr>
        <p:xfrm>
          <a:off x="838200" y="1674448"/>
          <a:ext cx="8525933" cy="4818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6335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4830B3-C318-6D4A-86C7-9533CDD1E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314830B3-C318-6D4A-86C7-9533CDD1E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314830B3-C318-6D4A-86C7-9533CDD1E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266ABC-0131-2247-A180-6D28C4AA9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50266ABC-0131-2247-A180-6D28C4AA9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50266ABC-0131-2247-A180-6D28C4AA9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D15859-AB3D-3645-8186-F56214ABF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08D15859-AB3D-3645-8186-F56214ABF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08D15859-AB3D-3645-8186-F56214ABF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01586F-FC43-E042-85B8-0800D45BC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1501586F-FC43-E042-85B8-0800D45BC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1501586F-FC43-E042-85B8-0800D45BC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BD6AB0E-03FD-7B4F-9BA2-32B33BACB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4BD6AB0E-03FD-7B4F-9BA2-32B33BACB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4BD6AB0E-03FD-7B4F-9BA2-32B33BACB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71B81-8DCA-DF67-6C6A-72C9BFBD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79" y="2087880"/>
            <a:ext cx="3641893" cy="2529840"/>
          </a:xfrm>
        </p:spPr>
        <p:txBody>
          <a:bodyPr anchor="b">
            <a:normAutofit/>
          </a:bodyPr>
          <a:lstStyle/>
          <a:p>
            <a:pPr algn="r"/>
            <a:r>
              <a:rPr lang="zh-TW" altLang="en-US" sz="3400" dirty="0">
                <a:solidFill>
                  <a:srgbClr val="FFFFFF"/>
                </a:solidFill>
              </a:rPr>
              <a:t>三、反省、更新、重啟</a:t>
            </a:r>
            <a:br>
              <a:rPr lang="en-US" altLang="zh-TW" sz="3400" dirty="0">
                <a:solidFill>
                  <a:srgbClr val="FFFFFF"/>
                </a:solidFill>
              </a:rPr>
            </a:br>
            <a:r>
              <a:rPr lang="en-US" altLang="zh-TW" sz="3400" dirty="0">
                <a:solidFill>
                  <a:srgbClr val="FFFFFF"/>
                </a:solidFill>
              </a:rPr>
              <a:t> (Reflect – Renew – Restart)</a:t>
            </a:r>
            <a:r>
              <a:rPr lang="en-US" sz="3400" dirty="0">
                <a:solidFill>
                  <a:srgbClr val="FFFFFF"/>
                </a:solidFill>
                <a:effectLst/>
              </a:rPr>
              <a:t> </a:t>
            </a: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F890E21-1105-D8F2-0B0E-41372043A1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762062"/>
              </p:ext>
            </p:extLst>
          </p:nvPr>
        </p:nvGraphicFramePr>
        <p:xfrm>
          <a:off x="4160051" y="750440"/>
          <a:ext cx="7772869" cy="5464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993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7F16CA-BA4F-5646-A197-752EB6873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9F7F16CA-BA4F-5646-A197-752EB6873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9F7F16CA-BA4F-5646-A197-752EB6873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295CB9-93F3-7144-9958-BEF1BD0E5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B2295CB9-93F3-7144-9958-BEF1BD0E5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B2295CB9-93F3-7144-9958-BEF1BD0E5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A08240-52D0-6647-9CA7-D56418ABB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18A08240-52D0-6647-9CA7-D56418ABB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18A08240-52D0-6647-9CA7-D56418ABB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6AAB3A6-A3D9-564D-A00D-C8978B328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A6AAB3A6-A3D9-564D-A00D-C8978B328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A6AAB3A6-A3D9-564D-A00D-C8978B328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0B1E7AE-9163-9C4D-A566-C0E1ADF155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10B1E7AE-9163-9C4D-A566-C0E1ADF155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10B1E7AE-9163-9C4D-A566-C0E1ADF155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85D7E1-BE71-6844-837B-A3ECA3447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B285D7E1-BE71-6844-837B-A3ECA3447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B285D7E1-BE71-6844-837B-A3ECA3447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06F6F-A7D7-43EE-37AD-F3BCE054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每日個人與神、人與人互動的三重組合：認知、情感、意志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pic>
        <p:nvPicPr>
          <p:cNvPr id="4" name="Content Placeholder 3" descr="Table&#10;&#10;Description automatically generated">
            <a:extLst>
              <a:ext uri="{FF2B5EF4-FFF2-40B4-BE49-F238E27FC236}">
                <a16:creationId xmlns:a16="http://schemas.microsoft.com/office/drawing/2014/main" id="{FDEBCBE8-8B9F-0602-5C30-EC91C117F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95204"/>
            <a:ext cx="10515600" cy="341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96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211CB03-B04A-F81D-ADD0-761CABB163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994" y="643466"/>
            <a:ext cx="880801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23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56748578-761F-87D7-462C-2B702B273F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613" y="643466"/>
            <a:ext cx="1036477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00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51873E-6D8F-6108-B2E6-250970216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A7A2A-3354-1706-2A04-E7FCF0B62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zh-TW" altLang="en-US" sz="4800" dirty="0"/>
              <a:t>改變先從自己開始、藉著神的力量來翻轉你的生命</a:t>
            </a:r>
            <a:endParaRPr lang="en-US" altLang="zh-TW" sz="4800" dirty="0"/>
          </a:p>
          <a:p>
            <a:r>
              <a:rPr lang="zh-TW" altLang="en-US" sz="4800" dirty="0"/>
              <a:t>生命影響生命、來證明你的信仰是真實的</a:t>
            </a:r>
            <a:r>
              <a:rPr lang="en-US" sz="4800" dirty="0">
                <a:effectLst/>
              </a:rPr>
              <a:t> </a:t>
            </a:r>
            <a:r>
              <a:rPr lang="zh-TW" altLang="en-US" sz="4800" dirty="0"/>
              <a:t>！</a:t>
            </a:r>
            <a:endParaRPr lang="en-US" sz="48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21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914</TotalTime>
  <Words>401</Words>
  <Application>Microsoft Macintosh PowerPoint</Application>
  <PresentationFormat>Widescreen</PresentationFormat>
  <Paragraphs>40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DengXian</vt:lpstr>
      <vt:lpstr>Arial</vt:lpstr>
      <vt:lpstr>Calibri</vt:lpstr>
      <vt:lpstr>Calibri Light</vt:lpstr>
      <vt:lpstr>Office Theme</vt:lpstr>
      <vt:lpstr>青春期家長 生命的銳變</vt:lpstr>
      <vt:lpstr>PowerPoint Presentation</vt:lpstr>
      <vt:lpstr>PowerPoint Presentation</vt:lpstr>
      <vt:lpstr>PowerPoint Presentation</vt:lpstr>
      <vt:lpstr>PowerPoint Presentation</vt:lpstr>
      <vt:lpstr>處於青春期的孩子</vt:lpstr>
      <vt:lpstr>Kurt Cobain 1967-1994</vt:lpstr>
      <vt:lpstr>PowerPoint Presentation</vt:lpstr>
      <vt:lpstr>一、個人生命的改造 (Reconstruct) </vt:lpstr>
      <vt:lpstr>回顧自己生命的經歷 </vt:lpstr>
      <vt:lpstr>重審自己與生命之主的關係  </vt:lpstr>
      <vt:lpstr>改變自己、接受不完美的我 </vt:lpstr>
      <vt:lpstr>二、與青少年關係的重建 (Rebuild) </vt:lpstr>
      <vt:lpstr>學習在生活中與你的孩子建立關係 </vt:lpstr>
      <vt:lpstr>三、反省、更新、重啟  (Reflect – Renew – Restart) </vt:lpstr>
      <vt:lpstr>每日個人與神、人與人互動的三重組合：認知、情感、意志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青春期家長生命的銳變</dc:title>
  <dc:creator>Evie Chee</dc:creator>
  <cp:lastModifiedBy>Evie Chee</cp:lastModifiedBy>
  <cp:revision>21</cp:revision>
  <dcterms:created xsi:type="dcterms:W3CDTF">2022-08-18T22:52:16Z</dcterms:created>
  <dcterms:modified xsi:type="dcterms:W3CDTF">2022-09-02T06:29:01Z</dcterms:modified>
</cp:coreProperties>
</file>