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9"/>
  </p:notesMasterIdLst>
  <p:sldIdLst>
    <p:sldId id="835" r:id="rId2"/>
    <p:sldId id="852" r:id="rId3"/>
    <p:sldId id="1440" r:id="rId4"/>
    <p:sldId id="1391" r:id="rId5"/>
    <p:sldId id="845" r:id="rId6"/>
    <p:sldId id="1299" r:id="rId7"/>
    <p:sldId id="1441" r:id="rId8"/>
    <p:sldId id="1442" r:id="rId9"/>
    <p:sldId id="1381" r:id="rId10"/>
    <p:sldId id="1370" r:id="rId11"/>
    <p:sldId id="1394" r:id="rId12"/>
    <p:sldId id="1438" r:id="rId13"/>
    <p:sldId id="1443" r:id="rId14"/>
    <p:sldId id="1419" r:id="rId15"/>
    <p:sldId id="1424" r:id="rId16"/>
    <p:sldId id="1444" r:id="rId17"/>
    <p:sldId id="1445" r:id="rId18"/>
    <p:sldId id="1425" r:id="rId19"/>
    <p:sldId id="1446" r:id="rId20"/>
    <p:sldId id="1439" r:id="rId21"/>
    <p:sldId id="1420" r:id="rId22"/>
    <p:sldId id="1427" r:id="rId23"/>
    <p:sldId id="1447" r:id="rId24"/>
    <p:sldId id="1448" r:id="rId25"/>
    <p:sldId id="1449" r:id="rId26"/>
    <p:sldId id="1385" r:id="rId27"/>
    <p:sldId id="145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4808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322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9613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286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1566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7255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0971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950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4506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6244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3724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0717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921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412653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61319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7:24-29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「所以，凡听见我这话就去行的，好比一个聪明人，把房子盖在磐石上；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雨淋，水冲，风吹，撞着那房子，房子总不倒塌，因为根基立在磐石上。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凡听见我这话不去行的，好比一个无知的人，把房子盖在沙土上；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雨淋，水冲，风吹，撞着那房子，房子就倒塌了，并且倒塌得很大。」</a:t>
            </a:r>
          </a:p>
        </p:txBody>
      </p:sp>
    </p:spTree>
    <p:extLst>
      <p:ext uri="{BB962C8B-B14F-4D97-AF65-F5344CB8AC3E}">
        <p14:creationId xmlns:p14="http://schemas.microsoft.com/office/powerpoint/2010/main" val="905207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耶稣讲完了这些话，众人都希奇他的教训；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因为他教训他们，正像有权柄的人，不像他们的文士。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作一个行道的聪明人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ea typeface="SimSun" pitchFamily="2" charset="-122"/>
              </a:rPr>
              <a:t>	</a:t>
            </a:r>
            <a:r>
              <a:rPr lang="zh-CN" altLang="en-US" sz="3600" b="1" dirty="0">
                <a:ea typeface="SimSun" pitchFamily="2" charset="-122"/>
              </a:rPr>
              <a:t>登山宝训系列的最后一讲。</a:t>
            </a:r>
            <a:endParaRPr lang="en-US" altLang="zh-CN" sz="3600" b="1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6D452-C46A-52D6-23C1-CA06C29C0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6068" y="275304"/>
            <a:ext cx="3621493" cy="1326321"/>
          </a:xfrm>
        </p:spPr>
        <p:txBody>
          <a:bodyPr>
            <a:normAutofit/>
          </a:bodyPr>
          <a:lstStyle/>
          <a:p>
            <a:r>
              <a:rPr lang="zh-CN" sz="360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登山宝训的场景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DB7AF9-6911-8E81-D2A8-8AE9A22CA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175" y="1935922"/>
            <a:ext cx="4315280" cy="2680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45ECAB-9079-B4DA-E3CF-D89D2A4C4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4640826" cy="688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26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7C76A-362C-E9E1-0A32-18BE48DF1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FBA49-076A-C2D6-96E8-4B9FB11895C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5C386-B0E8-4EB9-33AE-83948F5AC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6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「所以，凡听见我这话就去行的，好比一个聪明人，把房子盖在磐石上；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雨淋，水冲，风吹，撞着那房子，房子总不倒塌，因为根基立在磐石上。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凡听见我这话不去行的，好比一个无知的人，把房子盖在沙土上；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雨淋，水冲，风吹，撞着那房子，房子就倒塌了，并且倒塌得很大。」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一、作一个信道的聪明人。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敬畏耶和华是知识的开端；愚妄人藐视智慧和训诲。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9:10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敬畏耶和华是智慧的开端；认识至圣者便是聪明。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我们既蒙留下，有进入他安息的应许，就当畏惧，免得我们中间或有人似乎是赶不上了。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因为有福音传给我们，像传给他们一样；只是所听见的道与他们无益，因为他们没有信心与所听见的道调和。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但我们已经相信的人得以进入那安息，正如上帝所说：「我在怒中起誓说：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他们断不可进入我的安息！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」其实造物之工，从创世以来已经成全了。</a:t>
            </a:r>
          </a:p>
        </p:txBody>
      </p:sp>
    </p:spTree>
    <p:extLst>
      <p:ext uri="{BB962C8B-B14F-4D97-AF65-F5344CB8AC3E}">
        <p14:creationId xmlns:p14="http://schemas.microsoft.com/office/powerpoint/2010/main" val="1058703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一、作一个信道的聪明人。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二、作一个知道的聪明人。</a:t>
            </a:r>
          </a:p>
        </p:txBody>
      </p:sp>
    </p:spTree>
    <p:extLst>
      <p:ext uri="{BB962C8B-B14F-4D97-AF65-F5344CB8AC3E}">
        <p14:creationId xmlns:p14="http://schemas.microsoft.com/office/powerpoint/2010/main" val="341685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、圣经目录。</a:t>
            </a:r>
          </a:p>
        </p:txBody>
      </p:sp>
    </p:spTree>
    <p:extLst>
      <p:ext uri="{BB962C8B-B14F-4D97-AF65-F5344CB8AC3E}">
        <p14:creationId xmlns:p14="http://schemas.microsoft.com/office/powerpoint/2010/main" val="614943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圣经目录顺口溜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旧约部分：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创出利民申；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书士得撒撒，王王代代拉尼斯；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伯诗箴传歌；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赛耶哀结但何珥，摩俄拿弥鸿，哈番该亚玛。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5-12-5-17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82358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圣经目录顺口溜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新约部分：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太可路约徒罗，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林林加弗腓西，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帖帖提提多门来雅，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彼彼约约约犹启。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4-1-21-1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078057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、圣经目录。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、基要真理。</a:t>
            </a:r>
          </a:p>
        </p:txBody>
      </p:sp>
    </p:spTree>
    <p:extLst>
      <p:ext uri="{BB962C8B-B14F-4D97-AF65-F5344CB8AC3E}">
        <p14:creationId xmlns:p14="http://schemas.microsoft.com/office/powerpoint/2010/main" val="3820662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		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使徒信经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+mj-lt"/>
              <a:buAutoNum type="arabicPeriod"/>
            </a:pPr>
            <a:r>
              <a:rPr lang="zh-CN" altLang="en-US" sz="28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我信上帝，全能的父， 创造天地的主。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+mj-lt"/>
              <a:buAutoNum type="arabicPeriod"/>
            </a:pPr>
            <a:r>
              <a:rPr lang="zh-CN" altLang="en-US" sz="28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信我主耶稣基督，上帝的独生子；因着圣灵感孕，从童贞女马利亚所生；在本丢彼拉多手下受难，被钉在十字架上，受死，埋葬；降在阴间；第三天从死里复活；升天，坐在全能父上帝的右边；将来必从那里降临，审判活人，死人。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+mj-lt"/>
              <a:buAutoNum type="arabicPeriod"/>
            </a:pPr>
            <a:r>
              <a:rPr lang="zh-CN" altLang="en-US" sz="28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我信圣灵；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+mj-lt"/>
              <a:buAutoNum type="arabicPeriod"/>
            </a:pPr>
            <a:r>
              <a:rPr lang="zh-CN" altLang="en-US" sz="28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我信圣而公之教会；我信圣徒相通；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+mj-lt"/>
              <a:buAutoNum type="arabicPeriod"/>
            </a:pPr>
            <a:r>
              <a:rPr lang="zh-CN" altLang="en-US" sz="28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我信罪得赦免，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+mj-lt"/>
              <a:buAutoNum type="arabicPeriod"/>
            </a:pPr>
            <a:r>
              <a:rPr lang="zh-CN" altLang="en-US" sz="28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我信身体复活；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+mj-lt"/>
              <a:buAutoNum type="arabicPeriod"/>
            </a:pPr>
            <a:r>
              <a:rPr lang="zh-CN" altLang="en-US" sz="28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我信永生。阿们！</a:t>
            </a:r>
          </a:p>
        </p:txBody>
      </p:sp>
    </p:spTree>
    <p:extLst>
      <p:ext uri="{BB962C8B-B14F-4D97-AF65-F5344CB8AC3E}">
        <p14:creationId xmlns:p14="http://schemas.microsoft.com/office/powerpoint/2010/main" val="2611512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、圣经目录。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、基要真理。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、十诫、八福。</a:t>
            </a:r>
          </a:p>
        </p:txBody>
      </p:sp>
    </p:spTree>
    <p:extLst>
      <p:ext uri="{BB962C8B-B14F-4D97-AF65-F5344CB8AC3E}">
        <p14:creationId xmlns:p14="http://schemas.microsoft.com/office/powerpoint/2010/main" val="1479960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的人有福了！因为他们必得饱足。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怜恤人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的人有福了！因为他们必蒙怜恤。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使人和睦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的人有福了！因为他们必称为上帝的儿子。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32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的人有福了！因为天国是他们的。</a:t>
            </a:r>
          </a:p>
        </p:txBody>
      </p:sp>
    </p:spTree>
    <p:extLst>
      <p:ext uri="{BB962C8B-B14F-4D97-AF65-F5344CB8AC3E}">
        <p14:creationId xmlns:p14="http://schemas.microsoft.com/office/powerpoint/2010/main" val="2522437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我就是生命的粮。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你们的祖宗在旷野吃过吗哪，还是死了。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6:50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这是从天上降下来的粮，叫人吃了就不死。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6:51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我是从天上降下来生命的粮；人若吃这粮，就必永远活着。我所要赐的粮就是我的肉，为世人之生命所赐的。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6:63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叫人活着的乃是灵，肉体是无益的。我对你们所说的话就是灵，就是生命。</a:t>
            </a:r>
          </a:p>
        </p:txBody>
      </p:sp>
    </p:spTree>
    <p:extLst>
      <p:ext uri="{BB962C8B-B14F-4D97-AF65-F5344CB8AC3E}">
        <p14:creationId xmlns:p14="http://schemas.microsoft.com/office/powerpoint/2010/main" val="3057486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圣经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与竹篮	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https://www.jianshu.com/p/13d39464aa69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7932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一、作一个信道的聪明人。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二、作一个知道的聪明人。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三、作一个行道的聪明人。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7477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「所以，凡听见我这话就去行的，好比一个聪明人，把房子盖在磐石上；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雨淋，水冲，风吹，撞着那房子，房子总不倒塌，因为根基立在磐石上。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凡听见我这话不去行的，好比一个无知的人，把房子盖在沙土上；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雨淋，水冲，风吹，撞着那房子，房子就倒塌了，并且倒塌得很大。」</a:t>
            </a:r>
          </a:p>
        </p:txBody>
      </p:sp>
    </p:spTree>
    <p:extLst>
      <p:ext uri="{BB962C8B-B14F-4D97-AF65-F5344CB8AC3E}">
        <p14:creationId xmlns:p14="http://schemas.microsoft.com/office/powerpoint/2010/main" val="2211355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所以，你们要脱去一切的污秽和盈余的邪恶，存温柔的心领受那所栽种的道，就是能救你们灵魂的道。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只是你们要行道，不要单单听道，自己欺哄自己。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1:23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因为听道而不行道的，就像人对着镜子看自己本来的面目，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1:24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看见，走后，随即忘了他的相貌如何。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1:25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惟有详细察看那全备、使人自由之律法的，并且时常如此，这人既不是听了就忘，乃是实在行出来，就在他所行的事上必然得福。</a:t>
            </a:r>
          </a:p>
        </p:txBody>
      </p:sp>
    </p:spTree>
    <p:extLst>
      <p:ext uri="{BB962C8B-B14F-4D97-AF65-F5344CB8AC3E}">
        <p14:creationId xmlns:p14="http://schemas.microsoft.com/office/powerpoint/2010/main" val="3693736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耶稣讲完了这些话，众人都希奇他的教训；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因为他教训他们，正像有权柄的人，不像他们的文士。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7C76A-362C-E9E1-0A32-18BE48DF1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FBA49-076A-C2D6-96E8-4B9FB11895C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5C386-B0E8-4EB9-33AE-83948F5AC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699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41399</TotalTime>
  <Words>1443</Words>
  <Application>Microsoft Office PowerPoint</Application>
  <PresentationFormat>On-screen Show (4:3)</PresentationFormat>
  <Paragraphs>101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登山宝训的场景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108</cp:revision>
  <dcterms:created xsi:type="dcterms:W3CDTF">2010-03-20T17:46:04Z</dcterms:created>
  <dcterms:modified xsi:type="dcterms:W3CDTF">2022-08-27T14:21:49Z</dcterms:modified>
</cp:coreProperties>
</file>