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77" r:id="rId3"/>
    <p:sldId id="258" r:id="rId4"/>
    <p:sldId id="259" r:id="rId5"/>
    <p:sldId id="265" r:id="rId6"/>
    <p:sldId id="266" r:id="rId7"/>
    <p:sldId id="267" r:id="rId8"/>
    <p:sldId id="268" r:id="rId9"/>
    <p:sldId id="261" r:id="rId10"/>
    <p:sldId id="263" r:id="rId11"/>
    <p:sldId id="264" r:id="rId12"/>
    <p:sldId id="260" r:id="rId13"/>
    <p:sldId id="269" r:id="rId14"/>
    <p:sldId id="270" r:id="rId15"/>
    <p:sldId id="272" r:id="rId16"/>
    <p:sldId id="271" r:id="rId17"/>
    <p:sldId id="273" r:id="rId18"/>
    <p:sldId id="274" r:id="rId19"/>
    <p:sldId id="276" r:id="rId20"/>
    <p:sldId id="275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6F0EF8-9BB6-4399-976C-79CF00E30F4B}" v="154" dt="2022-08-18T21:32:00.21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E3DA"/>
          </a:solidFill>
        </a:fill>
      </a:tcStyle>
    </a:wholeTbl>
    <a:band2H>
      <a:tcTxStyle/>
      <a:tcStyle>
        <a:tcBdr/>
        <a:fill>
          <a:solidFill>
            <a:srgbClr val="E7F2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EEC"/>
          </a:solidFill>
        </a:fill>
      </a:tcStyle>
    </a:wholeTbl>
    <a:band2H>
      <a:tcTxStyle/>
      <a:tcStyle>
        <a:tcBdr/>
        <a:fill>
          <a:solidFill>
            <a:srgbClr val="E8EFF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FDACC"/>
          </a:solidFill>
        </a:fill>
      </a:tcStyle>
    </a:wholeTbl>
    <a:band2H>
      <a:tcTxStyle/>
      <a:tcStyle>
        <a:tcBdr/>
        <a:fill>
          <a:solidFill>
            <a:srgbClr val="F7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4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o, Don" userId="e7e75b0a-d538-4c0b-a129-7ace367e1452" providerId="ADAL" clId="{6A6F0EF8-9BB6-4399-976C-79CF00E30F4B}"/>
    <pc:docChg chg="undo custSel mod addSld delSld modSld sldOrd">
      <pc:chgData name="Kuo, Don" userId="e7e75b0a-d538-4c0b-a129-7ace367e1452" providerId="ADAL" clId="{6A6F0EF8-9BB6-4399-976C-79CF00E30F4B}" dt="2022-08-18T21:32:07.249" v="1564" actId="14100"/>
      <pc:docMkLst>
        <pc:docMk/>
      </pc:docMkLst>
      <pc:sldChg chg="modSp mod">
        <pc:chgData name="Kuo, Don" userId="e7e75b0a-d538-4c0b-a129-7ace367e1452" providerId="ADAL" clId="{6A6F0EF8-9BB6-4399-976C-79CF00E30F4B}" dt="2022-08-09T23:46:55.714" v="944" actId="2711"/>
        <pc:sldMkLst>
          <pc:docMk/>
          <pc:sldMk cId="0" sldId="256"/>
        </pc:sldMkLst>
        <pc:spChg chg="mod">
          <ac:chgData name="Kuo, Don" userId="e7e75b0a-d538-4c0b-a129-7ace367e1452" providerId="ADAL" clId="{6A6F0EF8-9BB6-4399-976C-79CF00E30F4B}" dt="2022-07-23T22:43:20.115" v="2" actId="2711"/>
          <ac:spMkLst>
            <pc:docMk/>
            <pc:sldMk cId="0" sldId="256"/>
            <ac:spMk id="94" creationId="{00000000-0000-0000-0000-000000000000}"/>
          </ac:spMkLst>
        </pc:spChg>
        <pc:spChg chg="mod">
          <ac:chgData name="Kuo, Don" userId="e7e75b0a-d538-4c0b-a129-7ace367e1452" providerId="ADAL" clId="{6A6F0EF8-9BB6-4399-976C-79CF00E30F4B}" dt="2022-08-09T23:46:55.714" v="944" actId="2711"/>
          <ac:spMkLst>
            <pc:docMk/>
            <pc:sldMk cId="0" sldId="256"/>
            <ac:spMk id="95" creationId="{00000000-0000-0000-0000-000000000000}"/>
          </ac:spMkLst>
        </pc:spChg>
        <pc:spChg chg="mod">
          <ac:chgData name="Kuo, Don" userId="e7e75b0a-d538-4c0b-a129-7ace367e1452" providerId="ADAL" clId="{6A6F0EF8-9BB6-4399-976C-79CF00E30F4B}" dt="2022-07-23T23:01:33.208" v="155"/>
          <ac:spMkLst>
            <pc:docMk/>
            <pc:sldMk cId="0" sldId="256"/>
            <ac:spMk id="96" creationId="{00000000-0000-0000-0000-000000000000}"/>
          </ac:spMkLst>
        </pc:spChg>
      </pc:sldChg>
      <pc:sldChg chg="addSp delSp modSp del mod ord setBg">
        <pc:chgData name="Kuo, Don" userId="e7e75b0a-d538-4c0b-a129-7ace367e1452" providerId="ADAL" clId="{6A6F0EF8-9BB6-4399-976C-79CF00E30F4B}" dt="2022-08-13T23:21:12.272" v="1531" actId="2696"/>
        <pc:sldMkLst>
          <pc:docMk/>
          <pc:sldMk cId="0" sldId="257"/>
        </pc:sldMkLst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7" creationId="{59F4CD50-7A12-D823-2798-8594F404531D}"/>
          </ac:spMkLst>
        </pc:spChg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8" creationId="{4A7218B9-F28D-C28F-2509-F2811DB394F3}"/>
          </ac:spMkLst>
        </pc:spChg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9" creationId="{A06EA462-B46A-1FAF-1292-65749E83FFCD}"/>
          </ac:spMkLst>
        </pc:spChg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10" creationId="{78ED800B-45B7-D361-9F8B-34D918E4778E}"/>
          </ac:spMkLst>
        </pc:spChg>
        <pc:spChg chg="add del mod">
          <ac:chgData name="Kuo, Don" userId="e7e75b0a-d538-4c0b-a129-7ace367e1452" providerId="ADAL" clId="{6A6F0EF8-9BB6-4399-976C-79CF00E30F4B}" dt="2022-08-13T23:07:55.368" v="1375" actId="21"/>
          <ac:spMkLst>
            <pc:docMk/>
            <pc:sldMk cId="0" sldId="257"/>
            <ac:spMk id="12" creationId="{A4BC1603-5EFF-BA29-55A6-FBFC8EC13AD6}"/>
          </ac:spMkLst>
        </pc:spChg>
        <pc:spChg chg="add del mod">
          <ac:chgData name="Kuo, Don" userId="e7e75b0a-d538-4c0b-a129-7ace367e1452" providerId="ADAL" clId="{6A6F0EF8-9BB6-4399-976C-79CF00E30F4B}" dt="2022-08-13T23:07:57.570" v="1376" actId="21"/>
          <ac:spMkLst>
            <pc:docMk/>
            <pc:sldMk cId="0" sldId="257"/>
            <ac:spMk id="13" creationId="{D919646F-3673-9B72-2B30-C699CAF26C40}"/>
          </ac:spMkLst>
        </pc:spChg>
        <pc:spChg chg="add del mod">
          <ac:chgData name="Kuo, Don" userId="e7e75b0a-d538-4c0b-a129-7ace367e1452" providerId="ADAL" clId="{6A6F0EF8-9BB6-4399-976C-79CF00E30F4B}" dt="2022-08-13T23:08:03.922" v="1377" actId="21"/>
          <ac:spMkLst>
            <pc:docMk/>
            <pc:sldMk cId="0" sldId="257"/>
            <ac:spMk id="14" creationId="{3C5FBFEF-4ACE-991B-339E-9C362620DD63}"/>
          </ac:spMkLst>
        </pc:spChg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15" creationId="{33D02536-9B69-952E-28BA-27188CEB46C0}"/>
          </ac:spMkLst>
        </pc:spChg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16" creationId="{325B37EA-33A1-A049-F03E-E9D52EFE1C3F}"/>
          </ac:spMkLst>
        </pc:spChg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17" creationId="{3B1B2C90-84CB-0DCB-9BAE-677B4A6F8BBA}"/>
          </ac:spMkLst>
        </pc:spChg>
        <pc:spChg chg="add mod">
          <ac:chgData name="Kuo, Don" userId="e7e75b0a-d538-4c0b-a129-7ace367e1452" providerId="ADAL" clId="{6A6F0EF8-9BB6-4399-976C-79CF00E30F4B}" dt="2022-08-13T23:11:00.835" v="1438" actId="207"/>
          <ac:spMkLst>
            <pc:docMk/>
            <pc:sldMk cId="0" sldId="257"/>
            <ac:spMk id="18" creationId="{D96B6B32-FC37-E123-48CF-5171797EDF6C}"/>
          </ac:spMkLst>
        </pc:spChg>
        <pc:spChg chg="del mod">
          <ac:chgData name="Kuo, Don" userId="e7e75b0a-d538-4c0b-a129-7ace367e1452" providerId="ADAL" clId="{6A6F0EF8-9BB6-4399-976C-79CF00E30F4B}" dt="2022-07-23T22:49:48.043" v="72" actId="21"/>
          <ac:spMkLst>
            <pc:docMk/>
            <pc:sldMk cId="0" sldId="257"/>
            <ac:spMk id="98" creationId="{00000000-0000-0000-0000-000000000000}"/>
          </ac:spMkLst>
        </pc:spChg>
        <pc:graphicFrameChg chg="add del mod modGraphic">
          <ac:chgData name="Kuo, Don" userId="e7e75b0a-d538-4c0b-a129-7ace367e1452" providerId="ADAL" clId="{6A6F0EF8-9BB6-4399-976C-79CF00E30F4B}" dt="2022-08-13T22:58:05.492" v="1242" actId="21"/>
          <ac:graphicFrameMkLst>
            <pc:docMk/>
            <pc:sldMk cId="0" sldId="257"/>
            <ac:graphicFrameMk id="2" creationId="{50F90267-34EF-6691-16F4-C1350417D931}"/>
          </ac:graphicFrameMkLst>
        </pc:graphicFrameChg>
        <pc:graphicFrameChg chg="add del mod modGraphic">
          <ac:chgData name="Kuo, Don" userId="e7e75b0a-d538-4c0b-a129-7ace367e1452" providerId="ADAL" clId="{6A6F0EF8-9BB6-4399-976C-79CF00E30F4B}" dt="2022-08-13T23:13:08.985" v="1452" actId="21"/>
          <ac:graphicFrameMkLst>
            <pc:docMk/>
            <pc:sldMk cId="0" sldId="257"/>
            <ac:graphicFrameMk id="3" creationId="{89F7D672-329E-1BF8-33EE-834FDEFAA3BE}"/>
          </ac:graphicFrameMkLst>
        </pc:graphicFrameChg>
        <pc:graphicFrameChg chg="add del mod modGraphic">
          <ac:chgData name="Kuo, Don" userId="e7e75b0a-d538-4c0b-a129-7ace367e1452" providerId="ADAL" clId="{6A6F0EF8-9BB6-4399-976C-79CF00E30F4B}" dt="2022-08-13T23:13:08.985" v="1452" actId="21"/>
          <ac:graphicFrameMkLst>
            <pc:docMk/>
            <pc:sldMk cId="0" sldId="257"/>
            <ac:graphicFrameMk id="4" creationId="{68F6F97D-63F5-FCA0-C8C2-F80D8A6AD7D7}"/>
          </ac:graphicFrameMkLst>
        </pc:graphicFrameChg>
        <pc:graphicFrameChg chg="add del mod modGraphic">
          <ac:chgData name="Kuo, Don" userId="e7e75b0a-d538-4c0b-a129-7ace367e1452" providerId="ADAL" clId="{6A6F0EF8-9BB6-4399-976C-79CF00E30F4B}" dt="2022-08-13T23:13:08.985" v="1452" actId="21"/>
          <ac:graphicFrameMkLst>
            <pc:docMk/>
            <pc:sldMk cId="0" sldId="257"/>
            <ac:graphicFrameMk id="5" creationId="{49FB2038-D536-71DC-2BA0-F6A4830B1F5D}"/>
          </ac:graphicFrameMkLst>
        </pc:graphicFrameChg>
        <pc:graphicFrameChg chg="add del mod modGraphic">
          <ac:chgData name="Kuo, Don" userId="e7e75b0a-d538-4c0b-a129-7ace367e1452" providerId="ADAL" clId="{6A6F0EF8-9BB6-4399-976C-79CF00E30F4B}" dt="2022-08-13T23:13:08.985" v="1452" actId="21"/>
          <ac:graphicFrameMkLst>
            <pc:docMk/>
            <pc:sldMk cId="0" sldId="257"/>
            <ac:graphicFrameMk id="6" creationId="{8E418D15-D0DF-1FD9-8938-3C587EB670DF}"/>
          </ac:graphicFrameMkLst>
        </pc:graphicFrameChg>
      </pc:sldChg>
      <pc:sldChg chg="delSp modSp mod">
        <pc:chgData name="Kuo, Don" userId="e7e75b0a-d538-4c0b-a129-7ace367e1452" providerId="ADAL" clId="{6A6F0EF8-9BB6-4399-976C-79CF00E30F4B}" dt="2022-07-23T23:08:49.269" v="231" actId="20577"/>
        <pc:sldMkLst>
          <pc:docMk/>
          <pc:sldMk cId="0" sldId="258"/>
        </pc:sldMkLst>
        <pc:spChg chg="del mod">
          <ac:chgData name="Kuo, Don" userId="e7e75b0a-d538-4c0b-a129-7ace367e1452" providerId="ADAL" clId="{6A6F0EF8-9BB6-4399-976C-79CF00E30F4B}" dt="2022-07-23T23:08:28.748" v="225" actId="21"/>
          <ac:spMkLst>
            <pc:docMk/>
            <pc:sldMk cId="0" sldId="258"/>
            <ac:spMk id="100" creationId="{00000000-0000-0000-0000-000000000000}"/>
          </ac:spMkLst>
        </pc:spChg>
        <pc:spChg chg="del mod">
          <ac:chgData name="Kuo, Don" userId="e7e75b0a-d538-4c0b-a129-7ace367e1452" providerId="ADAL" clId="{6A6F0EF8-9BB6-4399-976C-79CF00E30F4B}" dt="2022-07-23T23:03:17.119" v="170" actId="21"/>
          <ac:spMkLst>
            <pc:docMk/>
            <pc:sldMk cId="0" sldId="258"/>
            <ac:spMk id="101" creationId="{00000000-0000-0000-0000-000000000000}"/>
          </ac:spMkLst>
        </pc:spChg>
        <pc:graphicFrameChg chg="mod modGraphic">
          <ac:chgData name="Kuo, Don" userId="e7e75b0a-d538-4c0b-a129-7ace367e1452" providerId="ADAL" clId="{6A6F0EF8-9BB6-4399-976C-79CF00E30F4B}" dt="2022-07-23T23:08:49.269" v="231" actId="20577"/>
          <ac:graphicFrameMkLst>
            <pc:docMk/>
            <pc:sldMk cId="0" sldId="258"/>
            <ac:graphicFrameMk id="102" creationId="{00000000-0000-0000-0000-000000000000}"/>
          </ac:graphicFrameMkLst>
        </pc:graphicFrameChg>
      </pc:sldChg>
      <pc:sldChg chg="modSp mod">
        <pc:chgData name="Kuo, Don" userId="e7e75b0a-d538-4c0b-a129-7ace367e1452" providerId="ADAL" clId="{6A6F0EF8-9BB6-4399-976C-79CF00E30F4B}" dt="2022-07-23T23:07:12.871" v="207" actId="947"/>
        <pc:sldMkLst>
          <pc:docMk/>
          <pc:sldMk cId="0" sldId="259"/>
        </pc:sldMkLst>
        <pc:graphicFrameChg chg="mod modGraphic">
          <ac:chgData name="Kuo, Don" userId="e7e75b0a-d538-4c0b-a129-7ace367e1452" providerId="ADAL" clId="{6A6F0EF8-9BB6-4399-976C-79CF00E30F4B}" dt="2022-07-23T23:07:12.871" v="207" actId="947"/>
          <ac:graphicFrameMkLst>
            <pc:docMk/>
            <pc:sldMk cId="0" sldId="259"/>
            <ac:graphicFrameMk id="104" creationId="{00000000-0000-0000-0000-000000000000}"/>
          </ac:graphicFrameMkLst>
        </pc:graphicFrameChg>
      </pc:sldChg>
      <pc:sldChg chg="addSp delSp modSp mod ord modAnim">
        <pc:chgData name="Kuo, Don" userId="e7e75b0a-d538-4c0b-a129-7ace367e1452" providerId="ADAL" clId="{6A6F0EF8-9BB6-4399-976C-79CF00E30F4B}" dt="2022-08-13T22:12:26.267" v="1029"/>
        <pc:sldMkLst>
          <pc:docMk/>
          <pc:sldMk cId="0" sldId="260"/>
        </pc:sldMkLst>
        <pc:spChg chg="add mod">
          <ac:chgData name="Kuo, Don" userId="e7e75b0a-d538-4c0b-a129-7ace367e1452" providerId="ADAL" clId="{6A6F0EF8-9BB6-4399-976C-79CF00E30F4B}" dt="2022-08-13T22:12:21.533" v="1027" actId="1076"/>
          <ac:spMkLst>
            <pc:docMk/>
            <pc:sldMk cId="0" sldId="260"/>
            <ac:spMk id="4" creationId="{26872316-69B6-4555-C7A2-6F7BE715B904}"/>
          </ac:spMkLst>
        </pc:spChg>
        <pc:spChg chg="add del mod">
          <ac:chgData name="Kuo, Don" userId="e7e75b0a-d538-4c0b-a129-7ace367e1452" providerId="ADAL" clId="{6A6F0EF8-9BB6-4399-976C-79CF00E30F4B}" dt="2022-07-23T23:40:58.239" v="484" actId="21"/>
          <ac:spMkLst>
            <pc:docMk/>
            <pc:sldMk cId="0" sldId="260"/>
            <ac:spMk id="4" creationId="{EC52DDE5-0392-080D-E1CF-21F9255E887C}"/>
          </ac:spMkLst>
        </pc:spChg>
        <pc:spChg chg="add mod">
          <ac:chgData name="Kuo, Don" userId="e7e75b0a-d538-4c0b-a129-7ace367e1452" providerId="ADAL" clId="{6A6F0EF8-9BB6-4399-976C-79CF00E30F4B}" dt="2022-07-23T23:40:55.095" v="483" actId="20577"/>
          <ac:spMkLst>
            <pc:docMk/>
            <pc:sldMk cId="0" sldId="260"/>
            <ac:spMk id="6" creationId="{C8FD198F-D7BC-5DC6-65AE-360E8DDD6DCA}"/>
          </ac:spMkLst>
        </pc:spChg>
        <pc:spChg chg="add mod">
          <ac:chgData name="Kuo, Don" userId="e7e75b0a-d538-4c0b-a129-7ace367e1452" providerId="ADAL" clId="{6A6F0EF8-9BB6-4399-976C-79CF00E30F4B}" dt="2022-08-13T22:12:18.329" v="1026" actId="1076"/>
          <ac:spMkLst>
            <pc:docMk/>
            <pc:sldMk cId="0" sldId="260"/>
            <ac:spMk id="8" creationId="{F763EBB8-6109-6BCB-70FA-878C0031AE03}"/>
          </ac:spMkLst>
        </pc:spChg>
        <pc:picChg chg="del mod">
          <ac:chgData name="Kuo, Don" userId="e7e75b0a-d538-4c0b-a129-7ace367e1452" providerId="ADAL" clId="{6A6F0EF8-9BB6-4399-976C-79CF00E30F4B}" dt="2022-07-23T23:40:59.828" v="485" actId="21"/>
          <ac:picMkLst>
            <pc:docMk/>
            <pc:sldMk cId="0" sldId="260"/>
            <ac:picMk id="106" creationId="{00000000-0000-0000-0000-000000000000}"/>
          </ac:picMkLst>
        </pc:picChg>
      </pc:sldChg>
      <pc:sldChg chg="addSp delSp modSp mod modAnim">
        <pc:chgData name="Kuo, Don" userId="e7e75b0a-d538-4c0b-a129-7ace367e1452" providerId="ADAL" clId="{6A6F0EF8-9BB6-4399-976C-79CF00E30F4B}" dt="2022-08-13T22:08:42.352" v="983"/>
        <pc:sldMkLst>
          <pc:docMk/>
          <pc:sldMk cId="0" sldId="261"/>
        </pc:sldMkLst>
        <pc:picChg chg="add mod">
          <ac:chgData name="Kuo, Don" userId="e7e75b0a-d538-4c0b-a129-7ace367e1452" providerId="ADAL" clId="{6A6F0EF8-9BB6-4399-976C-79CF00E30F4B}" dt="2022-07-23T22:53:21.748" v="98" actId="1076"/>
          <ac:picMkLst>
            <pc:docMk/>
            <pc:sldMk cId="0" sldId="261"/>
            <ac:picMk id="3" creationId="{D67B7D0C-939A-AF62-DAB7-3E1B3F73BC2F}"/>
          </ac:picMkLst>
        </pc:picChg>
        <pc:picChg chg="add mod">
          <ac:chgData name="Kuo, Don" userId="e7e75b0a-d538-4c0b-a129-7ace367e1452" providerId="ADAL" clId="{6A6F0EF8-9BB6-4399-976C-79CF00E30F4B}" dt="2022-07-23T22:54:00.593" v="101" actId="14100"/>
          <ac:picMkLst>
            <pc:docMk/>
            <pc:sldMk cId="0" sldId="261"/>
            <ac:picMk id="5" creationId="{0C2515D8-EE86-6A50-A167-48AE2D97C2B3}"/>
          </ac:picMkLst>
        </pc:picChg>
        <pc:picChg chg="mod ord">
          <ac:chgData name="Kuo, Don" userId="e7e75b0a-d538-4c0b-a129-7ace367e1452" providerId="ADAL" clId="{6A6F0EF8-9BB6-4399-976C-79CF00E30F4B}" dt="2022-07-23T22:52:08.931" v="90" actId="1076"/>
          <ac:picMkLst>
            <pc:docMk/>
            <pc:sldMk cId="0" sldId="261"/>
            <ac:picMk id="108" creationId="{00000000-0000-0000-0000-000000000000}"/>
          </ac:picMkLst>
        </pc:picChg>
        <pc:picChg chg="del">
          <ac:chgData name="Kuo, Don" userId="e7e75b0a-d538-4c0b-a129-7ace367e1452" providerId="ADAL" clId="{6A6F0EF8-9BB6-4399-976C-79CF00E30F4B}" dt="2022-07-23T22:52:03.657" v="89" actId="21"/>
          <ac:picMkLst>
            <pc:docMk/>
            <pc:sldMk cId="0" sldId="261"/>
            <ac:picMk id="109" creationId="{00000000-0000-0000-0000-000000000000}"/>
          </ac:picMkLst>
        </pc:picChg>
        <pc:picChg chg="del mod">
          <ac:chgData name="Kuo, Don" userId="e7e75b0a-d538-4c0b-a129-7ace367e1452" providerId="ADAL" clId="{6A6F0EF8-9BB6-4399-976C-79CF00E30F4B}" dt="2022-07-23T22:53:02.720" v="93" actId="21"/>
          <ac:picMkLst>
            <pc:docMk/>
            <pc:sldMk cId="0" sldId="261"/>
            <ac:picMk id="110" creationId="{00000000-0000-0000-0000-000000000000}"/>
          </ac:picMkLst>
        </pc:picChg>
      </pc:sldChg>
      <pc:sldChg chg="del">
        <pc:chgData name="Kuo, Don" userId="e7e75b0a-d538-4c0b-a129-7ace367e1452" providerId="ADAL" clId="{6A6F0EF8-9BB6-4399-976C-79CF00E30F4B}" dt="2022-07-23T22:54:08.162" v="102" actId="2696"/>
        <pc:sldMkLst>
          <pc:docMk/>
          <pc:sldMk cId="0" sldId="262"/>
        </pc:sldMkLst>
      </pc:sldChg>
      <pc:sldChg chg="add del">
        <pc:chgData name="Kuo, Don" userId="e7e75b0a-d538-4c0b-a129-7ace367e1452" providerId="ADAL" clId="{6A6F0EF8-9BB6-4399-976C-79CF00E30F4B}" dt="2022-07-24T00:20:08.500" v="883" actId="2696"/>
        <pc:sldMkLst>
          <pc:docMk/>
          <pc:sldMk cId="2228971943" sldId="262"/>
        </pc:sldMkLst>
      </pc:sldChg>
      <pc:sldChg chg="addSp modSp mod modAnim">
        <pc:chgData name="Kuo, Don" userId="e7e75b0a-d538-4c0b-a129-7ace367e1452" providerId="ADAL" clId="{6A6F0EF8-9BB6-4399-976C-79CF00E30F4B}" dt="2022-08-13T22:09:08.481" v="986"/>
        <pc:sldMkLst>
          <pc:docMk/>
          <pc:sldMk cId="0" sldId="263"/>
        </pc:sldMkLst>
        <pc:spChg chg="add mod">
          <ac:chgData name="Kuo, Don" userId="e7e75b0a-d538-4c0b-a129-7ace367e1452" providerId="ADAL" clId="{6A6F0EF8-9BB6-4399-976C-79CF00E30F4B}" dt="2022-07-23T23:27:45.485" v="375"/>
          <ac:spMkLst>
            <pc:docMk/>
            <pc:sldMk cId="0" sldId="263"/>
            <ac:spMk id="5" creationId="{17FEEA69-58FC-CA0F-C6F9-E35EEDFFA278}"/>
          </ac:spMkLst>
        </pc:spChg>
        <pc:spChg chg="add mod">
          <ac:chgData name="Kuo, Don" userId="e7e75b0a-d538-4c0b-a129-7ace367e1452" providerId="ADAL" clId="{6A6F0EF8-9BB6-4399-976C-79CF00E30F4B}" dt="2022-07-23T23:38:22.540" v="457" actId="1076"/>
          <ac:spMkLst>
            <pc:docMk/>
            <pc:sldMk cId="0" sldId="263"/>
            <ac:spMk id="7" creationId="{99A4D57F-F00B-72D2-4BE5-A59383CF715E}"/>
          </ac:spMkLst>
        </pc:spChg>
        <pc:picChg chg="mod">
          <ac:chgData name="Kuo, Don" userId="e7e75b0a-d538-4c0b-a129-7ace367e1452" providerId="ADAL" clId="{6A6F0EF8-9BB6-4399-976C-79CF00E30F4B}" dt="2022-07-23T22:54:37.424" v="108" actId="14100"/>
          <ac:picMkLst>
            <pc:docMk/>
            <pc:sldMk cId="0" sldId="263"/>
            <ac:picMk id="115" creationId="{00000000-0000-0000-0000-000000000000}"/>
          </ac:picMkLst>
        </pc:picChg>
        <pc:picChg chg="mod">
          <ac:chgData name="Kuo, Don" userId="e7e75b0a-d538-4c0b-a129-7ace367e1452" providerId="ADAL" clId="{6A6F0EF8-9BB6-4399-976C-79CF00E30F4B}" dt="2022-07-23T23:37:30.797" v="446" actId="1076"/>
          <ac:picMkLst>
            <pc:docMk/>
            <pc:sldMk cId="0" sldId="263"/>
            <ac:picMk id="116" creationId="{00000000-0000-0000-0000-000000000000}"/>
          </ac:picMkLst>
        </pc:picChg>
      </pc:sldChg>
      <pc:sldChg chg="addSp modSp mod modAnim">
        <pc:chgData name="Kuo, Don" userId="e7e75b0a-d538-4c0b-a129-7ace367e1452" providerId="ADAL" clId="{6A6F0EF8-9BB6-4399-976C-79CF00E30F4B}" dt="2022-08-13T22:10:49.208" v="1007"/>
        <pc:sldMkLst>
          <pc:docMk/>
          <pc:sldMk cId="0" sldId="264"/>
        </pc:sldMkLst>
        <pc:spChg chg="add mod">
          <ac:chgData name="Kuo, Don" userId="e7e75b0a-d538-4c0b-a129-7ace367e1452" providerId="ADAL" clId="{6A6F0EF8-9BB6-4399-976C-79CF00E30F4B}" dt="2022-08-13T22:10:28.100" v="1001" actId="20577"/>
          <ac:spMkLst>
            <pc:docMk/>
            <pc:sldMk cId="0" sldId="264"/>
            <ac:spMk id="3" creationId="{E1C09BFE-5A7A-000E-D8D3-C44666048425}"/>
          </ac:spMkLst>
        </pc:spChg>
        <pc:spChg chg="add mod">
          <ac:chgData name="Kuo, Don" userId="e7e75b0a-d538-4c0b-a129-7ace367e1452" providerId="ADAL" clId="{6A6F0EF8-9BB6-4399-976C-79CF00E30F4B}" dt="2022-08-13T22:10:34.980" v="1002" actId="1076"/>
          <ac:spMkLst>
            <pc:docMk/>
            <pc:sldMk cId="0" sldId="264"/>
            <ac:spMk id="4" creationId="{3B67E8AC-2F31-3A9E-38AE-A02EA4C49BF8}"/>
          </ac:spMkLst>
        </pc:spChg>
        <pc:spChg chg="add mod">
          <ac:chgData name="Kuo, Don" userId="e7e75b0a-d538-4c0b-a129-7ace367e1452" providerId="ADAL" clId="{6A6F0EF8-9BB6-4399-976C-79CF00E30F4B}" dt="2022-08-13T22:10:42.577" v="1004" actId="1076"/>
          <ac:spMkLst>
            <pc:docMk/>
            <pc:sldMk cId="0" sldId="264"/>
            <ac:spMk id="5" creationId="{C69D0BEB-3170-5E4F-0CD1-8C835CE399A9}"/>
          </ac:spMkLst>
        </pc:spChg>
        <pc:spChg chg="add mod">
          <ac:chgData name="Kuo, Don" userId="e7e75b0a-d538-4c0b-a129-7ace367e1452" providerId="ADAL" clId="{6A6F0EF8-9BB6-4399-976C-79CF00E30F4B}" dt="2022-08-13T22:10:38.135" v="1003" actId="1076"/>
          <ac:spMkLst>
            <pc:docMk/>
            <pc:sldMk cId="0" sldId="264"/>
            <ac:spMk id="6" creationId="{97D8EA8E-8379-59AB-C8EC-16AD9AE48342}"/>
          </ac:spMkLst>
        </pc:spChg>
      </pc:sldChg>
      <pc:sldChg chg="addSp delSp modSp new mod modAnim">
        <pc:chgData name="Kuo, Don" userId="e7e75b0a-d538-4c0b-a129-7ace367e1452" providerId="ADAL" clId="{6A6F0EF8-9BB6-4399-976C-79CF00E30F4B}" dt="2022-08-13T22:33:02.546" v="1205"/>
        <pc:sldMkLst>
          <pc:docMk/>
          <pc:sldMk cId="4022907970" sldId="265"/>
        </pc:sldMkLst>
        <pc:spChg chg="del">
          <ac:chgData name="Kuo, Don" userId="e7e75b0a-d538-4c0b-a129-7ace367e1452" providerId="ADAL" clId="{6A6F0EF8-9BB6-4399-976C-79CF00E30F4B}" dt="2022-07-23T22:56:50.841" v="112" actId="21"/>
          <ac:spMkLst>
            <pc:docMk/>
            <pc:sldMk cId="4022907970" sldId="265"/>
            <ac:spMk id="2" creationId="{36E8138D-71D5-DD70-88E6-57135CA76E1F}"/>
          </ac:spMkLst>
        </pc:spChg>
        <pc:spChg chg="del">
          <ac:chgData name="Kuo, Don" userId="e7e75b0a-d538-4c0b-a129-7ace367e1452" providerId="ADAL" clId="{6A6F0EF8-9BB6-4399-976C-79CF00E30F4B}" dt="2022-07-23T22:56:52.694" v="113" actId="21"/>
          <ac:spMkLst>
            <pc:docMk/>
            <pc:sldMk cId="4022907970" sldId="265"/>
            <ac:spMk id="3" creationId="{3CCC06F3-4640-9406-3F11-67EA0B92F324}"/>
          </ac:spMkLst>
        </pc:spChg>
        <pc:spChg chg="add del">
          <ac:chgData name="Kuo, Don" userId="e7e75b0a-d538-4c0b-a129-7ace367e1452" providerId="ADAL" clId="{6A6F0EF8-9BB6-4399-976C-79CF00E30F4B}" dt="2022-08-13T22:06:05.603" v="946" actId="21"/>
          <ac:spMkLst>
            <pc:docMk/>
            <pc:sldMk cId="4022907970" sldId="265"/>
            <ac:spMk id="4" creationId="{735216D8-851F-6B88-3D47-E4FA226A6949}"/>
          </ac:spMkLst>
        </pc:spChg>
        <pc:spChg chg="add mod">
          <ac:chgData name="Kuo, Don" userId="e7e75b0a-d538-4c0b-a129-7ace367e1452" providerId="ADAL" clId="{6A6F0EF8-9BB6-4399-976C-79CF00E30F4B}" dt="2022-08-13T22:06:19.171" v="949" actId="21"/>
          <ac:spMkLst>
            <pc:docMk/>
            <pc:sldMk cId="4022907970" sldId="265"/>
            <ac:spMk id="5" creationId="{A73E6DCB-D2BF-FA5D-DFFF-138CBBDC93F7}"/>
          </ac:spMkLst>
        </pc:spChg>
        <pc:spChg chg="add mod">
          <ac:chgData name="Kuo, Don" userId="e7e75b0a-d538-4c0b-a129-7ace367e1452" providerId="ADAL" clId="{6A6F0EF8-9BB6-4399-976C-79CF00E30F4B}" dt="2022-08-13T22:32:58.157" v="1204" actId="1076"/>
          <ac:spMkLst>
            <pc:docMk/>
            <pc:sldMk cId="4022907970" sldId="265"/>
            <ac:spMk id="6" creationId="{40E25E23-B578-2255-012D-DF72427BFB45}"/>
          </ac:spMkLst>
        </pc:spChg>
        <pc:spChg chg="add mod">
          <ac:chgData name="Kuo, Don" userId="e7e75b0a-d538-4c0b-a129-7ace367e1452" providerId="ADAL" clId="{6A6F0EF8-9BB6-4399-976C-79CF00E30F4B}" dt="2022-08-13T22:32:47.157" v="1202" actId="1076"/>
          <ac:spMkLst>
            <pc:docMk/>
            <pc:sldMk cId="4022907970" sldId="265"/>
            <ac:spMk id="7" creationId="{A890F66A-A4A1-7F98-2F9F-9D6AAB92F982}"/>
          </ac:spMkLst>
        </pc:spChg>
      </pc:sldChg>
      <pc:sldChg chg="addSp delSp modSp add mod delAnim modAnim">
        <pc:chgData name="Kuo, Don" userId="e7e75b0a-d538-4c0b-a129-7ace367e1452" providerId="ADAL" clId="{6A6F0EF8-9BB6-4399-976C-79CF00E30F4B}" dt="2022-08-18T21:32:07.249" v="1564" actId="14100"/>
        <pc:sldMkLst>
          <pc:docMk/>
          <pc:sldMk cId="1627812400" sldId="266"/>
        </pc:sldMkLst>
        <pc:spChg chg="add mod">
          <ac:chgData name="Kuo, Don" userId="e7e75b0a-d538-4c0b-a129-7ace367e1452" providerId="ADAL" clId="{6A6F0EF8-9BB6-4399-976C-79CF00E30F4B}" dt="2022-08-18T21:27:47.231" v="1549" actId="14100"/>
          <ac:spMkLst>
            <pc:docMk/>
            <pc:sldMk cId="1627812400" sldId="266"/>
            <ac:spMk id="4" creationId="{73B54AFB-5DE5-AB82-D313-C4A0DBA7094C}"/>
          </ac:spMkLst>
        </pc:spChg>
        <pc:picChg chg="add del mod">
          <ac:chgData name="Kuo, Don" userId="e7e75b0a-d538-4c0b-a129-7ace367e1452" providerId="ADAL" clId="{6A6F0EF8-9BB6-4399-976C-79CF00E30F4B}" dt="2022-08-18T21:31:34.768" v="1557" actId="21"/>
          <ac:picMkLst>
            <pc:docMk/>
            <pc:sldMk cId="1627812400" sldId="266"/>
            <ac:picMk id="2" creationId="{E2D0DC0D-453F-1A96-AACC-608F84C7ED41}"/>
          </ac:picMkLst>
        </pc:picChg>
        <pc:picChg chg="add del">
          <ac:chgData name="Kuo, Don" userId="e7e75b0a-d538-4c0b-a129-7ace367e1452" providerId="ADAL" clId="{6A6F0EF8-9BB6-4399-976C-79CF00E30F4B}" dt="2022-07-23T23:11:26.655" v="234"/>
          <ac:picMkLst>
            <pc:docMk/>
            <pc:sldMk cId="1627812400" sldId="266"/>
            <ac:picMk id="2" creationId="{E82F6D3E-9FC2-CDA4-C0A3-444385B1E687}"/>
          </ac:picMkLst>
        </pc:picChg>
        <pc:picChg chg="add mod">
          <ac:chgData name="Kuo, Don" userId="e7e75b0a-d538-4c0b-a129-7ace367e1452" providerId="ADAL" clId="{6A6F0EF8-9BB6-4399-976C-79CF00E30F4B}" dt="2022-08-18T21:27:36.900" v="1547" actId="14100"/>
          <ac:picMkLst>
            <pc:docMk/>
            <pc:sldMk cId="1627812400" sldId="266"/>
            <ac:picMk id="3" creationId="{D3825BEB-0FD4-F77D-BF50-5F4791FCE080}"/>
          </ac:picMkLst>
        </pc:picChg>
        <pc:picChg chg="add mod">
          <ac:chgData name="Kuo, Don" userId="e7e75b0a-d538-4c0b-a129-7ace367e1452" providerId="ADAL" clId="{6A6F0EF8-9BB6-4399-976C-79CF00E30F4B}" dt="2022-08-18T21:32:07.249" v="1564" actId="14100"/>
          <ac:picMkLst>
            <pc:docMk/>
            <pc:sldMk cId="1627812400" sldId="266"/>
            <ac:picMk id="5" creationId="{B6E10D3B-3648-8EFF-7B54-B791FA02563A}"/>
          </ac:picMkLst>
        </pc:picChg>
        <pc:picChg chg="del mod">
          <ac:chgData name="Kuo, Don" userId="e7e75b0a-d538-4c0b-a129-7ace367e1452" providerId="ADAL" clId="{6A6F0EF8-9BB6-4399-976C-79CF00E30F4B}" dt="2022-07-23T23:12:07.971" v="239" actId="21"/>
          <ac:picMkLst>
            <pc:docMk/>
            <pc:sldMk cId="1627812400" sldId="266"/>
            <ac:picMk id="106" creationId="{00000000-0000-0000-0000-000000000000}"/>
          </ac:picMkLst>
        </pc:picChg>
      </pc:sldChg>
      <pc:sldChg chg="addSp delSp modSp add mod modAnim">
        <pc:chgData name="Kuo, Don" userId="e7e75b0a-d538-4c0b-a129-7ace367e1452" providerId="ADAL" clId="{6A6F0EF8-9BB6-4399-976C-79CF00E30F4B}" dt="2022-08-13T22:08:28.549" v="981"/>
        <pc:sldMkLst>
          <pc:docMk/>
          <pc:sldMk cId="2066012264" sldId="267"/>
        </pc:sldMkLst>
        <pc:spChg chg="add mod">
          <ac:chgData name="Kuo, Don" userId="e7e75b0a-d538-4c0b-a129-7ace367e1452" providerId="ADAL" clId="{6A6F0EF8-9BB6-4399-976C-79CF00E30F4B}" dt="2022-08-13T22:08:21.739" v="979" actId="1076"/>
          <ac:spMkLst>
            <pc:docMk/>
            <pc:sldMk cId="2066012264" sldId="267"/>
            <ac:spMk id="3" creationId="{02A60D83-1EE4-F120-7A55-81A3E2BA85E5}"/>
          </ac:spMkLst>
        </pc:spChg>
        <pc:spChg chg="add mod">
          <ac:chgData name="Kuo, Don" userId="e7e75b0a-d538-4c0b-a129-7ace367e1452" providerId="ADAL" clId="{6A6F0EF8-9BB6-4399-976C-79CF00E30F4B}" dt="2022-08-13T22:08:18.679" v="978" actId="1076"/>
          <ac:spMkLst>
            <pc:docMk/>
            <pc:sldMk cId="2066012264" sldId="267"/>
            <ac:spMk id="4" creationId="{582199FD-9D2E-DA41-82A4-F9DBFE9C095A}"/>
          </ac:spMkLst>
        </pc:spChg>
        <pc:spChg chg="del">
          <ac:chgData name="Kuo, Don" userId="e7e75b0a-d538-4c0b-a129-7ace367e1452" providerId="ADAL" clId="{6A6F0EF8-9BB6-4399-976C-79CF00E30F4B}" dt="2022-07-23T23:18:03.226" v="290" actId="21"/>
          <ac:spMkLst>
            <pc:docMk/>
            <pc:sldMk cId="2066012264" sldId="267"/>
            <ac:spMk id="4" creationId="{73B54AFB-5DE5-AB82-D313-C4A0DBA7094C}"/>
          </ac:spMkLst>
        </pc:spChg>
        <pc:spChg chg="add mod">
          <ac:chgData name="Kuo, Don" userId="e7e75b0a-d538-4c0b-a129-7ace367e1452" providerId="ADAL" clId="{6A6F0EF8-9BB6-4399-976C-79CF00E30F4B}" dt="2022-08-13T22:07:31.578" v="961" actId="20577"/>
          <ac:spMkLst>
            <pc:docMk/>
            <pc:sldMk cId="2066012264" sldId="267"/>
            <ac:spMk id="5" creationId="{55414376-8600-37DD-2CBB-D8C69166E3BF}"/>
          </ac:spMkLst>
        </pc:spChg>
        <pc:picChg chg="del">
          <ac:chgData name="Kuo, Don" userId="e7e75b0a-d538-4c0b-a129-7ace367e1452" providerId="ADAL" clId="{6A6F0EF8-9BB6-4399-976C-79CF00E30F4B}" dt="2022-07-23T23:17:58.758" v="289" actId="21"/>
          <ac:picMkLst>
            <pc:docMk/>
            <pc:sldMk cId="2066012264" sldId="267"/>
            <ac:picMk id="3" creationId="{D3825BEB-0FD4-F77D-BF50-5F4791FCE080}"/>
          </ac:picMkLst>
        </pc:picChg>
      </pc:sldChg>
      <pc:sldChg chg="addSp modSp add mod modAnim">
        <pc:chgData name="Kuo, Don" userId="e7e75b0a-d538-4c0b-a129-7ace367e1452" providerId="ADAL" clId="{6A6F0EF8-9BB6-4399-976C-79CF00E30F4B}" dt="2022-08-13T22:31:16.480" v="1189"/>
        <pc:sldMkLst>
          <pc:docMk/>
          <pc:sldMk cId="3361596077" sldId="268"/>
        </pc:sldMkLst>
        <pc:spChg chg="mod">
          <ac:chgData name="Kuo, Don" userId="e7e75b0a-d538-4c0b-a129-7ace367e1452" providerId="ADAL" clId="{6A6F0EF8-9BB6-4399-976C-79CF00E30F4B}" dt="2022-08-13T22:29:06.728" v="1157" actId="14100"/>
          <ac:spMkLst>
            <pc:docMk/>
            <pc:sldMk cId="3361596077" sldId="268"/>
            <ac:spMk id="4" creationId="{EC52DDE5-0392-080D-E1CF-21F9255E887C}"/>
          </ac:spMkLst>
        </pc:spChg>
        <pc:spChg chg="add mod">
          <ac:chgData name="Kuo, Don" userId="e7e75b0a-d538-4c0b-a129-7ace367e1452" providerId="ADAL" clId="{6A6F0EF8-9BB6-4399-976C-79CF00E30F4B}" dt="2022-08-13T22:30:50.297" v="1181" actId="1076"/>
          <ac:spMkLst>
            <pc:docMk/>
            <pc:sldMk cId="3361596077" sldId="268"/>
            <ac:spMk id="5" creationId="{F03B384E-4144-E676-8D39-ABD3B6026122}"/>
          </ac:spMkLst>
        </pc:spChg>
        <pc:spChg chg="add mod">
          <ac:chgData name="Kuo, Don" userId="e7e75b0a-d538-4c0b-a129-7ace367e1452" providerId="ADAL" clId="{6A6F0EF8-9BB6-4399-976C-79CF00E30F4B}" dt="2022-08-13T22:30:57.170" v="1183" actId="1076"/>
          <ac:spMkLst>
            <pc:docMk/>
            <pc:sldMk cId="3361596077" sldId="268"/>
            <ac:spMk id="7" creationId="{F6DF9045-40AE-EA25-99BB-434950553CE1}"/>
          </ac:spMkLst>
        </pc:spChg>
        <pc:spChg chg="add mod">
          <ac:chgData name="Kuo, Don" userId="e7e75b0a-d538-4c0b-a129-7ace367e1452" providerId="ADAL" clId="{6A6F0EF8-9BB6-4399-976C-79CF00E30F4B}" dt="2022-08-13T22:30:53.885" v="1182" actId="1076"/>
          <ac:spMkLst>
            <pc:docMk/>
            <pc:sldMk cId="3361596077" sldId="268"/>
            <ac:spMk id="8" creationId="{864DE15A-225A-508F-9B92-3EC045030B42}"/>
          </ac:spMkLst>
        </pc:spChg>
        <pc:picChg chg="mod">
          <ac:chgData name="Kuo, Don" userId="e7e75b0a-d538-4c0b-a129-7ace367e1452" providerId="ADAL" clId="{6A6F0EF8-9BB6-4399-976C-79CF00E30F4B}" dt="2022-08-13T22:31:06.682" v="1185" actId="14100"/>
          <ac:picMkLst>
            <pc:docMk/>
            <pc:sldMk cId="3361596077" sldId="268"/>
            <ac:picMk id="106" creationId="{00000000-0000-0000-0000-000000000000}"/>
          </ac:picMkLst>
        </pc:picChg>
      </pc:sldChg>
      <pc:sldChg chg="addSp delSp modSp add mod modAnim">
        <pc:chgData name="Kuo, Don" userId="e7e75b0a-d538-4c0b-a129-7ace367e1452" providerId="ADAL" clId="{6A6F0EF8-9BB6-4399-976C-79CF00E30F4B}" dt="2022-08-13T22:20:37.933" v="1069"/>
        <pc:sldMkLst>
          <pc:docMk/>
          <pc:sldMk cId="4163172798" sldId="269"/>
        </pc:sldMkLst>
        <pc:spChg chg="add mod">
          <ac:chgData name="Kuo, Don" userId="e7e75b0a-d538-4c0b-a129-7ace367e1452" providerId="ADAL" clId="{6A6F0EF8-9BB6-4399-976C-79CF00E30F4B}" dt="2022-08-13T22:19:17.348" v="1067" actId="2711"/>
          <ac:spMkLst>
            <pc:docMk/>
            <pc:sldMk cId="4163172798" sldId="269"/>
            <ac:spMk id="3" creationId="{36F0B009-9A2D-CD07-34F0-A4E390BB7495}"/>
          </ac:spMkLst>
        </pc:spChg>
        <pc:spChg chg="del">
          <ac:chgData name="Kuo, Don" userId="e7e75b0a-d538-4c0b-a129-7ace367e1452" providerId="ADAL" clId="{6A6F0EF8-9BB6-4399-976C-79CF00E30F4B}" dt="2022-07-23T23:44:41.522" v="531" actId="21"/>
          <ac:spMkLst>
            <pc:docMk/>
            <pc:sldMk cId="4163172798" sldId="269"/>
            <ac:spMk id="3" creationId="{E1C09BFE-5A7A-000E-D8D3-C44666048425}"/>
          </ac:spMkLst>
        </pc:spChg>
        <pc:spChg chg="add mod">
          <ac:chgData name="Kuo, Don" userId="e7e75b0a-d538-4c0b-a129-7ace367e1452" providerId="ADAL" clId="{6A6F0EF8-9BB6-4399-976C-79CF00E30F4B}" dt="2022-08-13T22:16:38.588" v="1058" actId="21"/>
          <ac:spMkLst>
            <pc:docMk/>
            <pc:sldMk cId="4163172798" sldId="269"/>
            <ac:spMk id="4" creationId="{DCC87C17-2D51-35E7-1674-ACDAF4E1E180}"/>
          </ac:spMkLst>
        </pc:spChg>
        <pc:spChg chg="add del mod">
          <ac:chgData name="Kuo, Don" userId="e7e75b0a-d538-4c0b-a129-7ace367e1452" providerId="ADAL" clId="{6A6F0EF8-9BB6-4399-976C-79CF00E30F4B}" dt="2022-08-13T22:13:34.435" v="1035" actId="21"/>
          <ac:spMkLst>
            <pc:docMk/>
            <pc:sldMk cId="4163172798" sldId="269"/>
            <ac:spMk id="5" creationId="{C69D0BEB-3170-5E4F-0CD1-8C835CE399A9}"/>
          </ac:spMkLst>
        </pc:spChg>
      </pc:sldChg>
      <pc:sldChg chg="addSp delSp modSp add mod ord modAnim">
        <pc:chgData name="Kuo, Don" userId="e7e75b0a-d538-4c0b-a129-7ace367e1452" providerId="ADAL" clId="{6A6F0EF8-9BB6-4399-976C-79CF00E30F4B}" dt="2022-08-13T22:42:01.675" v="1233"/>
        <pc:sldMkLst>
          <pc:docMk/>
          <pc:sldMk cId="36501631" sldId="270"/>
        </pc:sldMkLst>
        <pc:spChg chg="add mod">
          <ac:chgData name="Kuo, Don" userId="e7e75b0a-d538-4c0b-a129-7ace367e1452" providerId="ADAL" clId="{6A6F0EF8-9BB6-4399-976C-79CF00E30F4B}" dt="2022-07-23T23:57:25.464" v="659" actId="1076"/>
          <ac:spMkLst>
            <pc:docMk/>
            <pc:sldMk cId="36501631" sldId="270"/>
            <ac:spMk id="4" creationId="{FE17707B-2FBE-54A1-B298-86FD4A1C042E}"/>
          </ac:spMkLst>
        </pc:spChg>
        <pc:spChg chg="del mod">
          <ac:chgData name="Kuo, Don" userId="e7e75b0a-d538-4c0b-a129-7ace367e1452" providerId="ADAL" clId="{6A6F0EF8-9BB6-4399-976C-79CF00E30F4B}" dt="2022-07-23T23:51:52.661" v="632" actId="21"/>
          <ac:spMkLst>
            <pc:docMk/>
            <pc:sldMk cId="36501631" sldId="270"/>
            <ac:spMk id="5" creationId="{C69D0BEB-3170-5E4F-0CD1-8C835CE399A9}"/>
          </ac:spMkLst>
        </pc:spChg>
        <pc:spChg chg="add mod">
          <ac:chgData name="Kuo, Don" userId="e7e75b0a-d538-4c0b-a129-7ace367e1452" providerId="ADAL" clId="{6A6F0EF8-9BB6-4399-976C-79CF00E30F4B}" dt="2022-08-13T22:41:11.794" v="1229" actId="403"/>
          <ac:spMkLst>
            <pc:docMk/>
            <pc:sldMk cId="36501631" sldId="270"/>
            <ac:spMk id="8" creationId="{8EE8CA12-61E1-0E7D-F772-5D96B5CC6717}"/>
          </ac:spMkLst>
        </pc:spChg>
        <pc:spChg chg="add mod">
          <ac:chgData name="Kuo, Don" userId="e7e75b0a-d538-4c0b-a129-7ace367e1452" providerId="ADAL" clId="{6A6F0EF8-9BB6-4399-976C-79CF00E30F4B}" dt="2022-08-13T22:39:07.194" v="1213" actId="1076"/>
          <ac:spMkLst>
            <pc:docMk/>
            <pc:sldMk cId="36501631" sldId="270"/>
            <ac:spMk id="9" creationId="{4922AC97-EF4F-18F3-DAF9-9DEA96D24F09}"/>
          </ac:spMkLst>
        </pc:spChg>
        <pc:spChg chg="add mod">
          <ac:chgData name="Kuo, Don" userId="e7e75b0a-d538-4c0b-a129-7ace367e1452" providerId="ADAL" clId="{6A6F0EF8-9BB6-4399-976C-79CF00E30F4B}" dt="2022-08-13T22:38:23.996" v="1212" actId="1076"/>
          <ac:spMkLst>
            <pc:docMk/>
            <pc:sldMk cId="36501631" sldId="270"/>
            <ac:spMk id="10" creationId="{36E6E89B-1E10-A231-FECE-025969A54A4C}"/>
          </ac:spMkLst>
        </pc:spChg>
        <pc:spChg chg="add mod">
          <ac:chgData name="Kuo, Don" userId="e7e75b0a-d538-4c0b-a129-7ace367e1452" providerId="ADAL" clId="{6A6F0EF8-9BB6-4399-976C-79CF00E30F4B}" dt="2022-08-13T22:41:15.666" v="1230" actId="1076"/>
          <ac:spMkLst>
            <pc:docMk/>
            <pc:sldMk cId="36501631" sldId="270"/>
            <ac:spMk id="11" creationId="{B8E349FF-9FAE-FAAF-BD6F-1AB32C241F51}"/>
          </ac:spMkLst>
        </pc:spChg>
        <pc:picChg chg="add mod">
          <ac:chgData name="Kuo, Don" userId="e7e75b0a-d538-4c0b-a129-7ace367e1452" providerId="ADAL" clId="{6A6F0EF8-9BB6-4399-976C-79CF00E30F4B}" dt="2022-08-13T22:21:21.893" v="1073" actId="1076"/>
          <ac:picMkLst>
            <pc:docMk/>
            <pc:sldMk cId="36501631" sldId="270"/>
            <ac:picMk id="3" creationId="{BE1B6F17-440E-277A-F7D6-18D821C8A185}"/>
          </ac:picMkLst>
        </pc:picChg>
        <pc:picChg chg="add mod">
          <ac:chgData name="Kuo, Don" userId="e7e75b0a-d538-4c0b-a129-7ace367e1452" providerId="ADAL" clId="{6A6F0EF8-9BB6-4399-976C-79CF00E30F4B}" dt="2022-08-13T22:41:25.965" v="1231" actId="1076"/>
          <ac:picMkLst>
            <pc:docMk/>
            <pc:sldMk cId="36501631" sldId="270"/>
            <ac:picMk id="1026" creationId="{94317A9C-7729-9770-5256-4A9EE59D1577}"/>
          </ac:picMkLst>
        </pc:picChg>
      </pc:sldChg>
      <pc:sldChg chg="addSp delSp modSp add mod ord">
        <pc:chgData name="Kuo, Don" userId="e7e75b0a-d538-4c0b-a129-7ace367e1452" providerId="ADAL" clId="{6A6F0EF8-9BB6-4399-976C-79CF00E30F4B}" dt="2022-07-24T00:08:57.996" v="775" actId="21"/>
        <pc:sldMkLst>
          <pc:docMk/>
          <pc:sldMk cId="2540100819" sldId="271"/>
        </pc:sldMkLst>
        <pc:spChg chg="add mod">
          <ac:chgData name="Kuo, Don" userId="e7e75b0a-d538-4c0b-a129-7ace367e1452" providerId="ADAL" clId="{6A6F0EF8-9BB6-4399-976C-79CF00E30F4B}" dt="2022-07-24T00:07:25.968" v="770" actId="403"/>
          <ac:spMkLst>
            <pc:docMk/>
            <pc:sldMk cId="2540100819" sldId="271"/>
            <ac:spMk id="4" creationId="{912FC1D2-3AF6-FE52-A028-3BE8D5BB3BD3}"/>
          </ac:spMkLst>
        </pc:spChg>
        <pc:spChg chg="del">
          <ac:chgData name="Kuo, Don" userId="e7e75b0a-d538-4c0b-a129-7ace367e1452" providerId="ADAL" clId="{6A6F0EF8-9BB6-4399-976C-79CF00E30F4B}" dt="2022-07-23T23:51:47.679" v="631" actId="21"/>
          <ac:spMkLst>
            <pc:docMk/>
            <pc:sldMk cId="2540100819" sldId="271"/>
            <ac:spMk id="5" creationId="{C69D0BEB-3170-5E4F-0CD1-8C835CE399A9}"/>
          </ac:spMkLst>
        </pc:spChg>
        <pc:spChg chg="add del">
          <ac:chgData name="Kuo, Don" userId="e7e75b0a-d538-4c0b-a129-7ace367e1452" providerId="ADAL" clId="{6A6F0EF8-9BB6-4399-976C-79CF00E30F4B}" dt="2022-07-24T00:08:57.996" v="775" actId="21"/>
          <ac:spMkLst>
            <pc:docMk/>
            <pc:sldMk cId="2540100819" sldId="271"/>
            <ac:spMk id="6" creationId="{35C2F831-0F32-482A-603B-2CFBC96B2DB2}"/>
          </ac:spMkLst>
        </pc:spChg>
      </pc:sldChg>
      <pc:sldChg chg="addSp modSp add mod modAnim">
        <pc:chgData name="Kuo, Don" userId="e7e75b0a-d538-4c0b-a129-7ace367e1452" providerId="ADAL" clId="{6A6F0EF8-9BB6-4399-976C-79CF00E30F4B}" dt="2022-08-13T22:24:10.112" v="1113"/>
        <pc:sldMkLst>
          <pc:docMk/>
          <pc:sldMk cId="3218088394" sldId="272"/>
        </pc:sldMkLst>
        <pc:spChg chg="add mod">
          <ac:chgData name="Kuo, Don" userId="e7e75b0a-d538-4c0b-a129-7ace367e1452" providerId="ADAL" clId="{6A6F0EF8-9BB6-4399-976C-79CF00E30F4B}" dt="2022-08-13T22:23:59.707" v="1111" actId="1076"/>
          <ac:spMkLst>
            <pc:docMk/>
            <pc:sldMk cId="3218088394" sldId="272"/>
            <ac:spMk id="4" creationId="{BE2ACD69-8668-E878-56F1-204B17F06AD2}"/>
          </ac:spMkLst>
        </pc:spChg>
        <pc:spChg chg="mod">
          <ac:chgData name="Kuo, Don" userId="e7e75b0a-d538-4c0b-a129-7ace367e1452" providerId="ADAL" clId="{6A6F0EF8-9BB6-4399-976C-79CF00E30F4B}" dt="2022-08-13T22:23:26.294" v="1101" actId="1076"/>
          <ac:spMkLst>
            <pc:docMk/>
            <pc:sldMk cId="3218088394" sldId="272"/>
            <ac:spMk id="5" creationId="{55414376-8600-37DD-2CBB-D8C69166E3BF}"/>
          </ac:spMkLst>
        </pc:spChg>
        <pc:spChg chg="add mod">
          <ac:chgData name="Kuo, Don" userId="e7e75b0a-d538-4c0b-a129-7ace367e1452" providerId="ADAL" clId="{6A6F0EF8-9BB6-4399-976C-79CF00E30F4B}" dt="2022-08-13T22:23:53.599" v="1110" actId="404"/>
          <ac:spMkLst>
            <pc:docMk/>
            <pc:sldMk cId="3218088394" sldId="272"/>
            <ac:spMk id="6" creationId="{4A40B188-1A74-7C65-51AC-F396210823DB}"/>
          </ac:spMkLst>
        </pc:spChg>
      </pc:sldChg>
      <pc:sldChg chg="addSp delSp modSp add mod modAnim">
        <pc:chgData name="Kuo, Don" userId="e7e75b0a-d538-4c0b-a129-7ace367e1452" providerId="ADAL" clId="{6A6F0EF8-9BB6-4399-976C-79CF00E30F4B}" dt="2022-08-13T22:24:26.124" v="1114"/>
        <pc:sldMkLst>
          <pc:docMk/>
          <pc:sldMk cId="212770147" sldId="273"/>
        </pc:sldMkLst>
        <pc:spChg chg="del">
          <ac:chgData name="Kuo, Don" userId="e7e75b0a-d538-4c0b-a129-7ace367e1452" providerId="ADAL" clId="{6A6F0EF8-9BB6-4399-976C-79CF00E30F4B}" dt="2022-07-24T00:08:41.660" v="773" actId="21"/>
          <ac:spMkLst>
            <pc:docMk/>
            <pc:sldMk cId="212770147" sldId="273"/>
            <ac:spMk id="4" creationId="{912FC1D2-3AF6-FE52-A028-3BE8D5BB3BD3}"/>
          </ac:spMkLst>
        </pc:spChg>
        <pc:spChg chg="add mod">
          <ac:chgData name="Kuo, Don" userId="e7e75b0a-d538-4c0b-a129-7ace367e1452" providerId="ADAL" clId="{6A6F0EF8-9BB6-4399-976C-79CF00E30F4B}" dt="2022-07-24T00:11:23.593" v="823" actId="2711"/>
          <ac:spMkLst>
            <pc:docMk/>
            <pc:sldMk cId="212770147" sldId="273"/>
            <ac:spMk id="5" creationId="{18AFD809-FB3E-9859-6F6A-235FE9770E92}"/>
          </ac:spMkLst>
        </pc:spChg>
        <pc:spChg chg="mod">
          <ac:chgData name="Kuo, Don" userId="e7e75b0a-d538-4c0b-a129-7ace367e1452" providerId="ADAL" clId="{6A6F0EF8-9BB6-4399-976C-79CF00E30F4B}" dt="2022-07-24T00:10:00.870" v="800" actId="14100"/>
          <ac:spMkLst>
            <pc:docMk/>
            <pc:sldMk cId="212770147" sldId="273"/>
            <ac:spMk id="6" creationId="{35C2F831-0F32-482A-603B-2CFBC96B2DB2}"/>
          </ac:spMkLst>
        </pc:spChg>
      </pc:sldChg>
      <pc:sldChg chg="addSp delSp modSp add mod modAnim">
        <pc:chgData name="Kuo, Don" userId="e7e75b0a-d538-4c0b-a129-7ace367e1452" providerId="ADAL" clId="{6A6F0EF8-9BB6-4399-976C-79CF00E30F4B}" dt="2022-08-13T22:25:04.203" v="1120"/>
        <pc:sldMkLst>
          <pc:docMk/>
          <pc:sldMk cId="2083326865" sldId="274"/>
        </pc:sldMkLst>
        <pc:spChg chg="del">
          <ac:chgData name="Kuo, Don" userId="e7e75b0a-d538-4c0b-a129-7ace367e1452" providerId="ADAL" clId="{6A6F0EF8-9BB6-4399-976C-79CF00E30F4B}" dt="2022-07-24T00:12:31.885" v="826" actId="21"/>
          <ac:spMkLst>
            <pc:docMk/>
            <pc:sldMk cId="2083326865" sldId="274"/>
            <ac:spMk id="8" creationId="{8EE8CA12-61E1-0E7D-F772-5D96B5CC6717}"/>
          </ac:spMkLst>
        </pc:spChg>
        <pc:spChg chg="del">
          <ac:chgData name="Kuo, Don" userId="e7e75b0a-d538-4c0b-a129-7ace367e1452" providerId="ADAL" clId="{6A6F0EF8-9BB6-4399-976C-79CF00E30F4B}" dt="2022-07-24T00:12:34.318" v="827" actId="21"/>
          <ac:spMkLst>
            <pc:docMk/>
            <pc:sldMk cId="2083326865" sldId="274"/>
            <ac:spMk id="9" creationId="{4922AC97-EF4F-18F3-DAF9-9DEA96D24F09}"/>
          </ac:spMkLst>
        </pc:spChg>
        <pc:picChg chg="add mod">
          <ac:chgData name="Kuo, Don" userId="e7e75b0a-d538-4c0b-a129-7ace367e1452" providerId="ADAL" clId="{6A6F0EF8-9BB6-4399-976C-79CF00E30F4B}" dt="2022-08-13T22:24:41.205" v="1115" actId="14100"/>
          <ac:picMkLst>
            <pc:docMk/>
            <pc:sldMk cId="2083326865" sldId="274"/>
            <ac:picMk id="2" creationId="{FF6F20DB-DFF6-6D5F-7394-F89E0488FAC9}"/>
          </ac:picMkLst>
        </pc:picChg>
        <pc:picChg chg="del">
          <ac:chgData name="Kuo, Don" userId="e7e75b0a-d538-4c0b-a129-7ace367e1452" providerId="ADAL" clId="{6A6F0EF8-9BB6-4399-976C-79CF00E30F4B}" dt="2022-07-24T00:12:00.076" v="825" actId="21"/>
          <ac:picMkLst>
            <pc:docMk/>
            <pc:sldMk cId="2083326865" sldId="274"/>
            <ac:picMk id="3" creationId="{BE1B6F17-440E-277A-F7D6-18D821C8A185}"/>
          </ac:picMkLst>
        </pc:picChg>
        <pc:picChg chg="add del mod">
          <ac:chgData name="Kuo, Don" userId="e7e75b0a-d538-4c0b-a129-7ace367e1452" providerId="ADAL" clId="{6A6F0EF8-9BB6-4399-976C-79CF00E30F4B}" dt="2022-07-24T00:29:07.870" v="912" actId="21"/>
          <ac:picMkLst>
            <pc:docMk/>
            <pc:sldMk cId="2083326865" sldId="274"/>
            <ac:picMk id="5" creationId="{91FFA442-73F6-162D-D73A-6E6441199041}"/>
          </ac:picMkLst>
        </pc:picChg>
        <pc:picChg chg="add mod">
          <ac:chgData name="Kuo, Don" userId="e7e75b0a-d538-4c0b-a129-7ace367e1452" providerId="ADAL" clId="{6A6F0EF8-9BB6-4399-976C-79CF00E30F4B}" dt="2022-08-13T22:24:50.027" v="1117" actId="14100"/>
          <ac:picMkLst>
            <pc:docMk/>
            <pc:sldMk cId="2083326865" sldId="274"/>
            <ac:picMk id="6" creationId="{539C99C7-3142-ACD6-5000-22160DA99B00}"/>
          </ac:picMkLst>
        </pc:picChg>
        <pc:picChg chg="add del mod">
          <ac:chgData name="Kuo, Don" userId="e7e75b0a-d538-4c0b-a129-7ace367e1452" providerId="ADAL" clId="{6A6F0EF8-9BB6-4399-976C-79CF00E30F4B}" dt="2022-07-24T00:29:10.544" v="913" actId="21"/>
          <ac:picMkLst>
            <pc:docMk/>
            <pc:sldMk cId="2083326865" sldId="274"/>
            <ac:picMk id="7" creationId="{DD0BB801-0017-9E64-BE80-F624F793A542}"/>
          </ac:picMkLst>
        </pc:picChg>
        <pc:picChg chg="add mod">
          <ac:chgData name="Kuo, Don" userId="e7e75b0a-d538-4c0b-a129-7ace367e1452" providerId="ADAL" clId="{6A6F0EF8-9BB6-4399-976C-79CF00E30F4B}" dt="2022-08-13T22:24:44.923" v="1116" actId="1076"/>
          <ac:picMkLst>
            <pc:docMk/>
            <pc:sldMk cId="2083326865" sldId="274"/>
            <ac:picMk id="10" creationId="{CAEBF667-E2B0-4A8B-6677-29643F7DC01E}"/>
          </ac:picMkLst>
        </pc:picChg>
        <pc:picChg chg="del">
          <ac:chgData name="Kuo, Don" userId="e7e75b0a-d538-4c0b-a129-7ace367e1452" providerId="ADAL" clId="{6A6F0EF8-9BB6-4399-976C-79CF00E30F4B}" dt="2022-07-24T00:24:36.950" v="886" actId="21"/>
          <ac:picMkLst>
            <pc:docMk/>
            <pc:sldMk cId="2083326865" sldId="274"/>
            <ac:picMk id="1026" creationId="{94317A9C-7729-9770-5256-4A9EE59D1577}"/>
          </ac:picMkLst>
        </pc:picChg>
      </pc:sldChg>
      <pc:sldChg chg="addSp delSp modSp add mod modAnim">
        <pc:chgData name="Kuo, Don" userId="e7e75b0a-d538-4c0b-a129-7ace367e1452" providerId="ADAL" clId="{6A6F0EF8-9BB6-4399-976C-79CF00E30F4B}" dt="2022-08-18T21:29:15.632" v="1555" actId="14100"/>
        <pc:sldMkLst>
          <pc:docMk/>
          <pc:sldMk cId="2819811083" sldId="275"/>
        </pc:sldMkLst>
        <pc:spChg chg="add mod">
          <ac:chgData name="Kuo, Don" userId="e7e75b0a-d538-4c0b-a129-7ace367e1452" providerId="ADAL" clId="{6A6F0EF8-9BB6-4399-976C-79CF00E30F4B}" dt="2022-08-13T22:26:26.353" v="1137" actId="1076"/>
          <ac:spMkLst>
            <pc:docMk/>
            <pc:sldMk cId="2819811083" sldId="275"/>
            <ac:spMk id="3" creationId="{A38D2874-84EF-0F9B-0F09-5ACA930ECA27}"/>
          </ac:spMkLst>
        </pc:spChg>
        <pc:spChg chg="add mod">
          <ac:chgData name="Kuo, Don" userId="e7e75b0a-d538-4c0b-a129-7ace367e1452" providerId="ADAL" clId="{6A6F0EF8-9BB6-4399-976C-79CF00E30F4B}" dt="2022-08-18T21:29:15.632" v="1555" actId="14100"/>
          <ac:spMkLst>
            <pc:docMk/>
            <pc:sldMk cId="2819811083" sldId="275"/>
            <ac:spMk id="4" creationId="{55A75B8A-415B-48AD-A271-E3C6E6270C8F}"/>
          </ac:spMkLst>
        </pc:spChg>
        <pc:spChg chg="del">
          <ac:chgData name="Kuo, Don" userId="e7e75b0a-d538-4c0b-a129-7ace367e1452" providerId="ADAL" clId="{6A6F0EF8-9BB6-4399-976C-79CF00E30F4B}" dt="2022-07-24T00:13:25.372" v="840" actId="21"/>
          <ac:spMkLst>
            <pc:docMk/>
            <pc:sldMk cId="2819811083" sldId="275"/>
            <ac:spMk id="4" creationId="{FE17707B-2FBE-54A1-B298-86FD4A1C042E}"/>
          </ac:spMkLst>
        </pc:spChg>
        <pc:spChg chg="add mod">
          <ac:chgData name="Kuo, Don" userId="e7e75b0a-d538-4c0b-a129-7ace367e1452" providerId="ADAL" clId="{6A6F0EF8-9BB6-4399-976C-79CF00E30F4B}" dt="2022-08-13T22:26:56.328" v="1143" actId="1076"/>
          <ac:spMkLst>
            <pc:docMk/>
            <pc:sldMk cId="2819811083" sldId="275"/>
            <ac:spMk id="5" creationId="{3D44FCAE-6097-E251-4E2C-14000F9C549E}"/>
          </ac:spMkLst>
        </pc:spChg>
        <pc:picChg chg="del">
          <ac:chgData name="Kuo, Don" userId="e7e75b0a-d538-4c0b-a129-7ace367e1452" providerId="ADAL" clId="{6A6F0EF8-9BB6-4399-976C-79CF00E30F4B}" dt="2022-07-24T00:13:27.160" v="841" actId="21"/>
          <ac:picMkLst>
            <pc:docMk/>
            <pc:sldMk cId="2819811083" sldId="275"/>
            <ac:picMk id="1026" creationId="{94317A9C-7729-9770-5256-4A9EE59D1577}"/>
          </ac:picMkLst>
        </pc:picChg>
      </pc:sldChg>
      <pc:sldChg chg="addSp delSp modSp add mod modAnim">
        <pc:chgData name="Kuo, Don" userId="e7e75b0a-d538-4c0b-a129-7ace367e1452" providerId="ADAL" clId="{6A6F0EF8-9BB6-4399-976C-79CF00E30F4B}" dt="2022-08-13T22:25:19.190" v="1123"/>
        <pc:sldMkLst>
          <pc:docMk/>
          <pc:sldMk cId="259889431" sldId="276"/>
        </pc:sldMkLst>
        <pc:spChg chg="add mod">
          <ac:chgData name="Kuo, Don" userId="e7e75b0a-d538-4c0b-a129-7ace367e1452" providerId="ADAL" clId="{6A6F0EF8-9BB6-4399-976C-79CF00E30F4B}" dt="2022-07-24T00:31:24.792" v="939" actId="1076"/>
          <ac:spMkLst>
            <pc:docMk/>
            <pc:sldMk cId="259889431" sldId="276"/>
            <ac:spMk id="9" creationId="{D003FC80-5C1D-1889-C444-2F625ED1F815}"/>
          </ac:spMkLst>
        </pc:spChg>
        <pc:picChg chg="del">
          <ac:chgData name="Kuo, Don" userId="e7e75b0a-d538-4c0b-a129-7ace367e1452" providerId="ADAL" clId="{6A6F0EF8-9BB6-4399-976C-79CF00E30F4B}" dt="2022-07-24T00:29:21.562" v="917" actId="21"/>
          <ac:picMkLst>
            <pc:docMk/>
            <pc:sldMk cId="259889431" sldId="276"/>
            <ac:picMk id="2" creationId="{FF6F20DB-DFF6-6D5F-7394-F89E0488FAC9}"/>
          </ac:picMkLst>
        </pc:picChg>
        <pc:picChg chg="mod">
          <ac:chgData name="Kuo, Don" userId="e7e75b0a-d538-4c0b-a129-7ace367e1452" providerId="ADAL" clId="{6A6F0EF8-9BB6-4399-976C-79CF00E30F4B}" dt="2022-07-24T00:29:28.557" v="920" actId="1076"/>
          <ac:picMkLst>
            <pc:docMk/>
            <pc:sldMk cId="259889431" sldId="276"/>
            <ac:picMk id="5" creationId="{91FFA442-73F6-162D-D73A-6E6441199041}"/>
          </ac:picMkLst>
        </pc:picChg>
        <pc:picChg chg="del">
          <ac:chgData name="Kuo, Don" userId="e7e75b0a-d538-4c0b-a129-7ace367e1452" providerId="ADAL" clId="{6A6F0EF8-9BB6-4399-976C-79CF00E30F4B}" dt="2022-07-24T00:29:25.726" v="919" actId="21"/>
          <ac:picMkLst>
            <pc:docMk/>
            <pc:sldMk cId="259889431" sldId="276"/>
            <ac:picMk id="6" creationId="{539C99C7-3142-ACD6-5000-22160DA99B00}"/>
          </ac:picMkLst>
        </pc:picChg>
        <pc:picChg chg="mod">
          <ac:chgData name="Kuo, Don" userId="e7e75b0a-d538-4c0b-a129-7ace367e1452" providerId="ADAL" clId="{6A6F0EF8-9BB6-4399-976C-79CF00E30F4B}" dt="2022-07-24T00:29:30.576" v="921" actId="1076"/>
          <ac:picMkLst>
            <pc:docMk/>
            <pc:sldMk cId="259889431" sldId="276"/>
            <ac:picMk id="7" creationId="{DD0BB801-0017-9E64-BE80-F624F793A542}"/>
          </ac:picMkLst>
        </pc:picChg>
        <pc:picChg chg="del">
          <ac:chgData name="Kuo, Don" userId="e7e75b0a-d538-4c0b-a129-7ace367e1452" providerId="ADAL" clId="{6A6F0EF8-9BB6-4399-976C-79CF00E30F4B}" dt="2022-07-24T00:29:23.624" v="918" actId="21"/>
          <ac:picMkLst>
            <pc:docMk/>
            <pc:sldMk cId="259889431" sldId="276"/>
            <ac:picMk id="10" creationId="{CAEBF667-E2B0-4A8B-6677-29643F7DC01E}"/>
          </ac:picMkLst>
        </pc:picChg>
      </pc:sldChg>
      <pc:sldChg chg="addSp delSp modSp new mod modAnim">
        <pc:chgData name="Kuo, Don" userId="e7e75b0a-d538-4c0b-a129-7ace367e1452" providerId="ADAL" clId="{6A6F0EF8-9BB6-4399-976C-79CF00E30F4B}" dt="2022-08-13T23:32:25.956" v="1543"/>
        <pc:sldMkLst>
          <pc:docMk/>
          <pc:sldMk cId="108250496" sldId="277"/>
        </pc:sldMkLst>
        <pc:spChg chg="add mod">
          <ac:chgData name="Kuo, Don" userId="e7e75b0a-d538-4c0b-a129-7ace367e1452" providerId="ADAL" clId="{6A6F0EF8-9BB6-4399-976C-79CF00E30F4B}" dt="2022-08-13T23:22:01.587" v="1537" actId="14100"/>
          <ac:spMkLst>
            <pc:docMk/>
            <pc:sldMk cId="108250496" sldId="277"/>
            <ac:spMk id="2" creationId="{D3DEF4F7-AB74-6AF1-5D70-8F37872A8EE6}"/>
          </ac:spMkLst>
        </pc:spChg>
        <pc:spChg chg="add mod">
          <ac:chgData name="Kuo, Don" userId="e7e75b0a-d538-4c0b-a129-7ace367e1452" providerId="ADAL" clId="{6A6F0EF8-9BB6-4399-976C-79CF00E30F4B}" dt="2022-08-13T23:21:41.433" v="1533" actId="255"/>
          <ac:spMkLst>
            <pc:docMk/>
            <pc:sldMk cId="108250496" sldId="277"/>
            <ac:spMk id="3" creationId="{AAF5FA1D-8D5B-22E0-996D-7A038AAF23B7}"/>
          </ac:spMkLst>
        </pc:spChg>
        <pc:spChg chg="add mod">
          <ac:chgData name="Kuo, Don" userId="e7e75b0a-d538-4c0b-a129-7ace367e1452" providerId="ADAL" clId="{6A6F0EF8-9BB6-4399-976C-79CF00E30F4B}" dt="2022-08-13T23:21:56.269" v="1536" actId="14100"/>
          <ac:spMkLst>
            <pc:docMk/>
            <pc:sldMk cId="108250496" sldId="277"/>
            <ac:spMk id="4" creationId="{39BAD4BC-C420-AFD2-F5C2-F1E37A69BBD6}"/>
          </ac:spMkLst>
        </pc:spChg>
        <pc:spChg chg="add mod">
          <ac:chgData name="Kuo, Don" userId="e7e75b0a-d538-4c0b-a129-7ace367e1452" providerId="ADAL" clId="{6A6F0EF8-9BB6-4399-976C-79CF00E30F4B}" dt="2022-08-13T23:21:50.638" v="1534" actId="14100"/>
          <ac:spMkLst>
            <pc:docMk/>
            <pc:sldMk cId="108250496" sldId="277"/>
            <ac:spMk id="5" creationId="{FCF31214-1385-07EE-83A5-66427D0B5AAD}"/>
          </ac:spMkLst>
        </pc:spChg>
        <pc:spChg chg="add mod">
          <ac:chgData name="Kuo, Don" userId="e7e75b0a-d538-4c0b-a129-7ace367e1452" providerId="ADAL" clId="{6A6F0EF8-9BB6-4399-976C-79CF00E30F4B}" dt="2022-08-13T23:21:41.433" v="1533" actId="255"/>
          <ac:spMkLst>
            <pc:docMk/>
            <pc:sldMk cId="108250496" sldId="277"/>
            <ac:spMk id="6" creationId="{0B3CE885-ADB4-F618-2A69-5B225939AB2A}"/>
          </ac:spMkLst>
        </pc:spChg>
        <pc:spChg chg="add mod">
          <ac:chgData name="Kuo, Don" userId="e7e75b0a-d538-4c0b-a129-7ace367e1452" providerId="ADAL" clId="{6A6F0EF8-9BB6-4399-976C-79CF00E30F4B}" dt="2022-08-13T23:21:41.433" v="1533" actId="255"/>
          <ac:spMkLst>
            <pc:docMk/>
            <pc:sldMk cId="108250496" sldId="277"/>
            <ac:spMk id="7" creationId="{3E9890DD-E62B-73C2-E36E-A7E026C56189}"/>
          </ac:spMkLst>
        </pc:spChg>
        <pc:spChg chg="add mod">
          <ac:chgData name="Kuo, Don" userId="e7e75b0a-d538-4c0b-a129-7ace367e1452" providerId="ADAL" clId="{6A6F0EF8-9BB6-4399-976C-79CF00E30F4B}" dt="2022-08-13T23:21:41.433" v="1533" actId="255"/>
          <ac:spMkLst>
            <pc:docMk/>
            <pc:sldMk cId="108250496" sldId="277"/>
            <ac:spMk id="8" creationId="{BB8E259D-19BA-3594-11B3-8F61736FBEE6}"/>
          </ac:spMkLst>
        </pc:spChg>
        <pc:spChg chg="add mod">
          <ac:chgData name="Kuo, Don" userId="e7e75b0a-d538-4c0b-a129-7ace367e1452" providerId="ADAL" clId="{6A6F0EF8-9BB6-4399-976C-79CF00E30F4B}" dt="2022-08-13T23:21:41.433" v="1533" actId="255"/>
          <ac:spMkLst>
            <pc:docMk/>
            <pc:sldMk cId="108250496" sldId="277"/>
            <ac:spMk id="9" creationId="{B39DBBA9-2F7C-3D87-A738-7950E28B0D48}"/>
          </ac:spMkLst>
        </pc:spChg>
        <pc:spChg chg="add mod">
          <ac:chgData name="Kuo, Don" userId="e7e75b0a-d538-4c0b-a129-7ace367e1452" providerId="ADAL" clId="{6A6F0EF8-9BB6-4399-976C-79CF00E30F4B}" dt="2022-08-13T23:22:46.332" v="1538" actId="207"/>
          <ac:spMkLst>
            <pc:docMk/>
            <pc:sldMk cId="108250496" sldId="277"/>
            <ac:spMk id="11" creationId="{32AF26AA-D361-1C02-1A96-12BF811A3183}"/>
          </ac:spMkLst>
        </pc:spChg>
        <pc:spChg chg="add mod">
          <ac:chgData name="Kuo, Don" userId="e7e75b0a-d538-4c0b-a129-7ace367e1452" providerId="ADAL" clId="{6A6F0EF8-9BB6-4399-976C-79CF00E30F4B}" dt="2022-08-13T23:21:41.433" v="1533" actId="255"/>
          <ac:spMkLst>
            <pc:docMk/>
            <pc:sldMk cId="108250496" sldId="277"/>
            <ac:spMk id="12" creationId="{0B4A098A-93F6-7DE3-1C27-0170E1E1FB62}"/>
          </ac:spMkLst>
        </pc:spChg>
        <pc:spChg chg="add mod">
          <ac:chgData name="Kuo, Don" userId="e7e75b0a-d538-4c0b-a129-7ace367e1452" providerId="ADAL" clId="{6A6F0EF8-9BB6-4399-976C-79CF00E30F4B}" dt="2022-08-13T23:22:46.332" v="1538" actId="207"/>
          <ac:spMkLst>
            <pc:docMk/>
            <pc:sldMk cId="108250496" sldId="277"/>
            <ac:spMk id="13" creationId="{2A2BD481-A5B9-B8FA-D3DC-1D746F0C1692}"/>
          </ac:spMkLst>
        </pc:spChg>
        <pc:spChg chg="add mod">
          <ac:chgData name="Kuo, Don" userId="e7e75b0a-d538-4c0b-a129-7ace367e1452" providerId="ADAL" clId="{6A6F0EF8-9BB6-4399-976C-79CF00E30F4B}" dt="2022-08-13T23:21:41.433" v="1533" actId="255"/>
          <ac:spMkLst>
            <pc:docMk/>
            <pc:sldMk cId="108250496" sldId="277"/>
            <ac:spMk id="14" creationId="{231EAB9F-47D5-5627-BDE6-603ABFB865A9}"/>
          </ac:spMkLst>
        </pc:spChg>
        <pc:spChg chg="add mod">
          <ac:chgData name="Kuo, Don" userId="e7e75b0a-d538-4c0b-a129-7ace367e1452" providerId="ADAL" clId="{6A6F0EF8-9BB6-4399-976C-79CF00E30F4B}" dt="2022-08-13T23:23:00.875" v="1540" actId="403"/>
          <ac:spMkLst>
            <pc:docMk/>
            <pc:sldMk cId="108250496" sldId="277"/>
            <ac:spMk id="16" creationId="{3F41FF62-A3B7-89EA-1B8F-1F9BE31479AC}"/>
          </ac:spMkLst>
        </pc:spChg>
        <pc:spChg chg="add del mod">
          <ac:chgData name="Kuo, Don" userId="e7e75b0a-d538-4c0b-a129-7ace367e1452" providerId="ADAL" clId="{6A6F0EF8-9BB6-4399-976C-79CF00E30F4B}" dt="2022-08-13T23:17:08.362" v="1490" actId="21"/>
          <ac:spMkLst>
            <pc:docMk/>
            <pc:sldMk cId="108250496" sldId="277"/>
            <ac:spMk id="18" creationId="{C6E02AA2-22E9-371B-0F5F-95A6F9AD5E83}"/>
          </ac:spMkLst>
        </pc:spChg>
        <pc:spChg chg="add mod">
          <ac:chgData name="Kuo, Don" userId="e7e75b0a-d538-4c0b-a129-7ace367e1452" providerId="ADAL" clId="{6A6F0EF8-9BB6-4399-976C-79CF00E30F4B}" dt="2022-08-13T23:23:00.875" v="1540" actId="403"/>
          <ac:spMkLst>
            <pc:docMk/>
            <pc:sldMk cId="108250496" sldId="277"/>
            <ac:spMk id="20" creationId="{C874A030-A6BE-41C6-9723-FEDE81707C46}"/>
          </ac:spMkLst>
        </pc:spChg>
        <pc:spChg chg="add mod">
          <ac:chgData name="Kuo, Don" userId="e7e75b0a-d538-4c0b-a129-7ace367e1452" providerId="ADAL" clId="{6A6F0EF8-9BB6-4399-976C-79CF00E30F4B}" dt="2022-08-13T23:23:00.875" v="1540" actId="403"/>
          <ac:spMkLst>
            <pc:docMk/>
            <pc:sldMk cId="108250496" sldId="277"/>
            <ac:spMk id="22" creationId="{EF11B157-CD47-FA35-79BD-37A4FA8EFAE8}"/>
          </ac:spMkLst>
        </pc:spChg>
        <pc:spChg chg="add mod">
          <ac:chgData name="Kuo, Don" userId="e7e75b0a-d538-4c0b-a129-7ace367e1452" providerId="ADAL" clId="{6A6F0EF8-9BB6-4399-976C-79CF00E30F4B}" dt="2022-08-13T23:23:00.875" v="1540" actId="403"/>
          <ac:spMkLst>
            <pc:docMk/>
            <pc:sldMk cId="108250496" sldId="277"/>
            <ac:spMk id="24" creationId="{8CFF24E4-0962-83F2-12F9-3AAE1282C755}"/>
          </ac:spMkLst>
        </pc:spChg>
        <pc:picChg chg="add del mod">
          <ac:chgData name="Kuo, Don" userId="e7e75b0a-d538-4c0b-a129-7ace367e1452" providerId="ADAL" clId="{6A6F0EF8-9BB6-4399-976C-79CF00E30F4B}" dt="2022-08-13T23:15:02.047" v="1459" actId="21"/>
          <ac:picMkLst>
            <pc:docMk/>
            <pc:sldMk cId="108250496" sldId="277"/>
            <ac:picMk id="10" creationId="{04BC7F24-001B-3554-554A-2112910BA381}"/>
          </ac:picMkLst>
        </pc:picChg>
      </pc:sldChg>
      <pc:sldChg chg="add del">
        <pc:chgData name="Kuo, Don" userId="e7e75b0a-d538-4c0b-a129-7ace367e1452" providerId="ADAL" clId="{6A6F0EF8-9BB6-4399-976C-79CF00E30F4B}" dt="2022-08-13T23:09:56.054" v="1401"/>
        <pc:sldMkLst>
          <pc:docMk/>
          <pc:sldMk cId="314901245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about:blank" TargetMode="External"/><Relationship Id="rId4" Type="http://schemas.openxmlformats.org/officeDocument/2006/relationships/hyperlink" Target="about:blank" TargetMode="External"/></Relationships>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title"/>
          </p:nvPr>
        </p:nvSpPr>
        <p:spPr>
          <a:xfrm>
            <a:off x="1524000" y="1773715"/>
            <a:ext cx="9144000" cy="1086253"/>
          </a:xfrm>
          <a:prstGeom prst="rect">
            <a:avLst/>
          </a:prstGeom>
        </p:spPr>
        <p:txBody>
          <a:bodyPr/>
          <a:lstStyle>
            <a:lvl1pPr defTabSz="868680">
              <a:defRPr sz="5700"/>
            </a:lvl1pPr>
          </a:lstStyle>
          <a:p>
            <a:r>
              <a:rPr dirty="0" err="1">
                <a:latin typeface="KaiTi" panose="02010609060101010101" pitchFamily="49" charset="-122"/>
                <a:ea typeface="KaiTi" panose="02010609060101010101" pitchFamily="49" charset="-122"/>
              </a:rPr>
              <a:t>恩典人生</a:t>
            </a:r>
            <a:endParaRPr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5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1524000" y="3249497"/>
            <a:ext cx="9144000" cy="925897"/>
          </a:xfrm>
          <a:prstGeom prst="rect">
            <a:avLst/>
          </a:prstGeom>
        </p:spPr>
        <p:txBody>
          <a:bodyPr/>
          <a:lstStyle/>
          <a:p>
            <a:pPr defTabSz="905255">
              <a:spcBef>
                <a:spcPts val="900"/>
              </a:spcBef>
              <a:defRPr sz="4752">
                <a:latin typeface="+mj-lt"/>
                <a:ea typeface="+mj-ea"/>
                <a:cs typeface="+mj-cs"/>
                <a:sym typeface="Helvetica"/>
              </a:defRPr>
            </a:pPr>
            <a:r>
              <a:rPr dirty="0">
                <a:latin typeface="KaiTi" panose="02010609060101010101" pitchFamily="49" charset="-122"/>
                <a:ea typeface="KaiTi" panose="02010609060101010101" pitchFamily="49" charset="-122"/>
              </a:rPr>
              <a:t>詩篇</a:t>
            </a:r>
            <a:r>
              <a:rPr lang="en-US" dirty="0">
                <a:latin typeface="KaiTi" panose="02010609060101010101" pitchFamily="49" charset="-122"/>
                <a:ea typeface="KaiTi" panose="02010609060101010101" pitchFamily="49" charset="-122"/>
              </a:rPr>
              <a:t>119:</a:t>
            </a:r>
            <a:r>
              <a:rPr dirty="0">
                <a:latin typeface="KaiTi" panose="02010609060101010101" pitchFamily="49" charset="-122"/>
                <a:ea typeface="KaiTi" panose="02010609060101010101" pitchFamily="49" charset="-122"/>
              </a:rPr>
              <a:t>17-32</a:t>
            </a:r>
          </a:p>
        </p:txBody>
      </p:sp>
      <p:sp>
        <p:nvSpPr>
          <p:cNvPr id="96" name="Subtitle 2"/>
          <p:cNvSpPr txBox="1"/>
          <p:nvPr/>
        </p:nvSpPr>
        <p:spPr>
          <a:xfrm>
            <a:off x="2512029" y="5228171"/>
            <a:ext cx="6766561" cy="67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algn="ctr" defTabSz="758951">
              <a:lnSpc>
                <a:spcPct val="90000"/>
              </a:lnSpc>
              <a:spcBef>
                <a:spcPts val="800"/>
              </a:spcBef>
              <a:defRPr sz="332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>
                <a:latin typeface="KaiTi" panose="02010609060101010101" pitchFamily="49" charset="-122"/>
                <a:ea typeface="KaiTi" panose="02010609060101010101" pitchFamily="49" charset="-122"/>
              </a:rPr>
              <a:t>August21，2022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DEF4F7-AB74-6AF1-5D70-8F37872A8EE6}"/>
              </a:ext>
            </a:extLst>
          </p:cNvPr>
          <p:cNvSpPr txBox="1"/>
          <p:nvPr/>
        </p:nvSpPr>
        <p:spPr>
          <a:xfrm>
            <a:off x="7805670" y="3832302"/>
            <a:ext cx="1704090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Delta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F5FA1D-8D5B-22E0-996D-7A038AAF23B7}"/>
              </a:ext>
            </a:extLst>
          </p:cNvPr>
          <p:cNvSpPr txBox="1"/>
          <p:nvPr/>
        </p:nvSpPr>
        <p:spPr>
          <a:xfrm>
            <a:off x="1406075" y="3832302"/>
            <a:ext cx="1390207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Alpha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BAD4BC-C420-AFD2-F5C2-F1E37A69BBD6}"/>
              </a:ext>
            </a:extLst>
          </p:cNvPr>
          <p:cNvSpPr txBox="1"/>
          <p:nvPr/>
        </p:nvSpPr>
        <p:spPr>
          <a:xfrm>
            <a:off x="5547801" y="3832303"/>
            <a:ext cx="1854775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Gamma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F31214-1385-07EE-83A5-66427D0B5AAD}"/>
              </a:ext>
            </a:extLst>
          </p:cNvPr>
          <p:cNvSpPr txBox="1"/>
          <p:nvPr/>
        </p:nvSpPr>
        <p:spPr>
          <a:xfrm>
            <a:off x="3607047" y="3832303"/>
            <a:ext cx="1390207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Beta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3CE885-ADB4-F618-2A69-5B225939AB2A}"/>
              </a:ext>
            </a:extLst>
          </p:cNvPr>
          <p:cNvSpPr txBox="1"/>
          <p:nvPr/>
        </p:nvSpPr>
        <p:spPr>
          <a:xfrm>
            <a:off x="1406076" y="4520304"/>
            <a:ext cx="1474284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l-GR" sz="4000" b="1" i="0" u="sng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Α</a:t>
            </a:r>
            <a:r>
              <a:rPr lang="el-GR" sz="40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 α</a:t>
            </a:r>
            <a:endParaRPr lang="en-US" sz="40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9890DD-E62B-73C2-E36E-A7E026C56189}"/>
              </a:ext>
            </a:extLst>
          </p:cNvPr>
          <p:cNvSpPr txBox="1"/>
          <p:nvPr/>
        </p:nvSpPr>
        <p:spPr>
          <a:xfrm>
            <a:off x="3607048" y="4489530"/>
            <a:ext cx="1287778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l-GR" sz="4000" b="1" i="0" u="none" strike="noStrike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hlinkClick r:id="rId3" tooltip="Β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Β</a:t>
            </a:r>
            <a:r>
              <a:rPr lang="el-GR" sz="40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 β</a:t>
            </a:r>
            <a:endParaRPr lang="en-US" sz="40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8E259D-19BA-3594-11B3-8F61736FBEE6}"/>
              </a:ext>
            </a:extLst>
          </p:cNvPr>
          <p:cNvSpPr txBox="1"/>
          <p:nvPr/>
        </p:nvSpPr>
        <p:spPr>
          <a:xfrm>
            <a:off x="5556246" y="4480560"/>
            <a:ext cx="1287778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l-GR" sz="4000" b="1" i="0" u="none" strike="noStrike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hlinkClick r:id="rId4" tooltip="Γ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Γ</a:t>
            </a:r>
            <a:r>
              <a:rPr lang="el-GR" sz="40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 γ</a:t>
            </a:r>
            <a:endParaRPr lang="en-US" sz="40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9DBBA9-2F7C-3D87-A738-7950E28B0D48}"/>
              </a:ext>
            </a:extLst>
          </p:cNvPr>
          <p:cNvSpPr txBox="1"/>
          <p:nvPr/>
        </p:nvSpPr>
        <p:spPr>
          <a:xfrm>
            <a:off x="7805670" y="4489530"/>
            <a:ext cx="1429005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l-GR" sz="4000" b="1" i="0" u="none" strike="noStrike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hlinkClick r:id="rId5" tooltip="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</a:t>
            </a:r>
            <a:r>
              <a:rPr lang="el-GR" sz="40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 δ</a:t>
            </a:r>
            <a:endParaRPr lang="en-US" sz="40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AF26AA-D361-1C02-1A96-12BF811A3183}"/>
              </a:ext>
            </a:extLst>
          </p:cNvPr>
          <p:cNvSpPr txBox="1"/>
          <p:nvPr/>
        </p:nvSpPr>
        <p:spPr>
          <a:xfrm>
            <a:off x="7767572" y="1161492"/>
            <a:ext cx="161645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Dalet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4A098A-93F6-7DE3-1C27-0170E1E1FB62}"/>
              </a:ext>
            </a:extLst>
          </p:cNvPr>
          <p:cNvSpPr txBox="1"/>
          <p:nvPr/>
        </p:nvSpPr>
        <p:spPr>
          <a:xfrm>
            <a:off x="1367978" y="1161492"/>
            <a:ext cx="102591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Alef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2BD481-A5B9-B8FA-D3DC-1D746F0C1692}"/>
              </a:ext>
            </a:extLst>
          </p:cNvPr>
          <p:cNvSpPr txBox="1"/>
          <p:nvPr/>
        </p:nvSpPr>
        <p:spPr>
          <a:xfrm>
            <a:off x="5509704" y="1161493"/>
            <a:ext cx="1390207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Gimel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1EAB9F-47D5-5627-BDE6-603ABFB865A9}"/>
              </a:ext>
            </a:extLst>
          </p:cNvPr>
          <p:cNvSpPr txBox="1"/>
          <p:nvPr/>
        </p:nvSpPr>
        <p:spPr>
          <a:xfrm>
            <a:off x="3568950" y="1161493"/>
            <a:ext cx="102591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Bet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41FF62-A3B7-89EA-1B8F-1F9BE31479AC}"/>
              </a:ext>
            </a:extLst>
          </p:cNvPr>
          <p:cNvSpPr txBox="1"/>
          <p:nvPr/>
        </p:nvSpPr>
        <p:spPr>
          <a:xfrm>
            <a:off x="1479930" y="2019842"/>
            <a:ext cx="439102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e-IL" sz="4800" b="0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SBL Hebrew"/>
              </a:rPr>
              <a:t>א</a:t>
            </a:r>
            <a:endParaRPr lang="en-US" sz="4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74A030-A6BE-41C6-9723-FEDE81707C46}"/>
              </a:ext>
            </a:extLst>
          </p:cNvPr>
          <p:cNvSpPr txBox="1"/>
          <p:nvPr/>
        </p:nvSpPr>
        <p:spPr>
          <a:xfrm>
            <a:off x="3670354" y="1994514"/>
            <a:ext cx="749943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e-IL" sz="4800" b="0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SBL Hebrew"/>
              </a:rPr>
              <a:t>ב</a:t>
            </a:r>
            <a:endParaRPr lang="en-US" sz="4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1B157-CD47-FA35-79BD-37A4FA8EFAE8}"/>
              </a:ext>
            </a:extLst>
          </p:cNvPr>
          <p:cNvSpPr txBox="1"/>
          <p:nvPr/>
        </p:nvSpPr>
        <p:spPr>
          <a:xfrm>
            <a:off x="5761199" y="2019842"/>
            <a:ext cx="558095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e-IL" sz="4800" b="0" i="0" dirty="0">
                <a:solidFill>
                  <a:srgbClr val="FFFF00"/>
                </a:solidFill>
                <a:effectLst/>
                <a:latin typeface="SBL Hebrew"/>
              </a:rPr>
              <a:t>ג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FF24E4-0962-83F2-12F9-3AAE1282C755}"/>
              </a:ext>
            </a:extLst>
          </p:cNvPr>
          <p:cNvSpPr txBox="1"/>
          <p:nvPr/>
        </p:nvSpPr>
        <p:spPr>
          <a:xfrm>
            <a:off x="7946897" y="2014527"/>
            <a:ext cx="1287778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e-IL" sz="4800" b="0" i="0" dirty="0">
                <a:solidFill>
                  <a:srgbClr val="FFFF00"/>
                </a:solidFill>
                <a:effectLst/>
                <a:latin typeface="SBL Hebrew"/>
              </a:rPr>
              <a:t>ד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504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3" grpId="0"/>
      <p:bldP spid="22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Table"/>
          <p:cNvGraphicFramePr/>
          <p:nvPr>
            <p:extLst>
              <p:ext uri="{D42A27DB-BD31-4B8C-83A1-F6EECF244321}">
                <p14:modId xmlns:p14="http://schemas.microsoft.com/office/powerpoint/2010/main" val="4174995285"/>
              </p:ext>
            </p:extLst>
          </p:nvPr>
        </p:nvGraphicFramePr>
        <p:xfrm>
          <a:off x="218456" y="1266025"/>
          <a:ext cx="11755087" cy="470973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631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3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06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17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zh-TW" altLang="en-US" sz="3600" u="none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求</a:t>
                      </a:r>
                      <a:r>
                        <a:rPr sz="3600" u="none" dirty="0" err="1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你用厚恩待</a:t>
                      </a:r>
                      <a:r>
                        <a:rPr sz="3600" dirty="0" err="1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你</a:t>
                      </a: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的僕人</a:t>
                      </a:r>
                      <a:r>
                        <a:rPr lang="en-US"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,</a:t>
                      </a: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使我存活</a:t>
                      </a:r>
                      <a:r>
                        <a:rPr lang="en-US"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,</a:t>
                      </a: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我就遵守你的話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05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18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求你開我的眼睛</a:t>
                      </a:r>
                      <a:r>
                        <a:rPr lang="en-US"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,</a:t>
                      </a: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使我看出你律法中的奇妙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3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19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我是在地上作寄居的．求你不要向我隱瞞你的命令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61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我時常切慕你的典章、甚至心碎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0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21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受咒詛偏離你命令的驕傲人、你已經責備他們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0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求你除掉我所受的羞辱和藐視．因我遵守你的法度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04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23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雖有首領坐著妄論我、你僕人卻思想你的律例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41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你的法度、是我所喜樂的、是我的謀士</a:t>
                      </a:r>
                      <a:r>
                        <a:rPr sz="360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Bold"/>
                          <a:sym typeface="Kaiti TC Bold"/>
                        </a:rPr>
                        <a:t>。</a:t>
                      </a:r>
                    </a:p>
                  </a:txBody>
                  <a:tcPr marL="0" marR="0" marT="0" marB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Table"/>
          <p:cNvGraphicFramePr/>
          <p:nvPr>
            <p:extLst>
              <p:ext uri="{D42A27DB-BD31-4B8C-83A1-F6EECF244321}">
                <p14:modId xmlns:p14="http://schemas.microsoft.com/office/powerpoint/2010/main" val="4248372697"/>
              </p:ext>
            </p:extLst>
          </p:nvPr>
        </p:nvGraphicFramePr>
        <p:xfrm>
          <a:off x="333360" y="695972"/>
          <a:ext cx="11777124" cy="456379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87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8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u="none" baseline="0" dirty="0" err="1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我的性命幾乎歸於塵土</a:t>
                      </a:r>
                      <a:r>
                        <a:rPr lang="en-US" sz="3600" u="none" baseline="0" dirty="0" err="1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,</a:t>
                      </a: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求你照你的話</a:t>
                      </a:r>
                      <a:r>
                        <a:rPr lang="en-US"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,</a:t>
                      </a: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將我救活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26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我述說我所行的</a:t>
                      </a:r>
                      <a:r>
                        <a:rPr lang="en-US"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,</a:t>
                      </a: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你應允我</a:t>
                      </a:r>
                      <a:r>
                        <a:rPr lang="en-US"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.</a:t>
                      </a: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求你將你的律例教訓我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38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求你使我明白你的訓詞、我就思想你的奇事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55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我的心因愁苦而消化．求你照你的話使我堅立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15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29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求你使我離開奸詐的道、開恩將你的律法賜給我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03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30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我揀選了忠信的道、將你的典章擺在我面前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65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31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我持守你的法度．耶和華阿、求你不要叫我羞愧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288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Kaiti TC Regular"/>
                          <a:ea typeface="Kaiti TC Regular"/>
                          <a:cs typeface="Kaiti TC Regular"/>
                          <a:sym typeface="Kaiti TC Regular"/>
                        </a:rPr>
                        <a:t>32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 baseline="0" dirty="0" err="1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你開廣我心的時候、我就往你命令的道上直奔</a:t>
                      </a:r>
                      <a:r>
                        <a:rPr sz="3600" baseline="0" dirty="0">
                          <a:solidFill>
                            <a:srgbClr val="FFFFFF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  <a:cs typeface="Kaiti TC Regular"/>
                          <a:sym typeface="Kaiti TC Regular"/>
                        </a:rPr>
                        <a:t>。</a:t>
                      </a:r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3E6DCB-D2BF-FA5D-DFFF-138CBBDC93F7}"/>
              </a:ext>
            </a:extLst>
          </p:cNvPr>
          <p:cNvSpPr txBox="1"/>
          <p:nvPr/>
        </p:nvSpPr>
        <p:spPr>
          <a:xfrm>
            <a:off x="320842" y="422154"/>
            <a:ext cx="11181347" cy="6047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前言：生與死</a:t>
            </a:r>
            <a:endParaRPr lang="en-US" altLang="zh-TW" sz="3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E25E23-B578-2255-012D-DF72427BFB45}"/>
              </a:ext>
            </a:extLst>
          </p:cNvPr>
          <p:cNvSpPr txBox="1"/>
          <p:nvPr/>
        </p:nvSpPr>
        <p:spPr>
          <a:xfrm>
            <a:off x="404661" y="1711029"/>
            <a:ext cx="11181347" cy="6047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4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17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．求你用</a:t>
            </a:r>
            <a:r>
              <a:rPr lang="zh-TW" sz="3200" b="1" dirty="0">
                <a:ln>
                  <a:noFill/>
                </a:ln>
                <a:solidFill>
                  <a:srgbClr val="FFFF00"/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厚恩待你的僕人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，使我</a:t>
            </a:r>
            <a:r>
              <a:rPr lang="zh-TW" sz="3200" u="wavy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E224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存活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，我就遵守你的話。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0F66A-A4A1-7F98-2F9F-9D6AAB92F982}"/>
              </a:ext>
            </a:extLst>
          </p:cNvPr>
          <p:cNvSpPr txBox="1"/>
          <p:nvPr/>
        </p:nvSpPr>
        <p:spPr>
          <a:xfrm>
            <a:off x="404662" y="2999905"/>
            <a:ext cx="11181347" cy="6047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4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25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．我的性命幾乎</a:t>
            </a:r>
            <a:r>
              <a:rPr lang="zh-TW" sz="3200" b="1" dirty="0">
                <a:ln>
                  <a:noFill/>
                </a:ln>
                <a:solidFill>
                  <a:srgbClr val="FFFF00"/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歸於</a:t>
            </a:r>
            <a:r>
              <a:rPr lang="zh-TW" sz="3200" b="1" dirty="0">
                <a:ln>
                  <a:noFill/>
                </a:ln>
                <a:solidFill>
                  <a:srgbClr val="FFFF00"/>
                </a:solidFill>
                <a:effectLst/>
                <a:uFill>
                  <a:solidFill>
                    <a:srgbClr val="E224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塵土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；求你照你的話將我</a:t>
            </a:r>
            <a:r>
              <a:rPr lang="zh-TW" sz="3200" u="wavy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B51A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救活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40229079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825BEB-0FD4-F77D-BF50-5F4791FCE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97" y="325889"/>
            <a:ext cx="3455725" cy="3358381"/>
          </a:xfrm>
          <a:prstGeom prst="rect">
            <a:avLst/>
          </a:prstGeom>
        </p:spPr>
      </p:pic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73B54AFB-5DE5-AB82-D313-C4A0DBA7094C}"/>
              </a:ext>
            </a:extLst>
          </p:cNvPr>
          <p:cNvSpPr/>
          <p:nvPr/>
        </p:nvSpPr>
        <p:spPr>
          <a:xfrm>
            <a:off x="4211803" y="542932"/>
            <a:ext cx="4237691" cy="2014594"/>
          </a:xfrm>
          <a:prstGeom prst="cloudCallout">
            <a:avLst>
              <a:gd name="adj1" fmla="val -92382"/>
              <a:gd name="adj2" fmla="val -25118"/>
            </a:avLst>
          </a:prstGeom>
          <a:solidFill>
            <a:srgbClr val="FFFF0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sz="4000" b="1" dirty="0"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為什麼要把我生下來？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E10D3B-3648-8EFF-7B54-B791FA025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572" y="2759702"/>
            <a:ext cx="5243491" cy="393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124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414376-8600-37DD-2CBB-D8C69166E3BF}"/>
              </a:ext>
            </a:extLst>
          </p:cNvPr>
          <p:cNvSpPr txBox="1"/>
          <p:nvPr/>
        </p:nvSpPr>
        <p:spPr>
          <a:xfrm>
            <a:off x="805415" y="405828"/>
            <a:ext cx="9869673" cy="75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一，生命的意義（</a:t>
            </a:r>
            <a:r>
              <a:rPr lang="en-US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Why</a:t>
            </a: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，為什麼）？</a:t>
            </a:r>
            <a:endParaRPr lang="en-US" sz="4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60D83-1EE4-F120-7A55-81A3E2BA85E5}"/>
              </a:ext>
            </a:extLst>
          </p:cNvPr>
          <p:cNvSpPr txBox="1"/>
          <p:nvPr/>
        </p:nvSpPr>
        <p:spPr>
          <a:xfrm>
            <a:off x="725404" y="2163159"/>
            <a:ext cx="9869673" cy="75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二，生活的目的（</a:t>
            </a:r>
            <a:r>
              <a:rPr lang="en-US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What,</a:t>
            </a: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是什麼）？</a:t>
            </a:r>
            <a:endParaRPr lang="en-US" sz="4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199FD-9D2E-DA41-82A4-F9DBFE9C095A}"/>
              </a:ext>
            </a:extLst>
          </p:cNvPr>
          <p:cNvSpPr txBox="1"/>
          <p:nvPr/>
        </p:nvSpPr>
        <p:spPr>
          <a:xfrm>
            <a:off x="805415" y="3920490"/>
            <a:ext cx="9869673" cy="75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三，如何走人生的道路（</a:t>
            </a:r>
            <a:r>
              <a:rPr lang="en-US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How,</a:t>
            </a: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怎麼走）？</a:t>
            </a:r>
            <a:endParaRPr lang="en-US" sz="4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0660122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488" y="1525311"/>
            <a:ext cx="5715177" cy="368676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52DDE5-0392-080D-E1CF-21F9255E887C}"/>
              </a:ext>
            </a:extLst>
          </p:cNvPr>
          <p:cNvSpPr txBox="1"/>
          <p:nvPr/>
        </p:nvSpPr>
        <p:spPr>
          <a:xfrm>
            <a:off x="448331" y="1525311"/>
            <a:ext cx="6569690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荷马：神啊，生命的意义是什么？</a:t>
            </a:r>
            <a:endParaRPr lang="en-US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上帝：荷马，我不能告诉你。</a:t>
            </a:r>
            <a:endParaRPr lang="en-US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D198F-D7BC-5DC6-65AE-360E8DDD6DCA}"/>
              </a:ext>
            </a:extLst>
          </p:cNvPr>
          <p:cNvSpPr txBox="1"/>
          <p:nvPr/>
        </p:nvSpPr>
        <p:spPr>
          <a:xfrm>
            <a:off x="310878" y="553973"/>
            <a:ext cx="8529970" cy="6245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一，生命的意義（</a:t>
            </a:r>
            <a:r>
              <a:rPr lang="en-US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Why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，為什麼）？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3B384E-4144-E676-8D39-ABD3B6026122}"/>
              </a:ext>
            </a:extLst>
          </p:cNvPr>
          <p:cNvSpPr txBox="1"/>
          <p:nvPr/>
        </p:nvSpPr>
        <p:spPr>
          <a:xfrm>
            <a:off x="449611" y="2575841"/>
            <a:ext cx="5941040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荷马：为什么？</a:t>
            </a:r>
            <a:endParaRPr lang="en-US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上帝：等你死了就知道了。</a:t>
            </a:r>
            <a:endParaRPr lang="en-US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DF9045-40AE-EA25-99BB-434950553CE1}"/>
              </a:ext>
            </a:extLst>
          </p:cNvPr>
          <p:cNvSpPr txBox="1"/>
          <p:nvPr/>
        </p:nvSpPr>
        <p:spPr>
          <a:xfrm>
            <a:off x="605218" y="4941612"/>
            <a:ext cx="7941290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荷马：不，现在就告訴我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……</a:t>
            </a:r>
            <a:endParaRPr lang="en-US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上帝：噢，好吧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生命的意义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就是</a:t>
            </a:r>
            <a:r>
              <a:rPr lang="ar-SA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活着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。</a:t>
            </a:r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4DE15A-225A-508F-9B92-3EC045030B42}"/>
              </a:ext>
            </a:extLst>
          </p:cNvPr>
          <p:cNvSpPr txBox="1"/>
          <p:nvPr/>
        </p:nvSpPr>
        <p:spPr>
          <a:xfrm>
            <a:off x="448331" y="3652246"/>
            <a:ext cx="5452402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荷马：噢，我等不了这么久。</a:t>
            </a:r>
            <a:endParaRPr lang="en-US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上帝：连六个月也等不了吗？</a:t>
            </a:r>
            <a:endParaRPr lang="en-US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3615960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580" y="513347"/>
            <a:ext cx="8677401" cy="53741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7B7D0C-939A-AF62-DAB7-3E1B3F73B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22" y="256673"/>
            <a:ext cx="1467397" cy="63446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2515D8-EE86-6A50-A167-48AE2D97C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5192" y="256673"/>
            <a:ext cx="1622091" cy="601579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611" y="3103434"/>
            <a:ext cx="6360946" cy="37545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95" y="256125"/>
            <a:ext cx="5831557" cy="337893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FEEA69-58FC-CA0F-C6F9-E35EEDFFA278}"/>
              </a:ext>
            </a:extLst>
          </p:cNvPr>
          <p:cNvSpPr txBox="1"/>
          <p:nvPr/>
        </p:nvSpPr>
        <p:spPr>
          <a:xfrm>
            <a:off x="6142149" y="457703"/>
            <a:ext cx="5785408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蘇格拉底</a:t>
            </a:r>
            <a:r>
              <a:rPr lang="fr-FR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BC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470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～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399)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：</a:t>
            </a:r>
            <a:endParaRPr lang="en-US" altLang="zh-TW" sz="3600" dirty="0">
              <a:solidFill>
                <a:schemeClr val="tx2">
                  <a:lumMod val="20000"/>
                  <a:lumOff val="80000"/>
                </a:schemeClr>
              </a:solidFill>
              <a:effectLst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「未經檢討反省的生命，</a:t>
            </a:r>
            <a:endParaRPr lang="en-US" altLang="zh-TW" sz="3600" dirty="0">
              <a:solidFill>
                <a:schemeClr val="tx2">
                  <a:lumMod val="20000"/>
                  <a:lumOff val="80000"/>
                </a:schemeClr>
              </a:solidFill>
              <a:effectLst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是沒有生存價值的生命。」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A4D57F-F00B-72D2-4BE5-A59383CF715E}"/>
              </a:ext>
            </a:extLst>
          </p:cNvPr>
          <p:cNvSpPr txBox="1"/>
          <p:nvPr/>
        </p:nvSpPr>
        <p:spPr>
          <a:xfrm>
            <a:off x="218295" y="3991979"/>
            <a:ext cx="5302168" cy="18064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極力的認識生命，尋找生命的的目的，並生命活出最高價值，此乃是生命的真義。</a:t>
            </a:r>
            <a:r>
              <a:rPr lang="en-US" alt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?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C09BFE-5A7A-000E-D8D3-C44666048425}"/>
              </a:ext>
            </a:extLst>
          </p:cNvPr>
          <p:cNvSpPr txBox="1"/>
          <p:nvPr/>
        </p:nvSpPr>
        <p:spPr>
          <a:xfrm>
            <a:off x="571500" y="430837"/>
            <a:ext cx="10837235" cy="20919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弗</a:t>
            </a: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(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1:4-6</a:t>
            </a: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) </a:t>
            </a:r>
            <a:r>
              <a:rPr lang="en-US" altLang="zh-TW" sz="2800" baseline="30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4</a:t>
            </a: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.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就如　神從創立世界以前、在基督裡揀選了我們、使我們在他面前成為聖潔、無有瑕疵．</a:t>
            </a:r>
            <a:r>
              <a:rPr lang="en-US" altLang="zh-TW" sz="2800" baseline="30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5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又因愛我們、就按著自己意旨所喜悅的、預定我們、藉著耶穌基督得兒子的名分、</a:t>
            </a:r>
            <a:r>
              <a:rPr lang="en-US" altLang="zh-TW" sz="2800" baseline="30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6</a:t>
            </a:r>
            <a:r>
              <a:rPr lang="en-US" alt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.</a:t>
            </a:r>
            <a:r>
              <a:rPr lang="zh-TW" sz="2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使他榮耀的恩典得著稱讚．這恩典是他在愛子裡所賜給我們的</a:t>
            </a:r>
            <a:endParaRPr lang="en-US" altLang="zh-TW" sz="28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9D0BEB-3170-5E4F-0CD1-8C835CE399A9}"/>
              </a:ext>
            </a:extLst>
          </p:cNvPr>
          <p:cNvSpPr txBox="1"/>
          <p:nvPr/>
        </p:nvSpPr>
        <p:spPr>
          <a:xfrm>
            <a:off x="677381" y="2818591"/>
            <a:ext cx="10837235" cy="14584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生命的意義</a:t>
            </a:r>
            <a:r>
              <a:rPr lang="en-US" alt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 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就是</a:t>
            </a:r>
            <a:r>
              <a:rPr lang="en-US" alt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=&gt;</a:t>
            </a:r>
          </a:p>
          <a:p>
            <a:pPr marL="571500" marR="0" indent="-57150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與神再度連結</a:t>
            </a:r>
            <a:r>
              <a:rPr lang="en-US" alt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(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藉著耶穌基督</a:t>
            </a:r>
            <a:r>
              <a:rPr lang="en-US" alt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endParaRPr lang="en-US" altLang="zh-TW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67E8AC-2F31-3A9E-38AE-A02EA4C49BF8}"/>
              </a:ext>
            </a:extLst>
          </p:cNvPr>
          <p:cNvSpPr txBox="1"/>
          <p:nvPr/>
        </p:nvSpPr>
        <p:spPr>
          <a:xfrm>
            <a:off x="677381" y="5539148"/>
            <a:ext cx="10837235" cy="6936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71500" marR="0" indent="-57150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榮耀神</a:t>
            </a:r>
            <a:r>
              <a:rPr lang="en-US" alt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(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發覺並實現神在我們身上的計劃</a:t>
            </a:r>
            <a:r>
              <a:rPr lang="en-US" alt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endParaRPr lang="en-US" sz="40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8EA8E-8379-59AB-C8EC-16AD9AE48342}"/>
              </a:ext>
            </a:extLst>
          </p:cNvPr>
          <p:cNvSpPr txBox="1"/>
          <p:nvPr/>
        </p:nvSpPr>
        <p:spPr>
          <a:xfrm>
            <a:off x="677381" y="4572902"/>
            <a:ext cx="10837235" cy="7038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71500" marR="0" indent="-57150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見證神</a:t>
            </a:r>
            <a:r>
              <a:rPr lang="en-US" alt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(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愛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神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愛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人</a:t>
            </a:r>
            <a:r>
              <a:rPr lang="en-US" alt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endParaRPr lang="en-US" altLang="zh-TW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8FD198F-D7BC-5DC6-65AE-360E8DDD6DCA}"/>
              </a:ext>
            </a:extLst>
          </p:cNvPr>
          <p:cNvSpPr txBox="1"/>
          <p:nvPr/>
        </p:nvSpPr>
        <p:spPr>
          <a:xfrm>
            <a:off x="310878" y="553973"/>
            <a:ext cx="8529970" cy="6910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二，生活的目的（</a:t>
            </a:r>
            <a:r>
              <a:rPr lang="en-US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What,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是什麼）？</a:t>
            </a:r>
            <a:endParaRPr lang="en-US" sz="40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63EBB8-6109-6BCB-70FA-878C0031AE03}"/>
              </a:ext>
            </a:extLst>
          </p:cNvPr>
          <p:cNvSpPr txBox="1"/>
          <p:nvPr/>
        </p:nvSpPr>
        <p:spPr>
          <a:xfrm>
            <a:off x="310878" y="1361161"/>
            <a:ext cx="10805338" cy="22692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v18-20, 26-28</a:t>
            </a:r>
            <a:endParaRPr lang="en-US" sz="2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18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求你開我的眼睛，使我看出你律法中的奇妙。</a:t>
            </a:r>
            <a:endParaRPr lang="en-US" sz="3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19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我是在地上作寄居的；求你不要向我隱瞞你的命令！</a:t>
            </a:r>
            <a:endParaRPr lang="en-US" sz="3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20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我時常切慕你的典章，甚至心碎。</a:t>
            </a:r>
            <a:endParaRPr lang="en-US" altLang="zh-TW" sz="3200" dirty="0">
              <a:solidFill>
                <a:schemeClr val="tx2">
                  <a:lumMod val="20000"/>
                  <a:lumOff val="80000"/>
                </a:schemeClr>
              </a:solidFill>
              <a:uFill>
                <a:solidFill>
                  <a:srgbClr val="000000"/>
                </a:solidFill>
              </a:uFill>
              <a:latin typeface="Arial Unicode MS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872316-69B6-4555-C7A2-6F7BE715B904}"/>
              </a:ext>
            </a:extLst>
          </p:cNvPr>
          <p:cNvSpPr txBox="1"/>
          <p:nvPr/>
        </p:nvSpPr>
        <p:spPr>
          <a:xfrm>
            <a:off x="310878" y="4034751"/>
            <a:ext cx="10805338" cy="22692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v, 26-28</a:t>
            </a:r>
            <a:endParaRPr lang="en-US" sz="2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26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我述說我所行的，你應允了我；求你將你的律例教訓我！</a:t>
            </a:r>
            <a:endParaRPr lang="en-US" sz="3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27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求你使我明白你的訓詞，我就思想你的奇事。</a:t>
            </a:r>
            <a:endParaRPr lang="en-US" sz="3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28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我的心因愁苦而消化；求你照你的話使我堅立</a:t>
            </a:r>
            <a:endParaRPr lang="en-US" sz="3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9D0BEB-3170-5E4F-0CD1-8C835CE399A9}"/>
              </a:ext>
            </a:extLst>
          </p:cNvPr>
          <p:cNvSpPr txBox="1"/>
          <p:nvPr/>
        </p:nvSpPr>
        <p:spPr>
          <a:xfrm>
            <a:off x="420784" y="420628"/>
            <a:ext cx="10837235" cy="18258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生活的目的</a:t>
            </a:r>
            <a:r>
              <a:rPr lang="en-US" altLang="zh-TW" sz="6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  <a:r>
              <a:rPr lang="en-US" alt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=&gt;</a:t>
            </a:r>
          </a:p>
          <a:p>
            <a:pPr marL="285750" marR="0" indent="-28575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跟神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有親密的關係，也就是與神連結</a:t>
            </a: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, </a:t>
            </a:r>
            <a:r>
              <a:rPr lang="zh-CN" altLang="en-US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了解神的心意</a:t>
            </a:r>
            <a:endParaRPr lang="en-US" altLang="zh-CN" sz="2800" dirty="0">
              <a:solidFill>
                <a:schemeClr val="tx2">
                  <a:lumMod val="20000"/>
                  <a:lumOff val="80000"/>
                </a:schemeClr>
              </a:solidFill>
              <a:uFill>
                <a:solidFill>
                  <a:srgbClr val="000000"/>
                </a:solidFill>
              </a:uFill>
              <a:latin typeface="Arial Unicode MS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F0B009-9A2D-CD07-34F0-A4E390BB7495}"/>
              </a:ext>
            </a:extLst>
          </p:cNvPr>
          <p:cNvSpPr txBox="1"/>
          <p:nvPr/>
        </p:nvSpPr>
        <p:spPr>
          <a:xfrm>
            <a:off x="523653" y="2668741"/>
            <a:ext cx="10837235" cy="11776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marR="0" indent="-28575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享受神的創造，</a:t>
            </a:r>
            <a:r>
              <a:rPr lang="en-US" sz="2800" dirty="0" err="1">
                <a:solidFill>
                  <a:srgbClr val="FFFF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經歷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神的愛以及人與人之間的愛</a:t>
            </a: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</a:p>
          <a:p>
            <a:pPr lvl="3" indent="0">
              <a:lnSpc>
                <a:spcPct val="120000"/>
              </a:lnSpc>
              <a:spcBef>
                <a:spcPts val="800"/>
              </a:spcBef>
            </a:pP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		(</a:t>
            </a: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藉著與教會弟兄姊妹的團契和交通</a:t>
            </a: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)</a:t>
            </a:r>
            <a:endParaRPr lang="en-US" altLang="zh-TW" sz="2800" dirty="0">
              <a:solidFill>
                <a:schemeClr val="tx2">
                  <a:lumMod val="20000"/>
                  <a:lumOff val="80000"/>
                </a:schemeClr>
              </a:solidFill>
              <a:uFill>
                <a:solidFill>
                  <a:srgbClr val="000000"/>
                </a:solidFill>
              </a:uFill>
              <a:latin typeface="Arial Unicode MS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87C17-2D51-35E7-1674-ACDAF4E1E180}"/>
              </a:ext>
            </a:extLst>
          </p:cNvPr>
          <p:cNvSpPr txBox="1"/>
          <p:nvPr/>
        </p:nvSpPr>
        <p:spPr>
          <a:xfrm>
            <a:off x="523653" y="4268728"/>
            <a:ext cx="10837235" cy="5580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marR="0" indent="-28575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學習神的教導，好在我們一生中完成神給予我的使命</a:t>
            </a:r>
            <a:endParaRPr lang="en-US" sz="28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41631727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17707B-2FBE-54A1-B298-86FD4A1C042E}"/>
              </a:ext>
            </a:extLst>
          </p:cNvPr>
          <p:cNvSpPr txBox="1"/>
          <p:nvPr/>
        </p:nvSpPr>
        <p:spPr>
          <a:xfrm>
            <a:off x="5027288" y="157910"/>
            <a:ext cx="6097772" cy="6245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2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［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威廉，丁道爾</a:t>
            </a:r>
            <a:r>
              <a:rPr lang="en-US" alt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[</a:t>
            </a:r>
            <a:r>
              <a:rPr lang="en-US" altLang="zh-TW" sz="3200" dirty="0">
                <a:solidFill>
                  <a:schemeClr val="tx2">
                    <a:lumMod val="20000"/>
                    <a:lumOff val="80000"/>
                  </a:schemeClr>
                </a:solidFill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1494-1536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］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317A9C-7729-9770-5256-4A9EE59D1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899" y="1071717"/>
            <a:ext cx="3007059" cy="364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1B6F17-440E-277A-F7D6-18D821C8A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" y="691090"/>
            <a:ext cx="3648801" cy="5285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E8CA12-61E1-0E7D-F772-5D96B5CC6717}"/>
              </a:ext>
            </a:extLst>
          </p:cNvPr>
          <p:cNvSpPr txBox="1"/>
          <p:nvPr/>
        </p:nvSpPr>
        <p:spPr>
          <a:xfrm>
            <a:off x="7369978" y="1249193"/>
            <a:ext cx="4696292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We had better be without God</a:t>
            </a:r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’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s law than the pope</a:t>
            </a:r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’s,” 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the priest said—in other words, </a:t>
            </a:r>
            <a:r>
              <a:rPr lang="ar-SA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“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It would be better to be without God</a:t>
            </a:r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’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s law than to be without the pope</a:t>
            </a:r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’s law.”</a:t>
            </a:r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  <a:latin typeface="+mn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22AC97-EF4F-18F3-DAF9-9DEA96D24F09}"/>
              </a:ext>
            </a:extLst>
          </p:cNvPr>
          <p:cNvSpPr txBox="1"/>
          <p:nvPr/>
        </p:nvSpPr>
        <p:spPr>
          <a:xfrm>
            <a:off x="3857100" y="5007896"/>
            <a:ext cx="8334900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4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假如神讓我活著，我會讓那些耕田的人比你更認識神的話語。</a:t>
            </a:r>
            <a:endParaRPr lang="en-US" sz="4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E6E89B-1E10-A231-FECE-025969A54A4C}"/>
              </a:ext>
            </a:extLst>
          </p:cNvPr>
          <p:cNvSpPr txBox="1"/>
          <p:nvPr/>
        </p:nvSpPr>
        <p:spPr>
          <a:xfrm>
            <a:off x="125730" y="6269780"/>
            <a:ext cx="3180133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King James Bible</a:t>
            </a:r>
            <a:r>
              <a:rPr lang="en-US" b="0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KJB</a:t>
            </a:r>
            <a:r>
              <a:rPr lang="en-US" b="0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)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E349FF-9FAE-FAAF-BD6F-1AB32C241F51}"/>
              </a:ext>
            </a:extLst>
          </p:cNvPr>
          <p:cNvSpPr txBox="1"/>
          <p:nvPr/>
        </p:nvSpPr>
        <p:spPr>
          <a:xfrm>
            <a:off x="7359786" y="3333927"/>
            <a:ext cx="4696292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“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If God spares my life,</a:t>
            </a:r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” William Tyndale retorted, </a:t>
            </a:r>
            <a:r>
              <a:rPr lang="ar-SA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“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I will cause a boy that </a:t>
            </a:r>
            <a:r>
              <a:rPr lang="en-US" sz="2400" dirty="0" err="1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driveth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 the plow to know</a:t>
            </a:r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</a:rPr>
              <a:t> 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more of the Scripture</a:t>
            </a:r>
            <a:r>
              <a:rPr lang="zh-TW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</a:rPr>
              <a:t> 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than you do.</a:t>
            </a:r>
            <a:endParaRPr lang="en-US" sz="2400" dirty="0">
              <a:solidFill>
                <a:schemeClr val="tx2">
                  <a:lumMod val="20000"/>
                  <a:lumOff val="8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016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414376-8600-37DD-2CBB-D8C69166E3BF}"/>
              </a:ext>
            </a:extLst>
          </p:cNvPr>
          <p:cNvSpPr txBox="1"/>
          <p:nvPr/>
        </p:nvSpPr>
        <p:spPr>
          <a:xfrm>
            <a:off x="717783" y="163191"/>
            <a:ext cx="9869673" cy="75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三，如何走人生的道路（</a:t>
            </a:r>
            <a:r>
              <a:rPr lang="en-US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How,</a:t>
            </a: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怎麼走）？</a:t>
            </a:r>
            <a:endParaRPr lang="en-US" sz="4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ACD69-8668-E878-56F1-204B17F06AD2}"/>
              </a:ext>
            </a:extLst>
          </p:cNvPr>
          <p:cNvSpPr txBox="1"/>
          <p:nvPr/>
        </p:nvSpPr>
        <p:spPr>
          <a:xfrm>
            <a:off x="543209" y="904408"/>
            <a:ext cx="10218822" cy="30108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sz="11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v21-24;29-32</a:t>
            </a:r>
            <a:endParaRPr lang="en-US" sz="1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21</a:t>
            </a:r>
            <a:r>
              <a:rPr lang="en-US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受咒詛、偏離你命令的驕傲人，你已經責備他們。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22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求你除掉我所受的羞辱和藐視，因我遵守你的法度。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23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雖有首領坐著妄論我，你僕人卻思想你的律例。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24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你的法度是我所喜樂的，是我的謀士。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40B188-1A74-7C65-51AC-F396210823DB}"/>
              </a:ext>
            </a:extLst>
          </p:cNvPr>
          <p:cNvSpPr txBox="1"/>
          <p:nvPr/>
        </p:nvSpPr>
        <p:spPr>
          <a:xfrm>
            <a:off x="543209" y="3745507"/>
            <a:ext cx="10218822" cy="30108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sz="11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Arial Unicode MS"/>
                <a:cs typeface="Arial Unicode MS"/>
              </a:rPr>
              <a:t>v29-32</a:t>
            </a:r>
            <a:endParaRPr lang="en-US" sz="12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29</a:t>
            </a:r>
            <a:r>
              <a:rPr lang="zh-TW" sz="24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求你使我離開奸詐的道，開恩將你的律法賜給我！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30</a:t>
            </a:r>
            <a:r>
              <a:rPr lang="zh-TW" sz="24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我揀選了忠信的道，將你的典章擺在我面前。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31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我持守你的法度；耶和華啊，求你不要叫我羞愧！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32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你開廣我心的時候，我就往你命令的道上直奔</a:t>
            </a:r>
            <a:endParaRPr lang="en-US" sz="2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2180883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2FC1D2-3AF6-FE52-A028-3BE8D5BB3BD3}"/>
              </a:ext>
            </a:extLst>
          </p:cNvPr>
          <p:cNvSpPr txBox="1"/>
          <p:nvPr/>
        </p:nvSpPr>
        <p:spPr>
          <a:xfrm>
            <a:off x="0" y="718568"/>
            <a:ext cx="12192000" cy="4175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馬太福音八章</a:t>
            </a:r>
            <a:r>
              <a:rPr lang="en-US" altLang="zh-TW" sz="28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  <a:r>
              <a:rPr lang="en-US" altLang="zh-TW" sz="24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10-12</a:t>
            </a:r>
            <a:r>
              <a:rPr lang="en-US" altLang="zh-TW" sz="2400" dirty="0">
                <a:solidFill>
                  <a:schemeClr val="tx2">
                    <a:lumMod val="20000"/>
                    <a:lumOff val="80000"/>
                  </a:schemeClr>
                </a:solidFill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600" baseline="30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10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為</a:t>
            </a:r>
            <a:r>
              <a:rPr lang="ja-JP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義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受逼迫的人有福了，因為天國是他們的。</a:t>
            </a:r>
            <a:endParaRPr lang="en-US" sz="40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600" baseline="30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11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人若因我辱罵你們，逼迫你們，捏造各樣的壞話毁謗你們你們就有福了。</a:t>
            </a:r>
            <a:endParaRPr lang="en-US" altLang="zh-TW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600" baseline="30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12 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應當歡喜快樂，因為你們在天上的</a:t>
            </a:r>
            <a:r>
              <a:rPr lang="ja-JP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賞賜</a:t>
            </a:r>
            <a:r>
              <a:rPr 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是大的。在你們以前的先知，人也是這樣逼迫他們</a:t>
            </a:r>
            <a:r>
              <a:rPr lang="en-US" altLang="zh-TW" sz="36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.</a:t>
            </a:r>
            <a:endParaRPr lang="en-US" sz="40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5401008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C2F831-0F32-482A-603B-2CFBC96B2DB2}"/>
              </a:ext>
            </a:extLst>
          </p:cNvPr>
          <p:cNvSpPr txBox="1"/>
          <p:nvPr/>
        </p:nvSpPr>
        <p:spPr>
          <a:xfrm>
            <a:off x="585536" y="727047"/>
            <a:ext cx="11365832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希伯來書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TW" sz="3200" dirty="0">
                <a:solidFill>
                  <a:schemeClr val="tx2">
                    <a:lumMod val="20000"/>
                    <a:lumOff val="80000"/>
                  </a:schemeClr>
                </a:solidFill>
                <a:ea typeface="KaiTi" panose="02010609060101010101" pitchFamily="49" charset="-122"/>
                <a:cs typeface="Times New Roman" panose="02020603050405020304" pitchFamily="18" charset="0"/>
              </a:rPr>
              <a:t>:1-2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：</a:t>
            </a:r>
            <a:endParaRPr lang="en-US" altLang="zh-TW" sz="3200" dirty="0">
              <a:solidFill>
                <a:schemeClr val="tx2">
                  <a:lumMod val="20000"/>
                  <a:lumOff val="80000"/>
                </a:schemeClr>
              </a:solidFill>
              <a:effectLst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sz="3200" baseline="30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TW" sz="3200" baseline="30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，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我們既有許多的見證人，如同雲彩圍繞著我們，就當放下各樣的重擔，脫去容易纏累我們的罪，存心忍耐，奔那擺在我們前頭的路程。</a:t>
            </a:r>
            <a:endParaRPr lang="en-US" altLang="zh-TW" sz="3200" dirty="0">
              <a:solidFill>
                <a:schemeClr val="tx2">
                  <a:lumMod val="20000"/>
                  <a:lumOff val="80000"/>
                </a:schemeClr>
              </a:solidFill>
              <a:effectLst/>
              <a:ea typeface="KaiTi" panose="02010609060101010101" pitchFamily="49" charset="-122"/>
              <a:cs typeface="Microsoft JhengHei" panose="020B0604030504040204" pitchFamily="34" charset="-120"/>
            </a:endParaRPr>
          </a:p>
          <a:p>
            <a:r>
              <a:rPr lang="zh-TW" sz="3200" baseline="30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TW" sz="3200" baseline="30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，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仰望為我們信心</a:t>
            </a:r>
            <a:r>
              <a:rPr lang="ja-JP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創始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成終的耶穌，他因那擺在前面的喜樂，就輕看羞辱，忍受了十字架的苦難，便坐在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神寶座的右邊。</a:t>
            </a: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FD809-FB3E-9859-6F6A-235FE9770E92}"/>
              </a:ext>
            </a:extLst>
          </p:cNvPr>
          <p:cNvSpPr txBox="1"/>
          <p:nvPr/>
        </p:nvSpPr>
        <p:spPr>
          <a:xfrm>
            <a:off x="770021" y="4851630"/>
            <a:ext cx="10651958" cy="12155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林後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1</a:t>
            </a:r>
            <a:r>
              <a:rPr lang="en-US" alt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Arial Unicode MS"/>
              </a:rPr>
              <a:t>2:9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KaiTi" panose="02010609060101010101" pitchFamily="49" charset="-122"/>
                <a:ea typeface="KaiTi" panose="02010609060101010101" pitchFamily="49" charset="-122"/>
                <a:cs typeface="Microsoft JhengHei" panose="020B0604030504040204" pitchFamily="34" charset="-120"/>
              </a:rPr>
              <a:t>＂我的恩典過你用的，因為我的能力是在人的軟弱上顯得完全。＂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KaiTi" panose="02010609060101010101" pitchFamily="49" charset="-122"/>
              <a:ea typeface="KaiTi" panose="0201060906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127701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17707B-2FBE-54A1-B298-86FD4A1C042E}"/>
              </a:ext>
            </a:extLst>
          </p:cNvPr>
          <p:cNvSpPr txBox="1"/>
          <p:nvPr/>
        </p:nvSpPr>
        <p:spPr>
          <a:xfrm>
            <a:off x="5027288" y="157910"/>
            <a:ext cx="6097772" cy="6245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2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［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威廉，丁道爾</a:t>
            </a:r>
            <a:r>
              <a:rPr lang="en-US" alt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[</a:t>
            </a:r>
            <a:r>
              <a:rPr lang="en-US" altLang="zh-TW" sz="3200" dirty="0">
                <a:solidFill>
                  <a:schemeClr val="tx2">
                    <a:lumMod val="20000"/>
                    <a:lumOff val="80000"/>
                  </a:schemeClr>
                </a:solidFill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1494-1536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］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6F20DB-DFF6-6D5F-7394-F89E0488F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73" y="248777"/>
            <a:ext cx="3421367" cy="32160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9C99C7-3142-ACD6-5000-22160DA99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763" y="1728068"/>
            <a:ext cx="4993478" cy="28088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EBF667-E2B0-4A8B-6677-29643F7DC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79" y="3800391"/>
            <a:ext cx="1935934" cy="28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268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17707B-2FBE-54A1-B298-86FD4A1C042E}"/>
              </a:ext>
            </a:extLst>
          </p:cNvPr>
          <p:cNvSpPr txBox="1"/>
          <p:nvPr/>
        </p:nvSpPr>
        <p:spPr>
          <a:xfrm>
            <a:off x="5027288" y="157910"/>
            <a:ext cx="6097772" cy="6245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2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［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威廉，丁道爾</a:t>
            </a:r>
            <a:r>
              <a:rPr lang="en-US" alt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[</a:t>
            </a:r>
            <a:r>
              <a:rPr lang="en-US" altLang="zh-TW" sz="3200" dirty="0">
                <a:solidFill>
                  <a:schemeClr val="tx2">
                    <a:lumMod val="20000"/>
                    <a:lumOff val="80000"/>
                  </a:schemeClr>
                </a:solidFill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 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Arial Unicode MS"/>
              </a:rPr>
              <a:t>1494-1536</a:t>
            </a:r>
            <a:r>
              <a:rPr lang="zh-TW" sz="32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］</a:t>
            </a:r>
            <a:endParaRPr lang="en-US" sz="36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FFA442-73F6-162D-D73A-6E6441199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07" y="1037098"/>
            <a:ext cx="3809999" cy="3133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0BB801-0017-9E64-BE80-F624F793A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288" y="1263316"/>
            <a:ext cx="3722770" cy="31337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03FC80-5C1D-1889-C444-2F625ED1F815}"/>
              </a:ext>
            </a:extLst>
          </p:cNvPr>
          <p:cNvSpPr txBox="1"/>
          <p:nvPr/>
        </p:nvSpPr>
        <p:spPr>
          <a:xfrm>
            <a:off x="1732546" y="5063259"/>
            <a:ext cx="9833812" cy="75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40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主啊，求你打開英國國王的眼睛！</a:t>
            </a:r>
            <a:endParaRPr lang="en-US" sz="18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598894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44FCAE-6097-E251-4E2C-14000F9C549E}"/>
              </a:ext>
            </a:extLst>
          </p:cNvPr>
          <p:cNvSpPr txBox="1"/>
          <p:nvPr/>
        </p:nvSpPr>
        <p:spPr>
          <a:xfrm>
            <a:off x="285417" y="442617"/>
            <a:ext cx="10799678" cy="8241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440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應用</a:t>
            </a:r>
            <a:r>
              <a:rPr lang="en-US" altLang="zh-TW" sz="4400" dirty="0">
                <a:solidFill>
                  <a:schemeClr val="tx2">
                    <a:lumMod val="20000"/>
                    <a:lumOff val="80000"/>
                  </a:schemeClr>
                </a:solidFill>
                <a:uFill>
                  <a:solidFill>
                    <a:srgbClr val="000000"/>
                  </a:solidFill>
                </a:uFill>
                <a:latin typeface="Arial Unicode MS"/>
                <a:ea typeface="KaiTi" panose="02010609060101010101" pitchFamily="49" charset="-122"/>
                <a:cs typeface="Microsoft JhengHei" panose="020B0604030504040204" pitchFamily="34" charset="-120"/>
              </a:rPr>
              <a:t>:</a:t>
            </a:r>
            <a:endParaRPr lang="en-US" altLang="zh-TW" sz="44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8D2874-84EF-0F9B-0F09-5ACA930ECA27}"/>
              </a:ext>
            </a:extLst>
          </p:cNvPr>
          <p:cNvSpPr txBox="1"/>
          <p:nvPr/>
        </p:nvSpPr>
        <p:spPr>
          <a:xfrm>
            <a:off x="285417" y="3674883"/>
            <a:ext cx="10799678" cy="13007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弟兄姊妹們</a:t>
            </a:r>
            <a:r>
              <a:rPr lang="en-US" alt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 =&gt;</a:t>
            </a:r>
            <a:r>
              <a:rPr 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跳出自己的舒適圈，在屬靈的道路上，做一個小小的躍進，小小的突破嗎</a:t>
            </a:r>
            <a:r>
              <a:rPr lang="en-US" altLang="zh-TW" sz="3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 ?</a:t>
            </a:r>
            <a:endParaRPr lang="en-US" sz="1150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A75B8A-415B-48AD-A271-E3C6E6270C8F}"/>
              </a:ext>
            </a:extLst>
          </p:cNvPr>
          <p:cNvSpPr txBox="1"/>
          <p:nvPr/>
        </p:nvSpPr>
        <p:spPr>
          <a:xfrm>
            <a:off x="285416" y="1656310"/>
            <a:ext cx="10881693" cy="7038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福音朋友</a:t>
            </a:r>
            <a:r>
              <a:rPr lang="en-US" alt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 =&gt;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再度的來思考，人生的意義</a:t>
            </a:r>
            <a:r>
              <a:rPr lang="en-US" alt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, </a:t>
            </a:r>
            <a:r>
              <a:rPr lang="zh-TW" sz="36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ea typeface="KaiTi" panose="02010609060101010101" pitchFamily="49" charset="-122"/>
                <a:cs typeface="Microsoft JhengHei" panose="020B0604030504040204" pitchFamily="34" charset="-120"/>
              </a:rPr>
              <a:t>打開你的心</a:t>
            </a:r>
            <a:endParaRPr lang="en-US" altLang="zh-TW" sz="3600" dirty="0">
              <a:solidFill>
                <a:schemeClr val="tx2">
                  <a:lumMod val="20000"/>
                  <a:lumOff val="80000"/>
                </a:schemeClr>
              </a:solidFill>
              <a:effectLst/>
              <a:ea typeface="KaiTi" panose="02010609060101010101" pitchFamily="49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98110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1207</Words>
  <Application>Microsoft Office PowerPoint</Application>
  <PresentationFormat>Widescreen</PresentationFormat>
  <Paragraphs>120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 Unicode MS</vt:lpstr>
      <vt:lpstr>KaiTi</vt:lpstr>
      <vt:lpstr>Kaiti TC Regular</vt:lpstr>
      <vt:lpstr>SBL Hebrew</vt:lpstr>
      <vt:lpstr>Arial</vt:lpstr>
      <vt:lpstr>Calibri</vt:lpstr>
      <vt:lpstr>Helvetica</vt:lpstr>
      <vt:lpstr>Office Theme</vt:lpstr>
      <vt:lpstr>恩典人生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恩典人生</dc:title>
  <cp:lastModifiedBy>Kuo, Don</cp:lastModifiedBy>
  <cp:revision>1</cp:revision>
  <dcterms:modified xsi:type="dcterms:W3CDTF">2022-08-18T21:32:10Z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e4cbe8-b4f6-45dc-bcba-6123dfd2d8bf_Enabled">
    <vt:lpwstr>true</vt:lpwstr>
  </property>
  <property fmtid="{D5CDD505-2E9C-101B-9397-08002B2CF9AE}" pid="3" name="MSIP_Label_64e4cbe8-b4f6-45dc-bcba-6123dfd2d8bf_SetDate">
    <vt:lpwstr>2022-07-23T22:42:47Z</vt:lpwstr>
  </property>
  <property fmtid="{D5CDD505-2E9C-101B-9397-08002B2CF9AE}" pid="4" name="MSIP_Label_64e4cbe8-b4f6-45dc-bcba-6123dfd2d8bf_Method">
    <vt:lpwstr>Privileged</vt:lpwstr>
  </property>
  <property fmtid="{D5CDD505-2E9C-101B-9397-08002B2CF9AE}" pid="5" name="MSIP_Label_64e4cbe8-b4f6-45dc-bcba-6123dfd2d8bf_Name">
    <vt:lpwstr>Non-Business-AIP 2.0</vt:lpwstr>
  </property>
  <property fmtid="{D5CDD505-2E9C-101B-9397-08002B2CF9AE}" pid="6" name="MSIP_Label_64e4cbe8-b4f6-45dc-bcba-6123dfd2d8bf_SiteId">
    <vt:lpwstr>3dd8961f-e488-4e60-8e11-a82d994e183d</vt:lpwstr>
  </property>
  <property fmtid="{D5CDD505-2E9C-101B-9397-08002B2CF9AE}" pid="7" name="MSIP_Label_64e4cbe8-b4f6-45dc-bcba-6123dfd2d8bf_ActionId">
    <vt:lpwstr>3abeaa7e-05df-41ce-9ee8-555df84d5cf1</vt:lpwstr>
  </property>
  <property fmtid="{D5CDD505-2E9C-101B-9397-08002B2CF9AE}" pid="8" name="MSIP_Label_64e4cbe8-b4f6-45dc-bcba-6123dfd2d8bf_ContentBits">
    <vt:lpwstr>0</vt:lpwstr>
  </property>
</Properties>
</file>