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22"/>
  </p:notesMasterIdLst>
  <p:sldIdLst>
    <p:sldId id="835" r:id="rId2"/>
    <p:sldId id="852" r:id="rId3"/>
    <p:sldId id="1391" r:id="rId4"/>
    <p:sldId id="1417" r:id="rId5"/>
    <p:sldId id="1422" r:id="rId6"/>
    <p:sldId id="1423" r:id="rId7"/>
    <p:sldId id="845" r:id="rId8"/>
    <p:sldId id="1299" r:id="rId9"/>
    <p:sldId id="1370" r:id="rId10"/>
    <p:sldId id="1381" r:id="rId11"/>
    <p:sldId id="1394" r:id="rId12"/>
    <p:sldId id="1418" r:id="rId13"/>
    <p:sldId id="1438" r:id="rId14"/>
    <p:sldId id="1419" r:id="rId15"/>
    <p:sldId id="1424" r:id="rId16"/>
    <p:sldId id="1425" r:id="rId17"/>
    <p:sldId id="1439" r:id="rId18"/>
    <p:sldId id="1420" r:id="rId19"/>
    <p:sldId id="1427" r:id="rId20"/>
    <p:sldId id="138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8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0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25611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0559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28985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922588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71161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858420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505917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479496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33229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482868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915661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19503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862446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37241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907173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61447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1417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31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40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0688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34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393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3675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9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6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5236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5848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04285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288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033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9326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8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07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2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838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19723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6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马太福音 </a:t>
            </a:r>
            <a:r>
              <a:rPr lang="en-US" altLang="zh-CN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7:1-14</a:t>
            </a:r>
            <a:endParaRPr lang="zh-TW" altLang="en-US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「你们不要论断人，免得你们被论断。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因为你们怎样论断人，也必怎样被论断；你们用甚么量器量给人，也必用甚么量器量给你们。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为甚么看见你弟兄眼中有刺，却不想自己眼中有梁木呢？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你自己眼中有梁木，怎能对你弟兄说：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『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容我去掉你眼中的刺</a:t>
            </a: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』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呢？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7:5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你这假冒为善的人！先去掉自己眼中的梁木，然后才能看得清楚，去掉你弟兄眼中的刺。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7:6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不要把圣物给狗，也不要把你们的珍珠丢在猪前，恐怕它践踏了珍珠，转过来咬你们。」</a:t>
            </a:r>
          </a:p>
        </p:txBody>
      </p:sp>
    </p:spTree>
    <p:extLst>
      <p:ext uri="{BB962C8B-B14F-4D97-AF65-F5344CB8AC3E}">
        <p14:creationId xmlns:p14="http://schemas.microsoft.com/office/powerpoint/2010/main" val="315763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7:7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「你们祈求，就给你们；寻找，就寻见；叩门，就给你们开门。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7:8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因为凡祈求的，就得着；寻找的，就寻见；叩门的，就给他开门。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7:9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你们中间谁有儿子求饼，反给他石头呢？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7:10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求鱼，反给他蛇呢？</a:t>
            </a:r>
          </a:p>
        </p:txBody>
      </p:sp>
    </p:spTree>
    <p:extLst>
      <p:ext uri="{BB962C8B-B14F-4D97-AF65-F5344CB8AC3E}">
        <p14:creationId xmlns:p14="http://schemas.microsoft.com/office/powerpoint/2010/main" val="512585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7:11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你们虽然不好，尚且知道拿好东西给儿女，何况你们在天上的父，岂不更把好东西给求他的人吗？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7:12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所以，无论何事，你们愿意人怎样待你们，你们也要怎样待人，因为这就是律法和先知的道理。」</a:t>
            </a:r>
          </a:p>
        </p:txBody>
      </p:sp>
    </p:spTree>
    <p:extLst>
      <p:ext uri="{BB962C8B-B14F-4D97-AF65-F5344CB8AC3E}">
        <p14:creationId xmlns:p14="http://schemas.microsoft.com/office/powerpoint/2010/main" val="2099657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7:13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「你们要进窄门。因为引到灭亡，那门是宽的，路是大的，进去的人也多；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7:14 </a:t>
            </a:r>
            <a:r>
              <a:rPr lang="zh-CN" altLang="en-US" sz="40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引到永生，那门是窄的，路是小的，找着的人也少。」</a:t>
            </a:r>
          </a:p>
        </p:txBody>
      </p:sp>
    </p:spTree>
    <p:extLst>
      <p:ext uri="{BB962C8B-B14F-4D97-AF65-F5344CB8AC3E}">
        <p14:creationId xmlns:p14="http://schemas.microsoft.com/office/powerpoint/2010/main" val="1627115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01673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prstClr val="white"/>
              </a:buClr>
              <a:buSzPts val="2400"/>
            </a:pPr>
            <a:r>
              <a:rPr lang="zh-CN" altLang="en-US" sz="4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endParaRPr lang="en-US" altLang="zh-CN" sz="4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buClr>
                <a:prstClr val="white"/>
              </a:buClr>
              <a:buSzPts val="2400"/>
            </a:pPr>
            <a:r>
              <a:rPr lang="zh-CN" altLang="en-US" sz="54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不要论断人</a:t>
            </a:r>
            <a:endParaRPr lang="en-US" altLang="zh-TW" sz="54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550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1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ea typeface="SimSun" pitchFamily="2" charset="-122"/>
              </a:rPr>
              <a:t>	</a:t>
            </a:r>
            <a:r>
              <a:rPr lang="zh-CN" altLang="en-US" sz="3600" b="1" dirty="0">
                <a:ea typeface="SimSun" pitchFamily="2" charset="-122"/>
              </a:rPr>
              <a:t>论断与判断的区别。</a:t>
            </a:r>
            <a:endParaRPr lang="en-US" altLang="zh-CN" sz="3600" b="1" dirty="0"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315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charRg st="5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一、不要论断人，免得自己被上帝定罪。</a:t>
            </a:r>
          </a:p>
        </p:txBody>
      </p:sp>
    </p:spTree>
    <p:extLst>
      <p:ext uri="{BB962C8B-B14F-4D97-AF65-F5344CB8AC3E}">
        <p14:creationId xmlns:p14="http://schemas.microsoft.com/office/powerpoint/2010/main" val="2590453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你们不要论断人，免得你们被论断。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因为你们怎样论断人，也必怎样被论断。你们用什么量器量给人，也必用什么量器量给你们。</a:t>
            </a:r>
          </a:p>
        </p:txBody>
      </p:sp>
    </p:spTree>
    <p:extLst>
      <p:ext uri="{BB962C8B-B14F-4D97-AF65-F5344CB8AC3E}">
        <p14:creationId xmlns:p14="http://schemas.microsoft.com/office/powerpoint/2010/main" val="1949796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、只有上帝才能真正论断（审判）人。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雅各书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弟兄们，你们不可彼此批评。人若批评弟兄，论断弟兄，就是批评律法，论断律法。你若论断律法，就不是遵行律法，乃是判断人的。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设立律法和判断人的，只有一位，就是那能救人也能灭人的。你是谁，竟敢论断别人呢？</a:t>
            </a:r>
          </a:p>
        </p:txBody>
      </p:sp>
    </p:spTree>
    <p:extLst>
      <p:ext uri="{BB962C8B-B14F-4D97-AF65-F5344CB8AC3E}">
        <p14:creationId xmlns:p14="http://schemas.microsoft.com/office/powerpoint/2010/main" val="274034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2" y="0"/>
            <a:ext cx="9035844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、论断人的人会被上帝论断</a:t>
            </a: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/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定罪。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8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5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罗马书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5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2:1 </a:t>
            </a:r>
            <a:r>
              <a:rPr lang="zh-CN" altLang="en-US" sz="35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你这论断人的，无论你是谁，也无可推诿，你在什么事上论断人，就在什么事上定自己的罪。因你这论断人的，自己所行却和别人一样。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5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2:2 </a:t>
            </a:r>
            <a:r>
              <a:rPr lang="zh-CN" altLang="en-US" sz="35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我们知道这样行的人，上帝必照真理审判他。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5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2:3 </a:t>
            </a:r>
            <a:r>
              <a:rPr lang="zh-CN" altLang="en-US" sz="35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你这人哪，你论断行这事的人，自己所行的却和别人一样，你以为能逃脱上帝的审判麽。</a:t>
            </a:r>
          </a:p>
        </p:txBody>
      </p:sp>
    </p:spTree>
    <p:extLst>
      <p:ext uri="{BB962C8B-B14F-4D97-AF65-F5344CB8AC3E}">
        <p14:creationId xmlns:p14="http://schemas.microsoft.com/office/powerpoint/2010/main" val="3569803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一、不要论断人，免得自己被上帝定罪。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二、不要论断人，论断不造就任何人。</a:t>
            </a:r>
          </a:p>
        </p:txBody>
      </p:sp>
    </p:spTree>
    <p:extLst>
      <p:ext uri="{BB962C8B-B14F-4D97-AF65-F5344CB8AC3E}">
        <p14:creationId xmlns:p14="http://schemas.microsoft.com/office/powerpoint/2010/main" val="1058703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为什么看见你弟兄眼中有刺，却不想自己眼中有梁木呢？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你自己眼中有梁木，怎能对你弟兄说，容我去掉你眼中的刺呢？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你这假冒为善的人，先去掉自己眼中的梁木，然后才能看得清楚，去掉你弟兄眼中的刺。</a:t>
            </a:r>
          </a:p>
        </p:txBody>
      </p:sp>
    </p:spTree>
    <p:extLst>
      <p:ext uri="{BB962C8B-B14F-4D97-AF65-F5344CB8AC3E}">
        <p14:creationId xmlns:p14="http://schemas.microsoft.com/office/powerpoint/2010/main" val="614943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、论断不能造就自己，因为看的是别人。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20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罗马书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14:11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经上写着，主说，我凭着我的永生起誓，万膝必向我跪拜，万口必向我承认。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这样看来，我们各人必要将自己的事，在上帝面前说明。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所以我们不可再彼此论断。宁可定意谁也不给弟兄放下绊脚人之物。</a:t>
            </a:r>
          </a:p>
        </p:txBody>
      </p:sp>
    </p:spTree>
    <p:extLst>
      <p:ext uri="{BB962C8B-B14F-4D97-AF65-F5344CB8AC3E}">
        <p14:creationId xmlns:p14="http://schemas.microsoft.com/office/powerpoint/2010/main" val="3782358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、论断不能造就别人，因为没有爱心。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哥林多前书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8:1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论到祭偶像之物，我们晓得我们都有知识。但知识是叫人自高自大，惟有爱心能造就人。</a:t>
            </a:r>
          </a:p>
        </p:txBody>
      </p:sp>
    </p:spTree>
    <p:extLst>
      <p:ext uri="{BB962C8B-B14F-4D97-AF65-F5344CB8AC3E}">
        <p14:creationId xmlns:p14="http://schemas.microsoft.com/office/powerpoint/2010/main" val="261151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一、不要论断人，免得自己被上帝定罪。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二、不要论断人，论断不造就任何人。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三、不要论断人，自己也不希望被人论断。</a:t>
            </a:r>
          </a:p>
        </p:txBody>
      </p:sp>
    </p:spTree>
    <p:extLst>
      <p:ext uri="{BB962C8B-B14F-4D97-AF65-F5344CB8AC3E}">
        <p14:creationId xmlns:p14="http://schemas.microsoft.com/office/powerpoint/2010/main" val="2522437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7:12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所以，无论何事，你们愿意人怎样待你们，你们也要怎样待人，因为这就是律法和先知的道理。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7:13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你们要进窄门。因为引到灭亡，那门是宽的，路是大的，进去的人也多；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7:14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引到永生，那门是窄的，路是小的，找着的人也少。</a:t>
            </a:r>
          </a:p>
        </p:txBody>
      </p:sp>
    </p:spTree>
    <p:extLst>
      <p:ext uri="{BB962C8B-B14F-4D97-AF65-F5344CB8AC3E}">
        <p14:creationId xmlns:p14="http://schemas.microsoft.com/office/powerpoint/2010/main" val="30574866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万一，如何面对被人论断？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哥林多前书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4:3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我被你们论断，或被别人论断，我都以为极小的事。连我自己也不论断自己。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4:4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我虽不觉得自己有错，却也不能因此得以称义。但判断我的乃是主。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4:5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所以时候未到，什么都不要论断，只等主来，他要照出暗中的隐情，显明人心的意念。那时各人要从上帝那里得着称赞。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zh-CN" altLang="en-US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17932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239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</a:t>
            </a:r>
            <a:endParaRPr lang="en-US" altLang="zh-CN" sz="36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altLang="zh-CN" sz="1200" b="1" dirty="0">
              <a:solidFill>
                <a:prstClr val="white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en-US" altLang="zh-CN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7:6 </a:t>
            </a:r>
            <a:r>
              <a:rPr lang="zh-CN" altLang="en-US" sz="3600" b="1" dirty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不要把圣物给狗，也不要把你们的珍珠丢在猪前，恐怕它践踏了珍珠，转过来咬你们。</a:t>
            </a:r>
          </a:p>
        </p:txBody>
      </p:sp>
    </p:spTree>
    <p:extLst>
      <p:ext uri="{BB962C8B-B14F-4D97-AF65-F5344CB8AC3E}">
        <p14:creationId xmlns:p14="http://schemas.microsoft.com/office/powerpoint/2010/main" val="132108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40044</TotalTime>
  <Words>1262</Words>
  <Application>Microsoft Office PowerPoint</Application>
  <PresentationFormat>On-screen Show (4:3)</PresentationFormat>
  <Paragraphs>70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PMingLiU</vt:lpstr>
      <vt:lpstr>Arial</vt:lpstr>
      <vt:lpstr>Bookman Old Style</vt:lpstr>
      <vt:lpstr>Calibri</vt:lpstr>
      <vt:lpstr>Rockwell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106</cp:revision>
  <dcterms:created xsi:type="dcterms:W3CDTF">2010-03-20T17:46:04Z</dcterms:created>
  <dcterms:modified xsi:type="dcterms:W3CDTF">2022-08-06T06:08:31Z</dcterms:modified>
</cp:coreProperties>
</file>