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6"/>
  </p:notesMasterIdLst>
  <p:sldIdLst>
    <p:sldId id="835" r:id="rId2"/>
    <p:sldId id="852" r:id="rId3"/>
    <p:sldId id="1391" r:id="rId4"/>
    <p:sldId id="1417" r:id="rId5"/>
    <p:sldId id="1422" r:id="rId6"/>
    <p:sldId id="1423" r:id="rId7"/>
    <p:sldId id="845" r:id="rId8"/>
    <p:sldId id="1299" r:id="rId9"/>
    <p:sldId id="1370" r:id="rId10"/>
    <p:sldId id="1381" r:id="rId11"/>
    <p:sldId id="1394" r:id="rId12"/>
    <p:sldId id="1418" r:id="rId13"/>
    <p:sldId id="1419" r:id="rId14"/>
    <p:sldId id="1424" r:id="rId15"/>
    <p:sldId id="1425" r:id="rId16"/>
    <p:sldId id="1420" r:id="rId17"/>
    <p:sldId id="1426" r:id="rId18"/>
    <p:sldId id="1427" r:id="rId19"/>
    <p:sldId id="1408" r:id="rId20"/>
    <p:sldId id="1416" r:id="rId21"/>
    <p:sldId id="1411" r:id="rId22"/>
    <p:sldId id="1428" r:id="rId23"/>
    <p:sldId id="1421" r:id="rId24"/>
    <p:sldId id="1415" r:id="rId25"/>
    <p:sldId id="1429" r:id="rId26"/>
    <p:sldId id="1382" r:id="rId27"/>
    <p:sldId id="1431" r:id="rId28"/>
    <p:sldId id="1430" r:id="rId29"/>
    <p:sldId id="1397" r:id="rId30"/>
    <p:sldId id="1432" r:id="rId31"/>
    <p:sldId id="1433" r:id="rId32"/>
    <p:sldId id="1437" r:id="rId33"/>
    <p:sldId id="1434" r:id="rId34"/>
    <p:sldId id="1385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055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898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2258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949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286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1566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503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3724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5484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717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90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29781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79121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852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939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74128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04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44748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1364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0459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259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6:25-34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所以我告诉你们，不要为生命忧虑吃甚么，喝甚么；为身体忧虑穿甚么。生命不胜于饮食吗？身体不胜于衣裳吗？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你们看那天上的飞鸟，也不种，也不收，也不积蓄在仓里，你们的天父尚且养活它。你们不比飞鸟贵重得多吗？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你们哪一个能用思虑使寿数多加一刻呢（或译：使身量多加一肘呢）？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何必为衣裳忧虑呢？你想野地里的百合花怎么长起来；它也不劳苦，也不纺线。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然而我告诉你们，就是所罗门极荣华的时候，他所穿戴的，还不如这花一朵呢！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你们这小信的人哪！野地里的草今天还在，明天就丢在炉里，上帝还给它这样的妆饰，何况你们呢！</a:t>
            </a:r>
          </a:p>
        </p:txBody>
      </p:sp>
    </p:spTree>
    <p:extLst>
      <p:ext uri="{BB962C8B-B14F-4D97-AF65-F5344CB8AC3E}">
        <p14:creationId xmlns:p14="http://schemas.microsoft.com/office/powerpoint/2010/main" val="51258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所以，不要忧虑说，吃甚么？喝甚么？穿甚么？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这都是外邦人所求的，你们需用的这一切东西，你们的天父是知道的。</a:t>
            </a:r>
          </a:p>
        </p:txBody>
      </p:sp>
    </p:spTree>
    <p:extLst>
      <p:ext uri="{BB962C8B-B14F-4D97-AF65-F5344CB8AC3E}">
        <p14:creationId xmlns:p14="http://schemas.microsoft.com/office/powerpoint/2010/main" val="2099657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你们要先求他的国和他的义，这些东西都要加给你们了。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所以，不要为明天忧虑，因为明天自有明天的忧虑；一天的难处一天当就够了。</a:t>
            </a:r>
          </a:p>
        </p:txBody>
      </p:sp>
    </p:spTree>
    <p:extLst>
      <p:ext uri="{BB962C8B-B14F-4D97-AF65-F5344CB8AC3E}">
        <p14:creationId xmlns:p14="http://schemas.microsoft.com/office/powerpoint/2010/main" val="162711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不要忧虑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ea typeface="SimSun" pitchFamily="2" charset="-122"/>
              </a:rPr>
              <a:t>肚子饿了，为什么会咕噜噜叫？</a:t>
            </a:r>
            <a:endParaRPr lang="en-US" altLang="zh-CN" sz="3600" b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一、不要为今生的需要而忧虑。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所以我告诉你们，不要为生命忧虑吃什么，喝什么；为身体忧虑穿什么。生命不胜于饮食吗？身体不胜于衣裳吗？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你们看那天上的飞鸟，也不种，也不收，也不积蓄在仓里，你们的天父尚且养活他。你们不比飞鸟贵重得多吗？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何必为衣裳忧虑呢？你想野地里的百合花怎么长起来；它也不劳苦，也不纺线。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然而我告诉你们，就是所罗门极荣华的时候，他所穿戴的，还不如这花一朵呢！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你们这小信的人哪！野地里的草今天还在，明天就丢在炉里，上帝还给它这样的妆饰，何况你们呢！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、忧虑是不自然的（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unnatural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3569803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、肉食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、蔬菜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、汤	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、甜点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、米饭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、水果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你的饮食顺序是什么？</a:t>
            </a:r>
          </a:p>
        </p:txBody>
      </p:sp>
    </p:spTree>
    <p:extLst>
      <p:ext uri="{BB962C8B-B14F-4D97-AF65-F5344CB8AC3E}">
        <p14:creationId xmlns:p14="http://schemas.microsoft.com/office/powerpoint/2010/main" val="614943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建议的饮食顺序：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、汤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、肉食	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盘）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、蔬菜	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2/4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盘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+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、米饭	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盘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、水果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（？）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、甜点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X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2358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、忧虑是不自然的（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unnatural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、忧虑是不解决问题的（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unworkable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611512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你们哪一个能用思虑使寿数多加一刻呢（或作：使身量多加一肘呢）？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所以，不要为明天忧虑，因为明天自有明天的忧虑；一天的难处一天当就够了。</a:t>
            </a:r>
          </a:p>
        </p:txBody>
      </p:sp>
    </p:spTree>
    <p:extLst>
      <p:ext uri="{BB962C8B-B14F-4D97-AF65-F5344CB8AC3E}">
        <p14:creationId xmlns:p14="http://schemas.microsoft.com/office/powerpoint/2010/main" val="3057486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、忧虑是不自然的（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unnatural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、忧虑是不解决问题的（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unworkable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、忧虑是不需要的（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unnecessary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169272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一、不要为今生的需要而忧虑。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二、要先求天父的国和天父的义。</a:t>
            </a:r>
          </a:p>
        </p:txBody>
      </p:sp>
    </p:spTree>
    <p:extLst>
      <p:ext uri="{BB962C8B-B14F-4D97-AF65-F5344CB8AC3E}">
        <p14:creationId xmlns:p14="http://schemas.microsoft.com/office/powerpoint/2010/main" val="1717932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所以，不要忧虑说：吃什么？喝什么？穿什么？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这都是外邦人所求的，你们需用的这一切东西，你们的天父是知道的。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你们要先求他的国和他的义，这些东西都要加给你们了。 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、看见天父的国。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2950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所以，你们祷告要这样说：我们在天上的父：愿人都尊你的名为圣。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愿你的国降临；愿你的旨意行在地上，如同行在天上。</a:t>
            </a: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、看见天父的国。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、追求天父的义。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7396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提摩太后书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但你所学习的，所确信的，要存在心里；因为你知道是跟谁学的，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并且知道你是从小明白圣经，这圣经能使你因信基督耶稣，有得救的智慧。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圣经都是上帝所默示的，于教训、督责、使人归正、教导人学义都是有益的，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叫属上帝的人得以完全，预备行各样的善事。</a:t>
            </a:r>
          </a:p>
        </p:txBody>
      </p:sp>
    </p:spTree>
    <p:extLst>
      <p:ext uri="{BB962C8B-B14F-4D97-AF65-F5344CB8AC3E}">
        <p14:creationId xmlns:p14="http://schemas.microsoft.com/office/powerpoint/2010/main" val="3328785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帖撒罗尼迦后书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我们在你们那里的时候，曾吩咐你们说，若有人不肯做工，就不可吃饭。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因我们听说，在你们中间有人不按规矩而行，什么工都不做，反倒专管闲事。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我们靠主耶稣基督吩咐、劝戒这样的人，要安静做工，吃自己的饭。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弟兄们，你们行善不可丧志。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若有人不听从我们这信上的话，要记下他，不和他交往，叫他自觉羞愧。</a:t>
            </a:r>
          </a:p>
        </p:txBody>
      </p:sp>
    </p:spTree>
    <p:extLst>
      <p:ext uri="{BB962C8B-B14F-4D97-AF65-F5344CB8AC3E}">
        <p14:creationId xmlns:p14="http://schemas.microsoft.com/office/powerpoint/2010/main" val="3273122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、看见天父的国。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、追求天父的义。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、等待天父的赐。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1862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我们日用的饮食，今日赐给我们。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免我们的债，如同我们免了人的债。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不叫我们遇见试探；救我们脱离凶恶。因为国度、权柄、荣耀，全是你的，直到永远。阿们！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我求你两件事，在我未死之先，不要不赐给我：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求你使虚假和谎言远离我；使我也不贫穷也不富足；赐给我需用的饮食，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恐怕我饱足不认你，说：耶和华是谁呢？又恐怕我贫穷就偷窃，以致亵渎我上帝的名。</a:t>
            </a:r>
          </a:p>
        </p:txBody>
      </p:sp>
    </p:spTree>
    <p:extLst>
      <p:ext uri="{BB962C8B-B14F-4D97-AF65-F5344CB8AC3E}">
        <p14:creationId xmlns:p14="http://schemas.microsoft.com/office/powerpoint/2010/main" val="3915576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一、不要为今生的需要而忧虑。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二、要先求天父的国和天父的义。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三、要学习将难处交托给主。</a:t>
            </a:r>
          </a:p>
        </p:txBody>
      </p:sp>
    </p:spTree>
    <p:extLst>
      <p:ext uri="{BB962C8B-B14F-4D97-AF65-F5344CB8AC3E}">
        <p14:creationId xmlns:p14="http://schemas.microsoft.com/office/powerpoint/2010/main" val="1665402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所以，不要为明天忧虑，因为明天自有明天的忧虑；一天的难处一天当就够了。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、对生活的难处要有正面的看待。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598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看哪，时候将到，且是已经到了，你们要分散，各归自己的地方去，留下我独自一人；其实我不是独自一人，因为有父与我同在。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我将这些事告诉你们，是要叫你们在我里面有平安。在世上，你们有苦难；但你们可以放心，我已经胜了世界。</a:t>
            </a:r>
          </a:p>
        </p:txBody>
      </p:sp>
    </p:spTree>
    <p:extLst>
      <p:ext uri="{BB962C8B-B14F-4D97-AF65-F5344CB8AC3E}">
        <p14:creationId xmlns:p14="http://schemas.microsoft.com/office/powerpoint/2010/main" val="2501763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、对生活的难处要有正面的看待。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、在主里面对难处、卸下忧虑。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4590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所以，你们要自卑，服在上帝大能的手下，到了时候，他必叫你们升高。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你们要将一切的忧虑卸给上帝，因为他顾念你们。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务要谨守，警醒。因为你们的仇敌魔鬼，如同吼叫的狮子，遍地游行，寻找可吞吃的人。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你们要用坚固的信心抵挡他，因为知道你们在世上的众弟兄也是经历这样的苦难。</a:t>
            </a:r>
          </a:p>
        </p:txBody>
      </p:sp>
    </p:spTree>
    <p:extLst>
      <p:ext uri="{BB962C8B-B14F-4D97-AF65-F5344CB8AC3E}">
        <p14:creationId xmlns:p14="http://schemas.microsoft.com/office/powerpoint/2010/main" val="1691309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15:13 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心中喜乐，面带笑容；心里忧愁，灵被损伤。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15:30 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眼有光，使心喜乐；好信息，使骨滋润。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17:22 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喜乐的心乃是良药；忧伤的灵使骨枯干。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35247</TotalTime>
  <Words>1786</Words>
  <Application>Microsoft Office PowerPoint</Application>
  <PresentationFormat>On-screen Show (4:3)</PresentationFormat>
  <Paragraphs>112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104</cp:revision>
  <dcterms:created xsi:type="dcterms:W3CDTF">2010-03-20T17:46:04Z</dcterms:created>
  <dcterms:modified xsi:type="dcterms:W3CDTF">2022-07-28T19:02:56Z</dcterms:modified>
</cp:coreProperties>
</file>