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391" r:id="rId4"/>
    <p:sldId id="1417" r:id="rId5"/>
    <p:sldId id="845" r:id="rId6"/>
    <p:sldId id="1299" r:id="rId7"/>
    <p:sldId id="1370" r:id="rId8"/>
    <p:sldId id="1381" r:id="rId9"/>
    <p:sldId id="1394" r:id="rId10"/>
    <p:sldId id="1418" r:id="rId11"/>
    <p:sldId id="1419" r:id="rId12"/>
    <p:sldId id="1420" r:id="rId13"/>
    <p:sldId id="1408" r:id="rId14"/>
    <p:sldId id="1416" r:id="rId15"/>
    <p:sldId id="1411" r:id="rId16"/>
    <p:sldId id="1421" r:id="rId17"/>
    <p:sldId id="1415" r:id="rId18"/>
    <p:sldId id="1382" r:id="rId19"/>
    <p:sldId id="1397" r:id="rId20"/>
    <p:sldId id="13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055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949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28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3724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90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7912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852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5:38-48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「你们听见有话说：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以眼还眼，以牙还牙。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只是我告诉你们，不要与恶人作对。有人打你的右脸，连左脸也转过来由他打；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有人想要告你，要拿你的里衣，连外衣也由他拿去；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有人强逼你走一里路，你就同他走二里；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有求你的，就给他；有向你借贷的，不可推辞。」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「你们听见有话说：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当爱你的邻舍，恨你的仇敌。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只是我告诉你们，要爱你们的仇敌，为那逼迫你们的祷告。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这样就可以作你们天父的儿子；因为他叫日头照好人，也照歹人；降雨给义人，也给不义的人。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你们若单爱那爱你们的人，有甚么赏赐呢？就是税吏不也是这样行吗？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你们若单请你弟兄的安，比人有甚么长处呢？就是外邦人不也是这样行吗？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所以，你们要完全，像你们的天父完全一样。」</a:t>
            </a:r>
          </a:p>
        </p:txBody>
      </p:sp>
    </p:spTree>
    <p:extLst>
      <p:ext uri="{BB962C8B-B14F-4D97-AF65-F5344CB8AC3E}">
        <p14:creationId xmlns:p14="http://schemas.microsoft.com/office/powerpoint/2010/main" val="51258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爱你的仇敌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ea typeface="SimSun" pitchFamily="2" charset="-122"/>
              </a:rPr>
              <a:t>周四，日本前首相安倍晋三被刺杀身亡。</a:t>
            </a:r>
            <a:endParaRPr lang="en-US" altLang="zh-CN" sz="3600" b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一、从社会的角度，律法有维护秩序的必要。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你们听见有话说：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以眼还眼，以牙还牙。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人若彼此争斗，伤害有孕的妇人，甚至坠胎，随后却无别害，那伤害她的，总要按妇人的丈夫所要的，照审判官所断的，受罚。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若有别害，就要以命偿命，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以眼还眼，以牙还牙，以手还手，以脚还脚，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21:25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以烙还烙，以伤还伤，以打还打。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莫想我来要废掉律法和先知。我来不是要废掉，乃是要成全。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我实在告诉你们，就是到天地都废去了，律法的一点一画也不能废去，都要成全。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所以，无论何人废掉这诫命中最小的一条，又教训人这样做，他在天国要称为最小的。但无论何人遵行这诫命，又教训人遵行，他在天国要称为大的。</a:t>
            </a:r>
          </a:p>
        </p:txBody>
      </p:sp>
    </p:spTree>
    <p:extLst>
      <p:ext uri="{BB962C8B-B14F-4D97-AF65-F5344CB8AC3E}">
        <p14:creationId xmlns:p14="http://schemas.microsoft.com/office/powerpoint/2010/main" val="3569803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申命记 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你们就要待他如同他想要待的弟兄。这样，就把那恶从你们中间除掉。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别人听见都要害怕，就不敢在你们中间再行这样的恶了。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你眼不可顾惜，要以命偿命，以眼还眼，以牙还牙，以手还手，以脚还脚。</a:t>
            </a:r>
          </a:p>
        </p:txBody>
      </p:sp>
    </p:spTree>
    <p:extLst>
      <p:ext uri="{BB962C8B-B14F-4D97-AF65-F5344CB8AC3E}">
        <p14:creationId xmlns:p14="http://schemas.microsoft.com/office/powerpoint/2010/main" val="61494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一、从社会的角度，律法有维护秩序的必要。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二、从个人的角度，耶稣要我们避免以恶报恶的循环。</a:t>
            </a:r>
          </a:p>
        </p:txBody>
      </p:sp>
    </p:spTree>
    <p:extLst>
      <p:ext uri="{BB962C8B-B14F-4D97-AF65-F5344CB8AC3E}">
        <p14:creationId xmlns:p14="http://schemas.microsoft.com/office/powerpoint/2010/main" val="3057486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只是我告诉你们，不要与恶人作对。有人打你的右脸，连左脸也转过来由他打；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有人想要告你，要拿你的里衣，连外衣也由他拿去；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有人强逼你走一里路，你就同他走二里；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有求你的，就给他；有向你借贷的，不可推辞。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你不要说，我要以恶报恶；要等候耶和华，他必拯救你。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两样的法码为耶和华所憎恶；诡诈的天平也为不善。</a:t>
            </a:r>
          </a:p>
        </p:txBody>
      </p:sp>
    </p:spTree>
    <p:extLst>
      <p:ext uri="{BB962C8B-B14F-4D97-AF65-F5344CB8AC3E}">
        <p14:creationId xmlns:p14="http://schemas.microsoft.com/office/powerpoint/2010/main" val="223295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不要以恶报恶；众人以为美的事要留心去做。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若是能行，总要尽力与众人和睦。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亲爱的弟兄，不要自己伸冤，宁可让步，听凭主怒；因为经上记着：「主说：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伸冤在我，我必报应。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所以，「你的仇敌若饿了，就给他吃，若渴了，就给他喝；因为你这样行就是把炭火堆在他的头上。」</a:t>
            </a:r>
          </a:p>
          <a:p>
            <a:pPr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你不可为恶所胜，反要以善胜恶。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一、从社会的角度，律法有维护秩序的必要。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二、从个人的角度，耶稣要我们避免以恶报恶的循环。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三、从生命的角度，爱仇敌帮助我们走向完全。</a:t>
            </a:r>
          </a:p>
        </p:txBody>
      </p:sp>
    </p:spTree>
    <p:extLst>
      <p:ext uri="{BB962C8B-B14F-4D97-AF65-F5344CB8AC3E}">
        <p14:creationId xmlns:p14="http://schemas.microsoft.com/office/powerpoint/2010/main" val="332878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「你们听见有话说：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当爱你的邻舍，恨你的仇敌。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只是我告诉你们，要爱你们的仇敌，为那逼迫你们的祷告。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这样就可以作你们天父的儿子；因为他叫日头照好人，也照歹人；降雨给义人，也给不义的人。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3122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你们若单爱那爱你们的人，有甚么赏赐呢？就是税吏不也是这样行吗？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你们若单请你弟兄的安，比人有甚么长处呢？就是外邦人不也是这样行吗？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所以，你们要完全，像你们的天父完全一样。」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凡事都不可亏欠人，惟有彼此相爱要常以为亏欠，因为爱人的就完全了律法。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像那不可奸淫，不可杀人，不可偷盗，不可贪婪，或有别的诫命，都包在爱人如己这一句话之内了。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爱是不加害与人的，所以爱就完全了律法。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这样，爱在我们里面得以完全，我们就可以在审判的日子坦然无惧。因为祂如何，我们在这世上也如何。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爱里没有惧怕；爱既完全，就把惧怕除去。因为惧怕里含着刑罚，惧怕的人在爱里未得完全。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35226</TotalTime>
  <Words>1370</Words>
  <Application>Microsoft Office PowerPoint</Application>
  <PresentationFormat>On-screen Show (4:3)</PresentationFormat>
  <Paragraphs>70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103</cp:revision>
  <dcterms:created xsi:type="dcterms:W3CDTF">2010-03-20T17:46:04Z</dcterms:created>
  <dcterms:modified xsi:type="dcterms:W3CDTF">2022-07-08T18:42:08Z</dcterms:modified>
</cp:coreProperties>
</file>