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  <p:sldMasterId id="2147483738" r:id="rId2"/>
  </p:sldMasterIdLst>
  <p:notesMasterIdLst>
    <p:notesMasterId r:id="rId29"/>
  </p:notesMasterIdLst>
  <p:handoutMasterIdLst>
    <p:handoutMasterId r:id="rId30"/>
  </p:handoutMasterIdLst>
  <p:sldIdLst>
    <p:sldId id="835" r:id="rId3"/>
    <p:sldId id="852" r:id="rId4"/>
    <p:sldId id="1419" r:id="rId5"/>
    <p:sldId id="1420" r:id="rId6"/>
    <p:sldId id="1418" r:id="rId7"/>
    <p:sldId id="270" r:id="rId8"/>
    <p:sldId id="399" r:id="rId9"/>
    <p:sldId id="297" r:id="rId10"/>
    <p:sldId id="314" r:id="rId11"/>
    <p:sldId id="298" r:id="rId12"/>
    <p:sldId id="283" r:id="rId13"/>
    <p:sldId id="284" r:id="rId14"/>
    <p:sldId id="271" r:id="rId15"/>
    <p:sldId id="279" r:id="rId16"/>
    <p:sldId id="276" r:id="rId17"/>
    <p:sldId id="280" r:id="rId18"/>
    <p:sldId id="285" r:id="rId19"/>
    <p:sldId id="302" r:id="rId20"/>
    <p:sldId id="311" r:id="rId21"/>
    <p:sldId id="281" r:id="rId22"/>
    <p:sldId id="292" r:id="rId23"/>
    <p:sldId id="290" r:id="rId24"/>
    <p:sldId id="275" r:id="rId25"/>
    <p:sldId id="289" r:id="rId26"/>
    <p:sldId id="313" r:id="rId27"/>
    <p:sldId id="282" r:id="rId28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83"/>
    <p:restoredTop sz="94787"/>
  </p:normalViewPr>
  <p:slideViewPr>
    <p:cSldViewPr snapToGrid="0">
      <p:cViewPr varScale="1">
        <p:scale>
          <a:sx n="78" d="100"/>
          <a:sy n="78" d="100"/>
        </p:scale>
        <p:origin x="634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5" d="100"/>
          <a:sy n="95" d="100"/>
        </p:scale>
        <p:origin x="358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FA0ABB-84EC-4AB7-9953-EC9C6F5CF321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5B490D1C-A448-4847-9801-6DF5C69ABC61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algn="just"/>
          <a:r>
            <a:rPr lang="en-US" altLang="zh-TW" sz="3600" b="1" i="0" baseline="30000" dirty="0">
              <a:solidFill>
                <a:schemeClr val="tx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BiauKai"/>
            </a:rPr>
            <a:t>4:4 </a:t>
          </a:r>
          <a:r>
            <a:rPr lang="zh-TW" altLang="en-US" sz="3600" b="1" i="0" dirty="0">
              <a:solidFill>
                <a:schemeClr val="tx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rPr>
            <a:t>你們要</a:t>
          </a:r>
          <a:r>
            <a:rPr lang="zh-TW" altLang="en-US" sz="3600" b="1" i="0" u="sng" dirty="0">
              <a:solidFill>
                <a:schemeClr val="tx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rPr>
            <a:t>在主裡</a:t>
          </a:r>
          <a:r>
            <a:rPr lang="zh-TW" altLang="en-US" sz="3600" b="1" i="0" dirty="0">
              <a:solidFill>
                <a:schemeClr val="tx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rPr>
            <a:t>常常喜樂，我再說，你們要喜樂。 </a:t>
          </a:r>
          <a:endParaRPr lang="en-US" sz="3600" b="1" i="0" dirty="0">
            <a:solidFill>
              <a:schemeClr val="tx1"/>
            </a:solidFill>
            <a:latin typeface="Microsoft JhengHei" panose="020B0604030504040204" pitchFamily="34" charset="-120"/>
            <a:ea typeface="Microsoft JhengHei" panose="020B0604030504040204" pitchFamily="34" charset="-120"/>
            <a:cs typeface="BiauKai"/>
          </a:endParaRPr>
        </a:p>
      </dgm:t>
    </dgm:pt>
    <dgm:pt modelId="{BEA197D4-08F4-47BC-9977-92ED4F848688}" type="parTrans" cxnId="{A0D02C4A-EC15-41D9-BD0B-7B11015C4E17}">
      <dgm:prSet/>
      <dgm:spPr/>
      <dgm:t>
        <a:bodyPr/>
        <a:lstStyle/>
        <a:p>
          <a:endParaRPr lang="en-US"/>
        </a:p>
      </dgm:t>
    </dgm:pt>
    <dgm:pt modelId="{8FE09EB7-78C5-4AB7-A8A0-2B373A7C616C}" type="sibTrans" cxnId="{A0D02C4A-EC15-41D9-BD0B-7B11015C4E17}">
      <dgm:prSet/>
      <dgm:spPr/>
      <dgm:t>
        <a:bodyPr/>
        <a:lstStyle/>
        <a:p>
          <a:endParaRPr lang="en-US"/>
        </a:p>
      </dgm:t>
    </dgm:pt>
    <dgm:pt modelId="{14B321D5-8B58-4253-92A3-11B237CAAB6C}">
      <dgm:prSet phldrT="[Text]"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zh-TW" altLang="en-US" sz="4000" b="1" i="0" u="none" dirty="0">
              <a:solidFill>
                <a:schemeClr val="tx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rPr>
            <a:t>在主裡</a:t>
          </a:r>
          <a:endParaRPr lang="en-US" sz="4000" b="1" i="0" u="none" dirty="0">
            <a:solidFill>
              <a:schemeClr val="tx1"/>
            </a:solidFill>
            <a:latin typeface="Microsoft JhengHei" panose="020B0604030504040204" pitchFamily="34" charset="-120"/>
            <a:ea typeface="Microsoft JhengHei" panose="020B0604030504040204" pitchFamily="34" charset="-120"/>
            <a:cs typeface="BiauKai"/>
          </a:endParaRPr>
        </a:p>
      </dgm:t>
    </dgm:pt>
    <dgm:pt modelId="{2A860311-79E7-4696-AD52-B406F6FA543A}" type="parTrans" cxnId="{92DE2E9F-F9BD-4A62-A3B8-5545F08049EA}">
      <dgm:prSet/>
      <dgm:spPr/>
      <dgm:t>
        <a:bodyPr/>
        <a:lstStyle/>
        <a:p>
          <a:endParaRPr lang="en-US"/>
        </a:p>
      </dgm:t>
    </dgm:pt>
    <dgm:pt modelId="{70608E0D-92ED-42EF-AC3C-375895E25224}" type="sibTrans" cxnId="{92DE2E9F-F9BD-4A62-A3B8-5545F08049EA}">
      <dgm:prSet/>
      <dgm:spPr/>
      <dgm:t>
        <a:bodyPr/>
        <a:lstStyle/>
        <a:p>
          <a:endParaRPr lang="en-US"/>
        </a:p>
      </dgm:t>
    </dgm:pt>
    <dgm:pt modelId="{D261377B-330B-4FC8-8C6B-DF5EE8AE5652}">
      <dgm:prSet phldrT="[Text]" custT="1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algn="ctr"/>
          <a:r>
            <a:rPr lang="en-US" sz="4000" b="1" i="0" dirty="0" err="1">
              <a:solidFill>
                <a:schemeClr val="tx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BiauKai"/>
            </a:rPr>
            <a:t>一個原則</a:t>
          </a:r>
          <a:endParaRPr lang="en-US" sz="4000" b="1" i="0" dirty="0">
            <a:solidFill>
              <a:schemeClr val="tx1"/>
            </a:solidFill>
            <a:latin typeface="Microsoft JhengHei" panose="020B0604030504040204" pitchFamily="34" charset="-120"/>
            <a:ea typeface="Microsoft JhengHei" panose="020B0604030504040204" pitchFamily="34" charset="-120"/>
            <a:cs typeface="BiauKai"/>
          </a:endParaRPr>
        </a:p>
      </dgm:t>
    </dgm:pt>
    <dgm:pt modelId="{1F2FC427-A8D8-4398-ABD3-AAB7EB9923DC}" type="sibTrans" cxnId="{29C6902A-C0AF-4EB8-BA7C-AB88D88175BE}">
      <dgm:prSet/>
      <dgm:spPr/>
      <dgm:t>
        <a:bodyPr/>
        <a:lstStyle/>
        <a:p>
          <a:endParaRPr lang="en-US"/>
        </a:p>
      </dgm:t>
    </dgm:pt>
    <dgm:pt modelId="{74D02B78-7483-4ED1-8744-06C97BDA86F5}" type="parTrans" cxnId="{29C6902A-C0AF-4EB8-BA7C-AB88D88175BE}">
      <dgm:prSet/>
      <dgm:spPr/>
      <dgm:t>
        <a:bodyPr/>
        <a:lstStyle/>
        <a:p>
          <a:endParaRPr lang="en-US"/>
        </a:p>
      </dgm:t>
    </dgm:pt>
    <dgm:pt modelId="{8E8886DD-DEAD-42EB-9201-9761705F7EB6}" type="pres">
      <dgm:prSet presAssocID="{B6FA0ABB-84EC-4AB7-9953-EC9C6F5CF321}" presName="CompostProcess" presStyleCnt="0">
        <dgm:presLayoutVars>
          <dgm:dir/>
          <dgm:resizeHandles val="exact"/>
        </dgm:presLayoutVars>
      </dgm:prSet>
      <dgm:spPr/>
    </dgm:pt>
    <dgm:pt modelId="{AB8EEF95-B235-44D7-B8AF-C43465EEF89A}" type="pres">
      <dgm:prSet presAssocID="{B6FA0ABB-84EC-4AB7-9953-EC9C6F5CF321}" presName="arrow" presStyleLbl="bgShp" presStyleIdx="0" presStyleCnt="1" custLinFactNeighborY="0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</dgm:pt>
    <dgm:pt modelId="{92DCD88A-5F09-45A5-8228-D36E275C84C8}" type="pres">
      <dgm:prSet presAssocID="{B6FA0ABB-84EC-4AB7-9953-EC9C6F5CF321}" presName="linearProcess" presStyleCnt="0"/>
      <dgm:spPr/>
    </dgm:pt>
    <dgm:pt modelId="{D0C0DA69-46EE-4552-8602-4D8F26299419}" type="pres">
      <dgm:prSet presAssocID="{D261377B-330B-4FC8-8C6B-DF5EE8AE5652}" presName="textNode" presStyleLbl="node1" presStyleIdx="0" presStyleCnt="3" custScaleX="86772">
        <dgm:presLayoutVars>
          <dgm:bulletEnabled val="1"/>
        </dgm:presLayoutVars>
      </dgm:prSet>
      <dgm:spPr/>
    </dgm:pt>
    <dgm:pt modelId="{5DC0E6AF-712E-4D65-A9C3-F1607C2F0DCB}" type="pres">
      <dgm:prSet presAssocID="{1F2FC427-A8D8-4398-ABD3-AAB7EB9923DC}" presName="sibTrans" presStyleCnt="0"/>
      <dgm:spPr/>
    </dgm:pt>
    <dgm:pt modelId="{B15324EF-1808-4CB6-A9C8-C0EFC2E6D137}" type="pres">
      <dgm:prSet presAssocID="{5B490D1C-A448-4847-9801-6DF5C69ABC61}" presName="textNode" presStyleLbl="node1" presStyleIdx="1" presStyleCnt="3" custScaleX="135713" custLinFactNeighborX="12371" custLinFactNeighborY="43">
        <dgm:presLayoutVars>
          <dgm:bulletEnabled val="1"/>
        </dgm:presLayoutVars>
      </dgm:prSet>
      <dgm:spPr/>
    </dgm:pt>
    <dgm:pt modelId="{AC4B2D4B-B9A0-40E8-8067-35112683832F}" type="pres">
      <dgm:prSet presAssocID="{8FE09EB7-78C5-4AB7-A8A0-2B373A7C616C}" presName="sibTrans" presStyleCnt="0"/>
      <dgm:spPr/>
    </dgm:pt>
    <dgm:pt modelId="{EA960C1C-8EFF-4428-9D73-E83D8F340DAA}" type="pres">
      <dgm:prSet presAssocID="{14B321D5-8B58-4253-92A3-11B237CAAB6C}" presName="textNode" presStyleLbl="node1" presStyleIdx="2" presStyleCnt="3" custLinFactNeighborX="12371" custLinFactNeighborY="-931">
        <dgm:presLayoutVars>
          <dgm:bulletEnabled val="1"/>
        </dgm:presLayoutVars>
      </dgm:prSet>
      <dgm:spPr/>
    </dgm:pt>
  </dgm:ptLst>
  <dgm:cxnLst>
    <dgm:cxn modelId="{B0932527-A8AF-F449-B9F9-551D6E3644B9}" type="presOf" srcId="{D261377B-330B-4FC8-8C6B-DF5EE8AE5652}" destId="{D0C0DA69-46EE-4552-8602-4D8F26299419}" srcOrd="0" destOrd="0" presId="urn:microsoft.com/office/officeart/2005/8/layout/hProcess9"/>
    <dgm:cxn modelId="{29C6902A-C0AF-4EB8-BA7C-AB88D88175BE}" srcId="{B6FA0ABB-84EC-4AB7-9953-EC9C6F5CF321}" destId="{D261377B-330B-4FC8-8C6B-DF5EE8AE5652}" srcOrd="0" destOrd="0" parTransId="{74D02B78-7483-4ED1-8744-06C97BDA86F5}" sibTransId="{1F2FC427-A8D8-4398-ABD3-AAB7EB9923DC}"/>
    <dgm:cxn modelId="{6944B33C-B8CB-B442-9530-C9799FA218A5}" type="presOf" srcId="{14B321D5-8B58-4253-92A3-11B237CAAB6C}" destId="{EA960C1C-8EFF-4428-9D73-E83D8F340DAA}" srcOrd="0" destOrd="0" presId="urn:microsoft.com/office/officeart/2005/8/layout/hProcess9"/>
    <dgm:cxn modelId="{9ECE9945-163D-EC48-83F2-CEC501C234E3}" type="presOf" srcId="{5B490D1C-A448-4847-9801-6DF5C69ABC61}" destId="{B15324EF-1808-4CB6-A9C8-C0EFC2E6D137}" srcOrd="0" destOrd="0" presId="urn:microsoft.com/office/officeart/2005/8/layout/hProcess9"/>
    <dgm:cxn modelId="{DB7F3F47-E53C-3548-A531-FF482663CBEB}" type="presOf" srcId="{B6FA0ABB-84EC-4AB7-9953-EC9C6F5CF321}" destId="{8E8886DD-DEAD-42EB-9201-9761705F7EB6}" srcOrd="0" destOrd="0" presId="urn:microsoft.com/office/officeart/2005/8/layout/hProcess9"/>
    <dgm:cxn modelId="{A0D02C4A-EC15-41D9-BD0B-7B11015C4E17}" srcId="{B6FA0ABB-84EC-4AB7-9953-EC9C6F5CF321}" destId="{5B490D1C-A448-4847-9801-6DF5C69ABC61}" srcOrd="1" destOrd="0" parTransId="{BEA197D4-08F4-47BC-9977-92ED4F848688}" sibTransId="{8FE09EB7-78C5-4AB7-A8A0-2B373A7C616C}"/>
    <dgm:cxn modelId="{92DE2E9F-F9BD-4A62-A3B8-5545F08049EA}" srcId="{B6FA0ABB-84EC-4AB7-9953-EC9C6F5CF321}" destId="{14B321D5-8B58-4253-92A3-11B237CAAB6C}" srcOrd="2" destOrd="0" parTransId="{2A860311-79E7-4696-AD52-B406F6FA543A}" sibTransId="{70608E0D-92ED-42EF-AC3C-375895E25224}"/>
    <dgm:cxn modelId="{6F594DE1-EA84-114F-A58B-D529DDA096D7}" type="presParOf" srcId="{8E8886DD-DEAD-42EB-9201-9761705F7EB6}" destId="{AB8EEF95-B235-44D7-B8AF-C43465EEF89A}" srcOrd="0" destOrd="0" presId="urn:microsoft.com/office/officeart/2005/8/layout/hProcess9"/>
    <dgm:cxn modelId="{24A2629D-9883-9549-95A2-0D5C6EAD28DE}" type="presParOf" srcId="{8E8886DD-DEAD-42EB-9201-9761705F7EB6}" destId="{92DCD88A-5F09-45A5-8228-D36E275C84C8}" srcOrd="1" destOrd="0" presId="urn:microsoft.com/office/officeart/2005/8/layout/hProcess9"/>
    <dgm:cxn modelId="{66E7A32C-7DCE-9A4F-9FAB-15A75A3097CB}" type="presParOf" srcId="{92DCD88A-5F09-45A5-8228-D36E275C84C8}" destId="{D0C0DA69-46EE-4552-8602-4D8F26299419}" srcOrd="0" destOrd="0" presId="urn:microsoft.com/office/officeart/2005/8/layout/hProcess9"/>
    <dgm:cxn modelId="{82C28730-2438-6C45-A351-D54168B5FBF4}" type="presParOf" srcId="{92DCD88A-5F09-45A5-8228-D36E275C84C8}" destId="{5DC0E6AF-712E-4D65-A9C3-F1607C2F0DCB}" srcOrd="1" destOrd="0" presId="urn:microsoft.com/office/officeart/2005/8/layout/hProcess9"/>
    <dgm:cxn modelId="{0374C5DD-F7C1-5345-A6E6-4265B776C59A}" type="presParOf" srcId="{92DCD88A-5F09-45A5-8228-D36E275C84C8}" destId="{B15324EF-1808-4CB6-A9C8-C0EFC2E6D137}" srcOrd="2" destOrd="0" presId="urn:microsoft.com/office/officeart/2005/8/layout/hProcess9"/>
    <dgm:cxn modelId="{84F3805E-D0F3-8447-848E-2293DB94602C}" type="presParOf" srcId="{92DCD88A-5F09-45A5-8228-D36E275C84C8}" destId="{AC4B2D4B-B9A0-40E8-8067-35112683832F}" srcOrd="3" destOrd="0" presId="urn:microsoft.com/office/officeart/2005/8/layout/hProcess9"/>
    <dgm:cxn modelId="{256D1566-BAE1-BC4F-9DCA-A9EF6288E54C}" type="presParOf" srcId="{92DCD88A-5F09-45A5-8228-D36E275C84C8}" destId="{EA960C1C-8EFF-4428-9D73-E83D8F340DAA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6934986-AEB4-41C4-8DB4-CA1C4893E0F0}" type="doc">
      <dgm:prSet loTypeId="urn:microsoft.com/office/officeart/2005/8/layout/vList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1E98447-43AF-4C29-AD75-A1D5CC6019C2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algn="l"/>
          <a:r>
            <a:rPr lang="en-US" altLang="zh-TW" sz="3600" b="1" i="0" baseline="30000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rPr>
            <a:t>4:5  </a:t>
          </a:r>
          <a:r>
            <a:rPr lang="zh-TW" altLang="en-US" sz="3600" b="1" i="0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要讓所有人看出你們的</a:t>
          </a:r>
          <a:r>
            <a:rPr lang="zh-TW" altLang="en-US" sz="3600" b="1" i="0" u="sng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謙和</a:t>
          </a:r>
          <a:r>
            <a:rPr lang="zh-TW" altLang="en-US" sz="3600" b="1" i="0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。</a:t>
          </a:r>
          <a:r>
            <a:rPr lang="zh-TW" altLang="en-US" sz="3600" b="1" i="0" u="sng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主已經近</a:t>
          </a:r>
          <a:r>
            <a:rPr lang="zh-TW" altLang="en-US" sz="3600" b="1" i="0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了！ </a:t>
          </a:r>
          <a:r>
            <a:rPr lang="zh-TW" altLang="en-US" sz="3600" b="1" i="0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rPr>
            <a:t>。</a:t>
          </a:r>
          <a:endParaRPr lang="en-US" sz="3600" b="1" i="0" dirty="0">
            <a:solidFill>
              <a:schemeClr val="tx1"/>
            </a:solidFill>
            <a:latin typeface="Microsoft JhengHei UI" panose="020B0604030504040204" pitchFamily="34" charset="-120"/>
            <a:ea typeface="Microsoft JhengHei UI" panose="020B0604030504040204" pitchFamily="34" charset="-120"/>
            <a:cs typeface="BiauKai"/>
          </a:endParaRPr>
        </a:p>
      </dgm:t>
    </dgm:pt>
    <dgm:pt modelId="{C4B37BE7-B2D3-4E76-A2C0-959ECCC2FFA3}" type="parTrans" cxnId="{BB076E78-D96D-4463-9CC8-E616F86BD768}">
      <dgm:prSet/>
      <dgm:spPr/>
      <dgm:t>
        <a:bodyPr/>
        <a:lstStyle/>
        <a:p>
          <a:endParaRPr lang="en-US"/>
        </a:p>
      </dgm:t>
    </dgm:pt>
    <dgm:pt modelId="{E2D8DD27-4614-4293-8967-794706B650F0}" type="sibTrans" cxnId="{BB076E78-D96D-4463-9CC8-E616F86BD768}">
      <dgm:prSet/>
      <dgm:spPr/>
      <dgm:t>
        <a:bodyPr/>
        <a:lstStyle/>
        <a:p>
          <a:endParaRPr lang="en-US"/>
        </a:p>
      </dgm:t>
    </dgm:pt>
    <dgm:pt modelId="{EE61B87F-1447-4950-9272-C1E0397B2AE4}">
      <dgm:prSet phldrT="[Text]"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zh-TW" altLang="en-US" sz="3600" b="1" i="0" dirty="0">
              <a:solidFill>
                <a:schemeClr val="tx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BiauKai"/>
            </a:rPr>
            <a:t>主已經近</a:t>
          </a:r>
          <a:endParaRPr lang="en-US" sz="3600" b="1" i="0" dirty="0">
            <a:solidFill>
              <a:schemeClr val="tx1"/>
            </a:solidFill>
            <a:latin typeface="Microsoft JhengHei" panose="020B0604030504040204" pitchFamily="34" charset="-120"/>
            <a:ea typeface="Microsoft JhengHei" panose="020B0604030504040204" pitchFamily="34" charset="-120"/>
            <a:cs typeface="BiauKai"/>
          </a:endParaRPr>
        </a:p>
      </dgm:t>
    </dgm:pt>
    <dgm:pt modelId="{7FB094B0-75E9-4FA7-B254-36E856291472}" type="parTrans" cxnId="{9906716D-2D23-4DAB-8389-A659B75591D2}">
      <dgm:prSet/>
      <dgm:spPr/>
      <dgm:t>
        <a:bodyPr/>
        <a:lstStyle/>
        <a:p>
          <a:endParaRPr lang="en-US"/>
        </a:p>
      </dgm:t>
    </dgm:pt>
    <dgm:pt modelId="{C3C68C73-5B47-4E2D-826D-3250701FE9D9}" type="sibTrans" cxnId="{9906716D-2D23-4DAB-8389-A659B75591D2}">
      <dgm:prSet/>
      <dgm:spPr/>
      <dgm:t>
        <a:bodyPr/>
        <a:lstStyle/>
        <a:p>
          <a:endParaRPr lang="en-US"/>
        </a:p>
      </dgm:t>
    </dgm:pt>
    <dgm:pt modelId="{8191CB22-8BCC-420D-BB19-3026C84B0328}">
      <dgm:prSet phldrT="[Text]"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zh-TW" altLang="en-US" sz="3600" b="1" i="0" u="none" dirty="0">
              <a:solidFill>
                <a:schemeClr val="tx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BiauKai"/>
            </a:rPr>
            <a:t>謙和</a:t>
          </a:r>
          <a:endParaRPr lang="en-US" sz="3600" b="1" i="0" dirty="0">
            <a:solidFill>
              <a:schemeClr val="bg1"/>
            </a:solidFill>
            <a:latin typeface="Microsoft JhengHei" panose="020B0604030504040204" pitchFamily="34" charset="-120"/>
            <a:ea typeface="Microsoft JhengHei" panose="020B0604030504040204" pitchFamily="34" charset="-120"/>
          </a:endParaRPr>
        </a:p>
      </dgm:t>
    </dgm:pt>
    <dgm:pt modelId="{D58EB8A4-1679-4872-B2BE-1E22D5C476EC}" type="parTrans" cxnId="{40C1F58C-500D-49DE-95DE-BC4354C9602D}">
      <dgm:prSet/>
      <dgm:spPr/>
      <dgm:t>
        <a:bodyPr/>
        <a:lstStyle/>
        <a:p>
          <a:endParaRPr lang="en-US"/>
        </a:p>
      </dgm:t>
    </dgm:pt>
    <dgm:pt modelId="{E3654879-6DD2-4B64-ADF5-EEA0D19F0C54}" type="sibTrans" cxnId="{40C1F58C-500D-49DE-95DE-BC4354C9602D}">
      <dgm:prSet/>
      <dgm:spPr/>
      <dgm:t>
        <a:bodyPr/>
        <a:lstStyle/>
        <a:p>
          <a:endParaRPr lang="en-US"/>
        </a:p>
      </dgm:t>
    </dgm:pt>
    <dgm:pt modelId="{3AB9ECFA-EB07-2349-BBB5-D2E5206E4C55}">
      <dgm:prSet phldrT="[Text]"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 sz="4000" dirty="0">
            <a:solidFill>
              <a:schemeClr val="bg1"/>
            </a:solidFill>
          </a:endParaRPr>
        </a:p>
      </dgm:t>
    </dgm:pt>
    <dgm:pt modelId="{AD9D81A0-9CC7-7A48-8546-7F0DA2FEA56F}" type="parTrans" cxnId="{223D67F0-9344-114A-A64D-AA8C2874BA40}">
      <dgm:prSet/>
      <dgm:spPr/>
      <dgm:t>
        <a:bodyPr/>
        <a:lstStyle/>
        <a:p>
          <a:endParaRPr lang="en-US"/>
        </a:p>
      </dgm:t>
    </dgm:pt>
    <dgm:pt modelId="{B7217F1E-369B-C345-BC2E-F9C933CAF2F4}" type="sibTrans" cxnId="{223D67F0-9344-114A-A64D-AA8C2874BA40}">
      <dgm:prSet/>
      <dgm:spPr/>
      <dgm:t>
        <a:bodyPr/>
        <a:lstStyle/>
        <a:p>
          <a:endParaRPr lang="en-US"/>
        </a:p>
      </dgm:t>
    </dgm:pt>
    <dgm:pt modelId="{BCEF4106-579E-4C4D-88AC-730E93AEB805}" type="pres">
      <dgm:prSet presAssocID="{26934986-AEB4-41C4-8DB4-CA1C4893E0F0}" presName="Name0" presStyleCnt="0">
        <dgm:presLayoutVars>
          <dgm:dir/>
          <dgm:animLvl val="lvl"/>
          <dgm:resizeHandles/>
        </dgm:presLayoutVars>
      </dgm:prSet>
      <dgm:spPr/>
    </dgm:pt>
    <dgm:pt modelId="{82A2406B-D3AB-4606-832E-7B6E65E6B643}" type="pres">
      <dgm:prSet presAssocID="{31E98447-43AF-4C29-AD75-A1D5CC6019C2}" presName="linNode" presStyleCnt="0"/>
      <dgm:spPr/>
    </dgm:pt>
    <dgm:pt modelId="{7A8D14C7-81E9-45AD-8A65-6AEBAA0F13AB}" type="pres">
      <dgm:prSet presAssocID="{31E98447-43AF-4C29-AD75-A1D5CC6019C2}" presName="parentShp" presStyleLbl="node1" presStyleIdx="0" presStyleCnt="1" custScaleX="131878" custScaleY="60375" custLinFactNeighborX="1963" custLinFactNeighborY="-6740">
        <dgm:presLayoutVars>
          <dgm:bulletEnabled val="1"/>
        </dgm:presLayoutVars>
      </dgm:prSet>
      <dgm:spPr/>
    </dgm:pt>
    <dgm:pt modelId="{0F918971-EBE9-4845-8A15-26FB6CA57AFC}" type="pres">
      <dgm:prSet presAssocID="{31E98447-43AF-4C29-AD75-A1D5CC6019C2}" presName="childShp" presStyleLbl="bgAccFollowNode1" presStyleIdx="0" presStyleCnt="1" custScaleX="73892" custLinFactNeighborX="3802" custLinFactNeighborY="1665">
        <dgm:presLayoutVars>
          <dgm:bulletEnabled val="1"/>
        </dgm:presLayoutVars>
      </dgm:prSet>
      <dgm:spPr/>
    </dgm:pt>
  </dgm:ptLst>
  <dgm:cxnLst>
    <dgm:cxn modelId="{E07EE519-B7F3-7249-B561-D949F00293B0}" type="presOf" srcId="{8191CB22-8BCC-420D-BB19-3026C84B0328}" destId="{0F918971-EBE9-4845-8A15-26FB6CA57AFC}" srcOrd="0" destOrd="1" presId="urn:microsoft.com/office/officeart/2005/8/layout/vList6"/>
    <dgm:cxn modelId="{8AAD5A21-145F-FB46-AE6F-37E978137E14}" type="presOf" srcId="{3AB9ECFA-EB07-2349-BBB5-D2E5206E4C55}" destId="{0F918971-EBE9-4845-8A15-26FB6CA57AFC}" srcOrd="0" destOrd="0" presId="urn:microsoft.com/office/officeart/2005/8/layout/vList6"/>
    <dgm:cxn modelId="{9A36B841-E411-EA45-8202-6625444A7BA3}" type="presOf" srcId="{31E98447-43AF-4C29-AD75-A1D5CC6019C2}" destId="{7A8D14C7-81E9-45AD-8A65-6AEBAA0F13AB}" srcOrd="0" destOrd="0" presId="urn:microsoft.com/office/officeart/2005/8/layout/vList6"/>
    <dgm:cxn modelId="{9906716D-2D23-4DAB-8389-A659B75591D2}" srcId="{31E98447-43AF-4C29-AD75-A1D5CC6019C2}" destId="{EE61B87F-1447-4950-9272-C1E0397B2AE4}" srcOrd="2" destOrd="0" parTransId="{7FB094B0-75E9-4FA7-B254-36E856291472}" sibTransId="{C3C68C73-5B47-4E2D-826D-3250701FE9D9}"/>
    <dgm:cxn modelId="{BB076E78-D96D-4463-9CC8-E616F86BD768}" srcId="{26934986-AEB4-41C4-8DB4-CA1C4893E0F0}" destId="{31E98447-43AF-4C29-AD75-A1D5CC6019C2}" srcOrd="0" destOrd="0" parTransId="{C4B37BE7-B2D3-4E76-A2C0-959ECCC2FFA3}" sibTransId="{E2D8DD27-4614-4293-8967-794706B650F0}"/>
    <dgm:cxn modelId="{40C1F58C-500D-49DE-95DE-BC4354C9602D}" srcId="{31E98447-43AF-4C29-AD75-A1D5CC6019C2}" destId="{8191CB22-8BCC-420D-BB19-3026C84B0328}" srcOrd="1" destOrd="0" parTransId="{D58EB8A4-1679-4872-B2BE-1E22D5C476EC}" sibTransId="{E3654879-6DD2-4B64-ADF5-EEA0D19F0C54}"/>
    <dgm:cxn modelId="{558680A2-76D2-D940-8339-63244CBFBAC4}" type="presOf" srcId="{EE61B87F-1447-4950-9272-C1E0397B2AE4}" destId="{0F918971-EBE9-4845-8A15-26FB6CA57AFC}" srcOrd="0" destOrd="2" presId="urn:microsoft.com/office/officeart/2005/8/layout/vList6"/>
    <dgm:cxn modelId="{26C647B1-8004-0142-A071-30DB0B7CF130}" type="presOf" srcId="{26934986-AEB4-41C4-8DB4-CA1C4893E0F0}" destId="{BCEF4106-579E-4C4D-88AC-730E93AEB805}" srcOrd="0" destOrd="0" presId="urn:microsoft.com/office/officeart/2005/8/layout/vList6"/>
    <dgm:cxn modelId="{223D67F0-9344-114A-A64D-AA8C2874BA40}" srcId="{31E98447-43AF-4C29-AD75-A1D5CC6019C2}" destId="{3AB9ECFA-EB07-2349-BBB5-D2E5206E4C55}" srcOrd="0" destOrd="0" parTransId="{AD9D81A0-9CC7-7A48-8546-7F0DA2FEA56F}" sibTransId="{B7217F1E-369B-C345-BC2E-F9C933CAF2F4}"/>
    <dgm:cxn modelId="{2F19D77A-CCF9-1A48-A4CE-7EA245EE86E2}" type="presParOf" srcId="{BCEF4106-579E-4C4D-88AC-730E93AEB805}" destId="{82A2406B-D3AB-4606-832E-7B6E65E6B643}" srcOrd="0" destOrd="0" presId="urn:microsoft.com/office/officeart/2005/8/layout/vList6"/>
    <dgm:cxn modelId="{0CFE05ED-7184-AF46-B12B-E4F4EF51D788}" type="presParOf" srcId="{82A2406B-D3AB-4606-832E-7B6E65E6B643}" destId="{7A8D14C7-81E9-45AD-8A65-6AEBAA0F13AB}" srcOrd="0" destOrd="0" presId="urn:microsoft.com/office/officeart/2005/8/layout/vList6"/>
    <dgm:cxn modelId="{F462F3F4-A5EF-E143-9532-1422754D5314}" type="presParOf" srcId="{82A2406B-D3AB-4606-832E-7B6E65E6B643}" destId="{0F918971-EBE9-4845-8A15-26FB6CA57AFC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DE18176-BFEE-4096-9CF8-D3A231425E45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9A312F7-F9D9-4A1D-A92E-6150A1F22F37}">
      <dgm:prSet phldrT="[Text]" custT="1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4000" b="1" i="0" dirty="0" err="1">
              <a:solidFill>
                <a:schemeClr val="tx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BiauKai"/>
            </a:rPr>
            <a:t>三個行動</a:t>
          </a:r>
          <a:endParaRPr lang="en-US" sz="4000" b="1" i="0" dirty="0">
            <a:solidFill>
              <a:schemeClr val="tx1"/>
            </a:solidFill>
            <a:latin typeface="Microsoft JhengHei" panose="020B0604030504040204" pitchFamily="34" charset="-120"/>
            <a:ea typeface="Microsoft JhengHei" panose="020B0604030504040204" pitchFamily="34" charset="-120"/>
            <a:cs typeface="BiauKai"/>
          </a:endParaRPr>
        </a:p>
      </dgm:t>
    </dgm:pt>
    <dgm:pt modelId="{42A6169E-C1E1-41E7-8AC5-434B15278CCD}" type="parTrans" cxnId="{191A4350-8FDD-4924-9A0F-EF77099BFCC4}">
      <dgm:prSet/>
      <dgm:spPr/>
      <dgm:t>
        <a:bodyPr/>
        <a:lstStyle/>
        <a:p>
          <a:endParaRPr lang="en-US"/>
        </a:p>
      </dgm:t>
    </dgm:pt>
    <dgm:pt modelId="{C90B5D86-40CE-4EF8-B9D8-C6BDA4AB5F98}" type="sibTrans" cxnId="{191A4350-8FDD-4924-9A0F-EF77099BFCC4}">
      <dgm:prSet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A50AF535-1E18-452B-B6D4-4E4FF2EA2F0D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altLang="zh-TW" sz="3200" b="1" i="0" baseline="30000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rPr>
            <a:t>4:6  </a:t>
          </a:r>
          <a:r>
            <a:rPr lang="zh-TW" altLang="en-US" sz="3200" b="1" i="0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你們</a:t>
          </a:r>
          <a:r>
            <a:rPr lang="zh-TW" altLang="en-US" sz="3200" b="1" i="0" u="sng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不要</a:t>
          </a:r>
          <a:r>
            <a:rPr lang="zh-TW" altLang="en-US" sz="3200" b="1" i="0" u="none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為任何事</a:t>
          </a:r>
          <a:r>
            <a:rPr lang="zh-TW" altLang="en-US" sz="3200" b="1" i="0" u="sng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憂慮</a:t>
          </a:r>
          <a:r>
            <a:rPr lang="zh-TW" altLang="en-US" sz="3200" b="1" i="0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，而要</a:t>
          </a:r>
          <a:r>
            <a:rPr lang="zh-TW" altLang="en-US" sz="3200" b="1" i="0" u="sng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凡事</a:t>
          </a:r>
          <a:r>
            <a:rPr lang="zh-TW" altLang="en-US" sz="3200" b="1" i="0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藉著</a:t>
          </a:r>
          <a:r>
            <a:rPr lang="zh-TW" altLang="en-US" sz="3200" b="1" i="0" u="sng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禱告、祈求和感恩</a:t>
          </a:r>
          <a:r>
            <a:rPr lang="zh-TW" altLang="en-US" sz="3200" b="1" i="0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，讓　</a:t>
          </a:r>
          <a:r>
            <a:rPr lang="zh-TW" altLang="en-US" sz="3200" b="1" i="0" u="sng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神</a:t>
          </a:r>
          <a:r>
            <a:rPr lang="zh-TW" altLang="en-US" sz="3200" b="1" i="0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知道你們的</a:t>
          </a:r>
          <a:r>
            <a:rPr lang="zh-TW" altLang="en-US" sz="3200" b="1" i="0" u="sng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請求</a:t>
          </a:r>
          <a:r>
            <a:rPr lang="zh-TW" altLang="en-US" sz="3200" b="1" i="0" u="none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rPr>
            <a:t>。</a:t>
          </a:r>
          <a:endParaRPr lang="en-US" sz="3200" b="1" i="0" u="none" dirty="0">
            <a:solidFill>
              <a:schemeClr val="tx1"/>
            </a:solidFill>
            <a:latin typeface="Microsoft JhengHei UI" panose="020B0604030504040204" pitchFamily="34" charset="-120"/>
            <a:ea typeface="Microsoft JhengHei UI" panose="020B0604030504040204" pitchFamily="34" charset="-120"/>
            <a:cs typeface="BiauKai"/>
          </a:endParaRPr>
        </a:p>
      </dgm:t>
    </dgm:pt>
    <dgm:pt modelId="{3EAF79D9-167B-475B-A20A-0AB12C85FE9C}" type="parTrans" cxnId="{1CDF67B9-6F0A-4764-AA99-3782FE028873}">
      <dgm:prSet/>
      <dgm:spPr/>
      <dgm:t>
        <a:bodyPr/>
        <a:lstStyle/>
        <a:p>
          <a:endParaRPr lang="en-US"/>
        </a:p>
      </dgm:t>
    </dgm:pt>
    <dgm:pt modelId="{F9DD0FBD-8994-4B74-8CCC-A8F97F33F3BC}" type="sibTrans" cxnId="{1CDF67B9-6F0A-4764-AA99-3782FE028873}">
      <dgm:prSet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E89026AC-F671-4267-8030-12A3F673874F}">
      <dgm:prSet phldrT="[Text]"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n-US" altLang="zh-TW" sz="3600" b="1" i="0" u="none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rPr>
            <a:t>1. </a:t>
          </a:r>
          <a:r>
            <a:rPr lang="zh-TW" altLang="en-US" sz="3600" b="1" i="0" u="none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不要</a:t>
          </a:r>
          <a:r>
            <a:rPr lang="zh-TW" altLang="en-US" sz="3600" b="1" i="0" u="none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rPr>
            <a:t>憂慮、</a:t>
          </a:r>
          <a:r>
            <a:rPr lang="en-US" altLang="zh-TW" sz="3600" b="1" i="0" u="none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rPr>
            <a:t>2. </a:t>
          </a:r>
          <a:r>
            <a:rPr lang="zh-TW" altLang="en-US" sz="3600" b="1" i="0" u="none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rPr>
            <a:t>凡事禱告祈求感恩、</a:t>
          </a:r>
          <a:r>
            <a:rPr lang="en-US" altLang="zh-TW" sz="3600" b="1" i="0" u="none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rPr>
            <a:t>3. </a:t>
          </a:r>
          <a:r>
            <a:rPr lang="zh-TW" altLang="en-US" sz="3600" b="1" i="0" u="none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請求</a:t>
          </a:r>
          <a:r>
            <a:rPr lang="zh-TW" altLang="en-US" sz="3600" b="1" i="0" u="none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rPr>
            <a:t>神</a:t>
          </a:r>
          <a:endParaRPr lang="en-US" sz="3600" b="1" i="0" u="none" dirty="0">
            <a:solidFill>
              <a:schemeClr val="tx1"/>
            </a:solidFill>
            <a:latin typeface="Microsoft JhengHei UI" panose="020B0604030504040204" pitchFamily="34" charset="-120"/>
            <a:ea typeface="Microsoft JhengHei UI" panose="020B0604030504040204" pitchFamily="34" charset="-120"/>
            <a:cs typeface="BiauKai"/>
          </a:endParaRPr>
        </a:p>
      </dgm:t>
    </dgm:pt>
    <dgm:pt modelId="{8ABCA11C-9A9C-4EDB-BE88-FF44E4B2368D}" type="parTrans" cxnId="{49423558-92A0-43DF-99DB-AA221626D319}">
      <dgm:prSet/>
      <dgm:spPr/>
      <dgm:t>
        <a:bodyPr/>
        <a:lstStyle/>
        <a:p>
          <a:endParaRPr lang="en-US"/>
        </a:p>
      </dgm:t>
    </dgm:pt>
    <dgm:pt modelId="{FE1170A2-3FDF-4E2A-BED8-76CBC8DDF41A}" type="sibTrans" cxnId="{49423558-92A0-43DF-99DB-AA221626D319}">
      <dgm:prSet/>
      <dgm:spPr/>
      <dgm:t>
        <a:bodyPr/>
        <a:lstStyle/>
        <a:p>
          <a:endParaRPr lang="en-US"/>
        </a:p>
      </dgm:t>
    </dgm:pt>
    <dgm:pt modelId="{4D270904-0483-40D5-A48C-327A29662167}" type="pres">
      <dgm:prSet presAssocID="{7DE18176-BFEE-4096-9CF8-D3A231425E45}" presName="outerComposite" presStyleCnt="0">
        <dgm:presLayoutVars>
          <dgm:chMax val="5"/>
          <dgm:dir/>
          <dgm:resizeHandles val="exact"/>
        </dgm:presLayoutVars>
      </dgm:prSet>
      <dgm:spPr/>
    </dgm:pt>
    <dgm:pt modelId="{9370596F-16A8-4992-8769-2F53E6502891}" type="pres">
      <dgm:prSet presAssocID="{7DE18176-BFEE-4096-9CF8-D3A231425E45}" presName="dummyMaxCanvas" presStyleCnt="0">
        <dgm:presLayoutVars/>
      </dgm:prSet>
      <dgm:spPr/>
    </dgm:pt>
    <dgm:pt modelId="{00C8B3F7-5C61-497A-AE4E-231390952197}" type="pres">
      <dgm:prSet presAssocID="{7DE18176-BFEE-4096-9CF8-D3A231425E45}" presName="ThreeNodes_1" presStyleLbl="node1" presStyleIdx="0" presStyleCnt="3" custScaleY="62162" custLinFactNeighborX="1021" custLinFactNeighborY="-15015">
        <dgm:presLayoutVars>
          <dgm:bulletEnabled val="1"/>
        </dgm:presLayoutVars>
      </dgm:prSet>
      <dgm:spPr/>
    </dgm:pt>
    <dgm:pt modelId="{22FB466F-550E-4DA4-95BA-337DD7E156B3}" type="pres">
      <dgm:prSet presAssocID="{7DE18176-BFEE-4096-9CF8-D3A231425E45}" presName="ThreeNodes_2" presStyleLbl="node1" presStyleIdx="1" presStyleCnt="3" custScaleX="111271" custScaleY="156193" custLinFactNeighborY="-18018">
        <dgm:presLayoutVars>
          <dgm:bulletEnabled val="1"/>
        </dgm:presLayoutVars>
      </dgm:prSet>
      <dgm:spPr/>
    </dgm:pt>
    <dgm:pt modelId="{AC8E028E-7AC7-4411-9981-D39BC6BB5F12}" type="pres">
      <dgm:prSet presAssocID="{7DE18176-BFEE-4096-9CF8-D3A231425E45}" presName="ThreeNodes_3" presStyleLbl="node1" presStyleIdx="2" presStyleCnt="3" custScaleX="117152" custScaleY="100000" custLinFactNeighborX="688" custLinFactNeighborY="7621">
        <dgm:presLayoutVars>
          <dgm:bulletEnabled val="1"/>
        </dgm:presLayoutVars>
      </dgm:prSet>
      <dgm:spPr/>
    </dgm:pt>
    <dgm:pt modelId="{360CAA51-113A-4EAA-BC4D-EDC8E2C66218}" type="pres">
      <dgm:prSet presAssocID="{7DE18176-BFEE-4096-9CF8-D3A231425E45}" presName="ThreeConn_1-2" presStyleLbl="fgAccFollowNode1" presStyleIdx="0" presStyleCnt="2" custLinFactNeighborX="8958" custLinFactNeighborY="-37064">
        <dgm:presLayoutVars>
          <dgm:bulletEnabled val="1"/>
        </dgm:presLayoutVars>
      </dgm:prSet>
      <dgm:spPr/>
    </dgm:pt>
    <dgm:pt modelId="{034FB0A1-E8BA-420F-8231-7135679096F8}" type="pres">
      <dgm:prSet presAssocID="{7DE18176-BFEE-4096-9CF8-D3A231425E45}" presName="ThreeConn_2-3" presStyleLbl="fgAccFollowNode1" presStyleIdx="1" presStyleCnt="2" custLinFactNeighborX="44369" custLinFactNeighborY="-2535">
        <dgm:presLayoutVars>
          <dgm:bulletEnabled val="1"/>
        </dgm:presLayoutVars>
      </dgm:prSet>
      <dgm:spPr/>
    </dgm:pt>
    <dgm:pt modelId="{CC3A01E9-43AD-45D4-A372-128AB0C3D3BD}" type="pres">
      <dgm:prSet presAssocID="{7DE18176-BFEE-4096-9CF8-D3A231425E45}" presName="ThreeNodes_1_text" presStyleLbl="node1" presStyleIdx="2" presStyleCnt="3">
        <dgm:presLayoutVars>
          <dgm:bulletEnabled val="1"/>
        </dgm:presLayoutVars>
      </dgm:prSet>
      <dgm:spPr/>
    </dgm:pt>
    <dgm:pt modelId="{B7F4A295-F1BC-4B28-B9CB-3E77081208B8}" type="pres">
      <dgm:prSet presAssocID="{7DE18176-BFEE-4096-9CF8-D3A231425E45}" presName="ThreeNodes_2_text" presStyleLbl="node1" presStyleIdx="2" presStyleCnt="3">
        <dgm:presLayoutVars>
          <dgm:bulletEnabled val="1"/>
        </dgm:presLayoutVars>
      </dgm:prSet>
      <dgm:spPr/>
    </dgm:pt>
    <dgm:pt modelId="{1C02C263-3B25-41F8-99F8-CE3908418898}" type="pres">
      <dgm:prSet presAssocID="{7DE18176-BFEE-4096-9CF8-D3A231425E45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AEEA4A27-6AAA-8F4F-8604-8FB18EC52AD5}" type="presOf" srcId="{69A312F7-F9D9-4A1D-A92E-6150A1F22F37}" destId="{CC3A01E9-43AD-45D4-A372-128AB0C3D3BD}" srcOrd="1" destOrd="0" presId="urn:microsoft.com/office/officeart/2005/8/layout/vProcess5"/>
    <dgm:cxn modelId="{6C4DB23F-F94A-1448-8D80-FB1AE723504A}" type="presOf" srcId="{C90B5D86-40CE-4EF8-B9D8-C6BDA4AB5F98}" destId="{360CAA51-113A-4EAA-BC4D-EDC8E2C66218}" srcOrd="0" destOrd="0" presId="urn:microsoft.com/office/officeart/2005/8/layout/vProcess5"/>
    <dgm:cxn modelId="{191A4350-8FDD-4924-9A0F-EF77099BFCC4}" srcId="{7DE18176-BFEE-4096-9CF8-D3A231425E45}" destId="{69A312F7-F9D9-4A1D-A92E-6150A1F22F37}" srcOrd="0" destOrd="0" parTransId="{42A6169E-C1E1-41E7-8AC5-434B15278CCD}" sibTransId="{C90B5D86-40CE-4EF8-B9D8-C6BDA4AB5F98}"/>
    <dgm:cxn modelId="{5BE14470-2641-EF46-989D-F8387899D538}" type="presOf" srcId="{E89026AC-F671-4267-8030-12A3F673874F}" destId="{1C02C263-3B25-41F8-99F8-CE3908418898}" srcOrd="1" destOrd="0" presId="urn:microsoft.com/office/officeart/2005/8/layout/vProcess5"/>
    <dgm:cxn modelId="{208EB456-2A2B-DB48-BA10-34ECDA49CBE9}" type="presOf" srcId="{A50AF535-1E18-452B-B6D4-4E4FF2EA2F0D}" destId="{22FB466F-550E-4DA4-95BA-337DD7E156B3}" srcOrd="0" destOrd="0" presId="urn:microsoft.com/office/officeart/2005/8/layout/vProcess5"/>
    <dgm:cxn modelId="{49423558-92A0-43DF-99DB-AA221626D319}" srcId="{7DE18176-BFEE-4096-9CF8-D3A231425E45}" destId="{E89026AC-F671-4267-8030-12A3F673874F}" srcOrd="2" destOrd="0" parTransId="{8ABCA11C-9A9C-4EDB-BE88-FF44E4B2368D}" sibTransId="{FE1170A2-3FDF-4E2A-BED8-76CBC8DDF41A}"/>
    <dgm:cxn modelId="{AFF56F89-5451-7A4B-AFD5-0AE5AEBE6C47}" type="presOf" srcId="{E89026AC-F671-4267-8030-12A3F673874F}" destId="{AC8E028E-7AC7-4411-9981-D39BC6BB5F12}" srcOrd="0" destOrd="0" presId="urn:microsoft.com/office/officeart/2005/8/layout/vProcess5"/>
    <dgm:cxn modelId="{7743AD9A-91D8-714E-9065-E7742AD4078D}" type="presOf" srcId="{7DE18176-BFEE-4096-9CF8-D3A231425E45}" destId="{4D270904-0483-40D5-A48C-327A29662167}" srcOrd="0" destOrd="0" presId="urn:microsoft.com/office/officeart/2005/8/layout/vProcess5"/>
    <dgm:cxn modelId="{A79D679D-EB07-5B46-A8AF-C78E34971F58}" type="presOf" srcId="{69A312F7-F9D9-4A1D-A92E-6150A1F22F37}" destId="{00C8B3F7-5C61-497A-AE4E-231390952197}" srcOrd="0" destOrd="0" presId="urn:microsoft.com/office/officeart/2005/8/layout/vProcess5"/>
    <dgm:cxn modelId="{42EEE5A2-5967-4944-A960-D407AC07CE03}" type="presOf" srcId="{A50AF535-1E18-452B-B6D4-4E4FF2EA2F0D}" destId="{B7F4A295-F1BC-4B28-B9CB-3E77081208B8}" srcOrd="1" destOrd="0" presId="urn:microsoft.com/office/officeart/2005/8/layout/vProcess5"/>
    <dgm:cxn modelId="{1CDF67B9-6F0A-4764-AA99-3782FE028873}" srcId="{7DE18176-BFEE-4096-9CF8-D3A231425E45}" destId="{A50AF535-1E18-452B-B6D4-4E4FF2EA2F0D}" srcOrd="1" destOrd="0" parTransId="{3EAF79D9-167B-475B-A20A-0AB12C85FE9C}" sibTransId="{F9DD0FBD-8994-4B74-8CCC-A8F97F33F3BC}"/>
    <dgm:cxn modelId="{944C7AF1-6E15-EA4E-A2CB-C10AE4C3C07F}" type="presOf" srcId="{F9DD0FBD-8994-4B74-8CCC-A8F97F33F3BC}" destId="{034FB0A1-E8BA-420F-8231-7135679096F8}" srcOrd="0" destOrd="0" presId="urn:microsoft.com/office/officeart/2005/8/layout/vProcess5"/>
    <dgm:cxn modelId="{3D0E04E6-3B59-9742-B836-11F483F19317}" type="presParOf" srcId="{4D270904-0483-40D5-A48C-327A29662167}" destId="{9370596F-16A8-4992-8769-2F53E6502891}" srcOrd="0" destOrd="0" presId="urn:microsoft.com/office/officeart/2005/8/layout/vProcess5"/>
    <dgm:cxn modelId="{200778C8-7627-5448-AA7F-3D4B15A2F7B1}" type="presParOf" srcId="{4D270904-0483-40D5-A48C-327A29662167}" destId="{00C8B3F7-5C61-497A-AE4E-231390952197}" srcOrd="1" destOrd="0" presId="urn:microsoft.com/office/officeart/2005/8/layout/vProcess5"/>
    <dgm:cxn modelId="{FD2BF3F0-EAE1-4142-AA0B-F3791EB4D2C1}" type="presParOf" srcId="{4D270904-0483-40D5-A48C-327A29662167}" destId="{22FB466F-550E-4DA4-95BA-337DD7E156B3}" srcOrd="2" destOrd="0" presId="urn:microsoft.com/office/officeart/2005/8/layout/vProcess5"/>
    <dgm:cxn modelId="{8B8DACFA-2754-C943-AD14-21F0C0064549}" type="presParOf" srcId="{4D270904-0483-40D5-A48C-327A29662167}" destId="{AC8E028E-7AC7-4411-9981-D39BC6BB5F12}" srcOrd="3" destOrd="0" presId="urn:microsoft.com/office/officeart/2005/8/layout/vProcess5"/>
    <dgm:cxn modelId="{72522692-388C-7240-B35A-33C4CDDEF191}" type="presParOf" srcId="{4D270904-0483-40D5-A48C-327A29662167}" destId="{360CAA51-113A-4EAA-BC4D-EDC8E2C66218}" srcOrd="4" destOrd="0" presId="urn:microsoft.com/office/officeart/2005/8/layout/vProcess5"/>
    <dgm:cxn modelId="{033F8764-5C09-4D4E-8089-1E7DF6DF2E89}" type="presParOf" srcId="{4D270904-0483-40D5-A48C-327A29662167}" destId="{034FB0A1-E8BA-420F-8231-7135679096F8}" srcOrd="5" destOrd="0" presId="urn:microsoft.com/office/officeart/2005/8/layout/vProcess5"/>
    <dgm:cxn modelId="{C9439ED2-F11B-DA48-ADF7-183A1915361A}" type="presParOf" srcId="{4D270904-0483-40D5-A48C-327A29662167}" destId="{CC3A01E9-43AD-45D4-A372-128AB0C3D3BD}" srcOrd="6" destOrd="0" presId="urn:microsoft.com/office/officeart/2005/8/layout/vProcess5"/>
    <dgm:cxn modelId="{DFA00C69-28C3-AF46-B59B-12AAAD7C525B}" type="presParOf" srcId="{4D270904-0483-40D5-A48C-327A29662167}" destId="{B7F4A295-F1BC-4B28-B9CB-3E77081208B8}" srcOrd="7" destOrd="0" presId="urn:microsoft.com/office/officeart/2005/8/layout/vProcess5"/>
    <dgm:cxn modelId="{C189E88A-A126-0345-BB0D-B5807CC1A826}" type="presParOf" srcId="{4D270904-0483-40D5-A48C-327A29662167}" destId="{1C02C263-3B25-41F8-99F8-CE3908418898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D300FC3-86E8-45B1-8EA0-DDDF81BCCEA0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3C3F30C-F97E-46DA-B012-CDD4B02C40B5}">
      <dgm:prSet phldrT="[Text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zh-TW" altLang="en-US" sz="3600" b="1" i="0" u="none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不要</a:t>
          </a:r>
          <a:r>
            <a:rPr lang="zh-TW" sz="3600" b="1" i="0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rPr>
            <a:t>憂慮</a:t>
          </a:r>
          <a:endParaRPr lang="en-US" sz="3600" b="1" i="0" dirty="0">
            <a:solidFill>
              <a:schemeClr val="tx1"/>
            </a:solidFill>
            <a:latin typeface="Microsoft JhengHei UI" panose="020B0604030504040204" pitchFamily="34" charset="-120"/>
            <a:ea typeface="Microsoft JhengHei UI" panose="020B0604030504040204" pitchFamily="34" charset="-120"/>
            <a:cs typeface="BiauKai"/>
          </a:endParaRPr>
        </a:p>
      </dgm:t>
    </dgm:pt>
    <dgm:pt modelId="{B6A3B86F-3BA8-43A3-9939-885AFFFBA705}" type="parTrans" cxnId="{2342A0C5-1DE3-4C58-92D5-F8EE4D4A9194}">
      <dgm:prSet/>
      <dgm:spPr/>
      <dgm:t>
        <a:bodyPr/>
        <a:lstStyle/>
        <a:p>
          <a:endParaRPr lang="en-US"/>
        </a:p>
      </dgm:t>
    </dgm:pt>
    <dgm:pt modelId="{3E298C85-D8CE-4E3C-8167-08DE164C1A90}" type="sibTrans" cxnId="{2342A0C5-1DE3-4C58-92D5-F8EE4D4A9194}">
      <dgm:prSet/>
      <dgm:spPr/>
      <dgm:t>
        <a:bodyPr/>
        <a:lstStyle/>
        <a:p>
          <a:endParaRPr lang="en-US"/>
        </a:p>
      </dgm:t>
    </dgm:pt>
    <dgm:pt modelId="{753F8954-882E-4610-B880-1EF100A9FCD4}">
      <dgm:prSet phldrT="[Text]" custT="1"/>
      <dgm:spPr/>
      <dgm:t>
        <a:bodyPr/>
        <a:lstStyle/>
        <a:p>
          <a:pPr>
            <a:spcAft>
              <a:spcPts val="0"/>
            </a:spcAft>
          </a:pPr>
          <a:r>
            <a:rPr lang="zh-TW" sz="3200" b="1" i="0" dirty="0"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rPr>
            <a:t>吃什麼？喝什麼？穿什麼？</a:t>
          </a:r>
          <a:endParaRPr lang="en-US" sz="3200" b="1" i="0" dirty="0">
            <a:latin typeface="Microsoft JhengHei UI" panose="020B0604030504040204" pitchFamily="34" charset="-120"/>
            <a:ea typeface="Microsoft JhengHei UI" panose="020B0604030504040204" pitchFamily="34" charset="-120"/>
            <a:cs typeface="BiauKai"/>
          </a:endParaRPr>
        </a:p>
      </dgm:t>
    </dgm:pt>
    <dgm:pt modelId="{3CAEF1DC-4B75-4878-882D-4CA9C9AA43AB}" type="parTrans" cxnId="{18EAE0A9-649C-4750-8B78-9BE4DB2BD456}">
      <dgm:prSet/>
      <dgm:spPr/>
      <dgm:t>
        <a:bodyPr/>
        <a:lstStyle/>
        <a:p>
          <a:endParaRPr lang="en-US"/>
        </a:p>
      </dgm:t>
    </dgm:pt>
    <dgm:pt modelId="{17D1DA97-0CF2-470A-B404-A63A2876E8E2}" type="sibTrans" cxnId="{18EAE0A9-649C-4750-8B78-9BE4DB2BD456}">
      <dgm:prSet/>
      <dgm:spPr/>
      <dgm:t>
        <a:bodyPr/>
        <a:lstStyle/>
        <a:p>
          <a:endParaRPr lang="en-US"/>
        </a:p>
      </dgm:t>
    </dgm:pt>
    <dgm:pt modelId="{4156BA04-2F07-4A97-91C9-6FCBB60B769F}">
      <dgm:prSet phldrT="[Text]" custT="1"/>
      <dgm:spPr/>
      <dgm:t>
        <a:bodyPr/>
        <a:lstStyle/>
        <a:p>
          <a:pPr>
            <a:spcAft>
              <a:spcPts val="0"/>
            </a:spcAft>
          </a:pPr>
          <a:r>
            <a:rPr lang="zh-TW" sz="3200" b="1" i="0" dirty="0"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rPr>
            <a:t>為明天</a:t>
          </a:r>
          <a:r>
            <a:rPr lang="zh-TW" sz="3200" b="1" i="0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rPr>
            <a:t>憂慮</a:t>
          </a:r>
          <a:r>
            <a:rPr lang="zh-TW" altLang="en-US" sz="3200" b="1" i="0" dirty="0"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rPr>
            <a:t>？</a:t>
          </a:r>
          <a:endParaRPr lang="en-US" sz="3200" b="1" i="0" dirty="0">
            <a:latin typeface="Microsoft JhengHei UI" panose="020B0604030504040204" pitchFamily="34" charset="-120"/>
            <a:ea typeface="Microsoft JhengHei UI" panose="020B0604030504040204" pitchFamily="34" charset="-120"/>
            <a:cs typeface="BiauKai"/>
          </a:endParaRPr>
        </a:p>
      </dgm:t>
    </dgm:pt>
    <dgm:pt modelId="{F52FCC08-99CC-4015-957E-9CCA0FB382E9}" type="parTrans" cxnId="{D0625A0C-7F00-47BF-A824-FB439D609B7C}">
      <dgm:prSet/>
      <dgm:spPr/>
      <dgm:t>
        <a:bodyPr/>
        <a:lstStyle/>
        <a:p>
          <a:endParaRPr lang="en-US"/>
        </a:p>
      </dgm:t>
    </dgm:pt>
    <dgm:pt modelId="{53CA4A16-C31D-4E44-8721-7D338DE4A66D}" type="sibTrans" cxnId="{D0625A0C-7F00-47BF-A824-FB439D609B7C}">
      <dgm:prSet/>
      <dgm:spPr/>
      <dgm:t>
        <a:bodyPr/>
        <a:lstStyle/>
        <a:p>
          <a:endParaRPr lang="en-US"/>
        </a:p>
      </dgm:t>
    </dgm:pt>
    <dgm:pt modelId="{238DEEFB-D099-4FEC-A4BB-650B89437E09}">
      <dgm:prSet phldrT="[Text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zh-TW" sz="3600" b="1" i="0" dirty="0">
              <a:solidFill>
                <a:schemeClr val="tx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BiauKai"/>
            </a:rPr>
            <a:t>凡事禱告、祈求</a:t>
          </a:r>
          <a:r>
            <a:rPr lang="zh-TW" altLang="en-US" sz="3600" b="1" i="0" dirty="0">
              <a:solidFill>
                <a:schemeClr val="tx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BiauKai"/>
            </a:rPr>
            <a:t>、</a:t>
          </a:r>
          <a:r>
            <a:rPr lang="zh-TW" altLang="en-US" sz="3600" b="1" i="0" u="none" dirty="0">
              <a:solidFill>
                <a:schemeClr val="tx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BiauKai"/>
            </a:rPr>
            <a:t>感恩</a:t>
          </a:r>
          <a:endParaRPr lang="en-US" sz="3600" b="1" i="0" dirty="0">
            <a:solidFill>
              <a:schemeClr val="tx1"/>
            </a:solidFill>
            <a:latin typeface="Microsoft JhengHei" panose="020B0604030504040204" pitchFamily="34" charset="-120"/>
            <a:ea typeface="Microsoft JhengHei" panose="020B0604030504040204" pitchFamily="34" charset="-120"/>
            <a:cs typeface="BiauKai"/>
          </a:endParaRPr>
        </a:p>
      </dgm:t>
    </dgm:pt>
    <dgm:pt modelId="{B3617A6B-029A-4B5B-B575-E5A7AC21E2AF}" type="parTrans" cxnId="{772BC921-881B-4121-B967-E3365100D9D2}">
      <dgm:prSet/>
      <dgm:spPr/>
      <dgm:t>
        <a:bodyPr/>
        <a:lstStyle/>
        <a:p>
          <a:endParaRPr lang="en-US"/>
        </a:p>
      </dgm:t>
    </dgm:pt>
    <dgm:pt modelId="{D8FDD7E3-F2C0-4924-A482-C6D8690034A5}" type="sibTrans" cxnId="{772BC921-881B-4121-B967-E3365100D9D2}">
      <dgm:prSet/>
      <dgm:spPr/>
      <dgm:t>
        <a:bodyPr/>
        <a:lstStyle/>
        <a:p>
          <a:endParaRPr lang="en-US"/>
        </a:p>
      </dgm:t>
    </dgm:pt>
    <dgm:pt modelId="{60DB5AB3-9997-4909-A0AB-7D105E9CCF98}">
      <dgm:prSet phldrT="[Text]" custT="1"/>
      <dgm:spPr/>
      <dgm:t>
        <a:bodyPr/>
        <a:lstStyle/>
        <a:p>
          <a:r>
            <a:rPr lang="zh-TW" sz="3200" b="1" i="0" dirty="0"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rPr>
            <a:t>無一件事小到主不願聽</a:t>
          </a:r>
          <a:endParaRPr lang="en-US" sz="3200" b="1" i="0" dirty="0">
            <a:latin typeface="Microsoft JhengHei UI" panose="020B0604030504040204" pitchFamily="34" charset="-120"/>
            <a:ea typeface="Microsoft JhengHei UI" panose="020B0604030504040204" pitchFamily="34" charset="-120"/>
            <a:cs typeface="BiauKai"/>
          </a:endParaRPr>
        </a:p>
      </dgm:t>
    </dgm:pt>
    <dgm:pt modelId="{80D72DD1-5D68-48EE-8784-837397F0DB25}" type="parTrans" cxnId="{A0514C85-0D77-4DDD-9810-ACB32CB87424}">
      <dgm:prSet/>
      <dgm:spPr/>
      <dgm:t>
        <a:bodyPr/>
        <a:lstStyle/>
        <a:p>
          <a:endParaRPr lang="en-US"/>
        </a:p>
      </dgm:t>
    </dgm:pt>
    <dgm:pt modelId="{6D1F918F-C9E9-40BE-BF27-354839E28676}" type="sibTrans" cxnId="{A0514C85-0D77-4DDD-9810-ACB32CB87424}">
      <dgm:prSet/>
      <dgm:spPr/>
      <dgm:t>
        <a:bodyPr/>
        <a:lstStyle/>
        <a:p>
          <a:endParaRPr lang="en-US"/>
        </a:p>
      </dgm:t>
    </dgm:pt>
    <dgm:pt modelId="{774DE778-3AA5-4AC5-B3C8-576D23AE74C5}">
      <dgm:prSet phldrT="[Text]" custT="1"/>
      <dgm:spPr/>
      <dgm:t>
        <a:bodyPr/>
        <a:lstStyle/>
        <a:p>
          <a:r>
            <a:rPr lang="zh-TW" sz="3200" b="1" i="0" dirty="0"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rPr>
            <a:t>無一件事大到主沒能力處理</a:t>
          </a:r>
          <a:endParaRPr lang="en-US" sz="3200" b="1" i="0" dirty="0">
            <a:latin typeface="Microsoft JhengHei UI" panose="020B0604030504040204" pitchFamily="34" charset="-120"/>
            <a:ea typeface="Microsoft JhengHei UI" panose="020B0604030504040204" pitchFamily="34" charset="-120"/>
            <a:cs typeface="BiauKai"/>
          </a:endParaRPr>
        </a:p>
      </dgm:t>
    </dgm:pt>
    <dgm:pt modelId="{CCE7262B-9C2A-4C7F-8FCD-571C546CC682}" type="parTrans" cxnId="{EE9A7398-3FDD-44F9-88C9-C2AD6705BCB4}">
      <dgm:prSet/>
      <dgm:spPr/>
      <dgm:t>
        <a:bodyPr/>
        <a:lstStyle/>
        <a:p>
          <a:endParaRPr lang="en-US"/>
        </a:p>
      </dgm:t>
    </dgm:pt>
    <dgm:pt modelId="{0B7AA6B2-C1E2-41A9-AB24-2BC6BEA638AA}" type="sibTrans" cxnId="{EE9A7398-3FDD-44F9-88C9-C2AD6705BCB4}">
      <dgm:prSet/>
      <dgm:spPr/>
      <dgm:t>
        <a:bodyPr/>
        <a:lstStyle/>
        <a:p>
          <a:endParaRPr lang="en-US"/>
        </a:p>
      </dgm:t>
    </dgm:pt>
    <dgm:pt modelId="{06AA4697-2EF5-4C36-B981-E426B91E7492}">
      <dgm:prSet phldrT="[Text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zh-TW" altLang="en-US" sz="3600" b="1" i="0" u="none" dirty="0">
              <a:solidFill>
                <a:schemeClr val="tx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rPr>
            <a:t>請求</a:t>
          </a:r>
          <a:r>
            <a:rPr lang="zh-TW" altLang="en-US" sz="3600" b="1" i="0" dirty="0">
              <a:solidFill>
                <a:schemeClr val="tx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BiauKai"/>
            </a:rPr>
            <a:t>神</a:t>
          </a:r>
          <a:endParaRPr lang="en-US" sz="3600" b="1" i="0" dirty="0">
            <a:solidFill>
              <a:schemeClr val="tx1"/>
            </a:solidFill>
            <a:latin typeface="Microsoft JhengHei" panose="020B0604030504040204" pitchFamily="34" charset="-120"/>
            <a:ea typeface="Microsoft JhengHei" panose="020B0604030504040204" pitchFamily="34" charset="-120"/>
            <a:cs typeface="BiauKai"/>
          </a:endParaRPr>
        </a:p>
      </dgm:t>
    </dgm:pt>
    <dgm:pt modelId="{0972B535-69D6-4AAC-9DFF-5132C4A891D2}" type="parTrans" cxnId="{9E010707-FD3C-4D19-B331-4E8FF14F797B}">
      <dgm:prSet/>
      <dgm:spPr/>
      <dgm:t>
        <a:bodyPr/>
        <a:lstStyle/>
        <a:p>
          <a:endParaRPr lang="en-US"/>
        </a:p>
      </dgm:t>
    </dgm:pt>
    <dgm:pt modelId="{7C60688F-1349-4A8A-8D0C-9BDE1AF5CB03}" type="sibTrans" cxnId="{9E010707-FD3C-4D19-B331-4E8FF14F797B}">
      <dgm:prSet/>
      <dgm:spPr/>
      <dgm:t>
        <a:bodyPr/>
        <a:lstStyle/>
        <a:p>
          <a:endParaRPr lang="en-US"/>
        </a:p>
      </dgm:t>
    </dgm:pt>
    <dgm:pt modelId="{A367E643-2421-421B-8B00-1D927D6C835E}">
      <dgm:prSet phldrT="[Text]" custT="1"/>
      <dgm:spPr/>
      <dgm:t>
        <a:bodyPr/>
        <a:lstStyle/>
        <a:p>
          <a:pPr>
            <a:spcAft>
              <a:spcPts val="0"/>
            </a:spcAft>
          </a:pPr>
          <a:r>
            <a:rPr lang="zh-TW" sz="3200" b="1" i="0" dirty="0"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rPr>
            <a:t>憂慮的出口</a:t>
          </a:r>
          <a:endParaRPr lang="en-US" sz="3200" b="1" i="0" dirty="0">
            <a:latin typeface="Microsoft JhengHei UI" panose="020B0604030504040204" pitchFamily="34" charset="-120"/>
            <a:ea typeface="Microsoft JhengHei UI" panose="020B0604030504040204" pitchFamily="34" charset="-120"/>
            <a:cs typeface="BiauKai"/>
          </a:endParaRPr>
        </a:p>
      </dgm:t>
    </dgm:pt>
    <dgm:pt modelId="{7C1543A7-AC81-4A17-8A25-043729A215F3}" type="parTrans" cxnId="{4DB03D66-80F9-4DD4-AE88-397549FB78A2}">
      <dgm:prSet/>
      <dgm:spPr/>
      <dgm:t>
        <a:bodyPr/>
        <a:lstStyle/>
        <a:p>
          <a:endParaRPr lang="en-US"/>
        </a:p>
      </dgm:t>
    </dgm:pt>
    <dgm:pt modelId="{E01116A1-A7CA-44F2-A514-E5B56C1C9D57}" type="sibTrans" cxnId="{4DB03D66-80F9-4DD4-AE88-397549FB78A2}">
      <dgm:prSet/>
      <dgm:spPr/>
      <dgm:t>
        <a:bodyPr/>
        <a:lstStyle/>
        <a:p>
          <a:endParaRPr lang="en-US"/>
        </a:p>
      </dgm:t>
    </dgm:pt>
    <dgm:pt modelId="{405686C5-BF0B-4885-ABED-9CAB2713BAB2}">
      <dgm:prSet phldrT="[Text]" custT="1"/>
      <dgm:spPr/>
      <dgm:t>
        <a:bodyPr/>
        <a:lstStyle/>
        <a:p>
          <a:pPr>
            <a:spcAft>
              <a:spcPts val="0"/>
            </a:spcAft>
          </a:pPr>
          <a:r>
            <a:rPr lang="zh-TW" sz="3200" b="1" i="0" dirty="0"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rPr>
            <a:t>你們要把一切憂慮卸給神，因為他顧念你們</a:t>
          </a:r>
          <a:r>
            <a:rPr lang="zh-TW" altLang="en-US" sz="3200" b="1" i="0" dirty="0"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rPr>
            <a:t>。</a:t>
          </a:r>
          <a:endParaRPr lang="en-US" sz="3200" b="1" i="0" dirty="0">
            <a:latin typeface="Microsoft JhengHei UI" panose="020B0604030504040204" pitchFamily="34" charset="-120"/>
            <a:ea typeface="Microsoft JhengHei UI" panose="020B0604030504040204" pitchFamily="34" charset="-120"/>
            <a:cs typeface="BiauKai"/>
          </a:endParaRPr>
        </a:p>
      </dgm:t>
    </dgm:pt>
    <dgm:pt modelId="{F0E0C385-795D-4E8C-82ED-4F2A3EF3026A}" type="parTrans" cxnId="{B9F1B33D-7329-4C65-A822-68272EF0A56C}">
      <dgm:prSet/>
      <dgm:spPr/>
      <dgm:t>
        <a:bodyPr/>
        <a:lstStyle/>
        <a:p>
          <a:endParaRPr lang="en-US"/>
        </a:p>
      </dgm:t>
    </dgm:pt>
    <dgm:pt modelId="{17371681-C7F7-4C3D-8F5C-A8840BC93FA8}" type="sibTrans" cxnId="{B9F1B33D-7329-4C65-A822-68272EF0A56C}">
      <dgm:prSet/>
      <dgm:spPr/>
      <dgm:t>
        <a:bodyPr/>
        <a:lstStyle/>
        <a:p>
          <a:endParaRPr lang="en-US"/>
        </a:p>
      </dgm:t>
    </dgm:pt>
    <dgm:pt modelId="{5A3801DB-6BDC-4634-878A-E37310B32C37}">
      <dgm:prSet phldrT="[Text]" custT="1"/>
      <dgm:spPr/>
      <dgm:t>
        <a:bodyPr/>
        <a:lstStyle/>
        <a:p>
          <a:pPr>
            <a:spcAft>
              <a:spcPts val="0"/>
            </a:spcAft>
          </a:pPr>
          <a:r>
            <a:rPr lang="zh-TW" sz="3200" b="1" i="0" dirty="0"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rPr>
            <a:t>凡勞苦擔重擔的人，可以到我這裡來，我就使你們得安息</a:t>
          </a:r>
          <a:r>
            <a:rPr lang="zh-TW" altLang="en-US" sz="3200" b="1" i="0" dirty="0"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rPr>
            <a:t>！</a:t>
          </a:r>
          <a:endParaRPr lang="en-US" sz="3200" b="1" i="0" dirty="0">
            <a:latin typeface="Microsoft JhengHei UI" panose="020B0604030504040204" pitchFamily="34" charset="-120"/>
            <a:ea typeface="Microsoft JhengHei UI" panose="020B0604030504040204" pitchFamily="34" charset="-120"/>
            <a:cs typeface="BiauKai"/>
          </a:endParaRPr>
        </a:p>
      </dgm:t>
    </dgm:pt>
    <dgm:pt modelId="{302397F3-47E5-49F1-9341-B20F569B763E}" type="parTrans" cxnId="{BDBAB0D1-052E-44E5-951C-22DE2B425814}">
      <dgm:prSet/>
      <dgm:spPr/>
      <dgm:t>
        <a:bodyPr/>
        <a:lstStyle/>
        <a:p>
          <a:endParaRPr lang="en-US"/>
        </a:p>
      </dgm:t>
    </dgm:pt>
    <dgm:pt modelId="{4D424AEB-157D-4155-B417-4FE2A7251B75}" type="sibTrans" cxnId="{BDBAB0D1-052E-44E5-951C-22DE2B425814}">
      <dgm:prSet/>
      <dgm:spPr/>
      <dgm:t>
        <a:bodyPr/>
        <a:lstStyle/>
        <a:p>
          <a:endParaRPr lang="en-US"/>
        </a:p>
      </dgm:t>
    </dgm:pt>
    <dgm:pt modelId="{3E578D35-0D22-42B9-B1A3-4D724B3C6625}" type="pres">
      <dgm:prSet presAssocID="{AD300FC3-86E8-45B1-8EA0-DDDF81BCCEA0}" presName="Name0" presStyleCnt="0">
        <dgm:presLayoutVars>
          <dgm:dir/>
          <dgm:animLvl val="lvl"/>
          <dgm:resizeHandles val="exact"/>
        </dgm:presLayoutVars>
      </dgm:prSet>
      <dgm:spPr/>
    </dgm:pt>
    <dgm:pt modelId="{E79DFE1D-0986-4470-8C0A-D95C96D33FC4}" type="pres">
      <dgm:prSet presAssocID="{03C3F30C-F97E-46DA-B012-CDD4B02C40B5}" presName="linNode" presStyleCnt="0"/>
      <dgm:spPr/>
    </dgm:pt>
    <dgm:pt modelId="{46DF4B1C-F973-4E9F-8026-65DE09812AE8}" type="pres">
      <dgm:prSet presAssocID="{03C3F30C-F97E-46DA-B012-CDD4B02C40B5}" presName="parentText" presStyleLbl="node1" presStyleIdx="0" presStyleCnt="3" custLinFactNeighborX="-31084" custLinFactNeighborY="1676">
        <dgm:presLayoutVars>
          <dgm:chMax val="1"/>
          <dgm:bulletEnabled val="1"/>
        </dgm:presLayoutVars>
      </dgm:prSet>
      <dgm:spPr/>
    </dgm:pt>
    <dgm:pt modelId="{9A862EEF-6F6B-4DBE-A2D8-F2ED4CF3A45A}" type="pres">
      <dgm:prSet presAssocID="{03C3F30C-F97E-46DA-B012-CDD4B02C40B5}" presName="descendantText" presStyleLbl="alignAccFollowNode1" presStyleIdx="0" presStyleCnt="3">
        <dgm:presLayoutVars>
          <dgm:bulletEnabled val="1"/>
        </dgm:presLayoutVars>
      </dgm:prSet>
      <dgm:spPr/>
    </dgm:pt>
    <dgm:pt modelId="{FFEF94C2-996A-43C3-B933-5A6C3FC9D396}" type="pres">
      <dgm:prSet presAssocID="{3E298C85-D8CE-4E3C-8167-08DE164C1A90}" presName="sp" presStyleCnt="0"/>
      <dgm:spPr/>
    </dgm:pt>
    <dgm:pt modelId="{43770FF0-F8A2-4D1F-8721-C4CC43A07183}" type="pres">
      <dgm:prSet presAssocID="{238DEEFB-D099-4FEC-A4BB-650B89437E09}" presName="linNode" presStyleCnt="0"/>
      <dgm:spPr/>
    </dgm:pt>
    <dgm:pt modelId="{939B7DB5-8182-4DDD-949D-36F104F4F2D4}" type="pres">
      <dgm:prSet presAssocID="{238DEEFB-D099-4FEC-A4BB-650B89437E09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504F3498-D307-48BB-AA14-6D5FC933790F}" type="pres">
      <dgm:prSet presAssocID="{238DEEFB-D099-4FEC-A4BB-650B89437E09}" presName="descendantText" presStyleLbl="alignAccFollowNode1" presStyleIdx="1" presStyleCnt="3" custScaleX="98951" custScaleY="133749">
        <dgm:presLayoutVars>
          <dgm:bulletEnabled val="1"/>
        </dgm:presLayoutVars>
      </dgm:prSet>
      <dgm:spPr/>
    </dgm:pt>
    <dgm:pt modelId="{63AC3152-5ED0-4CCD-B3B0-767F77395E89}" type="pres">
      <dgm:prSet presAssocID="{D8FDD7E3-F2C0-4924-A482-C6D8690034A5}" presName="sp" presStyleCnt="0"/>
      <dgm:spPr/>
    </dgm:pt>
    <dgm:pt modelId="{266A4AA6-1283-429D-898A-FAA5C1051198}" type="pres">
      <dgm:prSet presAssocID="{06AA4697-2EF5-4C36-B981-E426B91E7492}" presName="linNode" presStyleCnt="0"/>
      <dgm:spPr/>
    </dgm:pt>
    <dgm:pt modelId="{2407D741-5FD4-4CC7-B25B-77D66BBAF5AA}" type="pres">
      <dgm:prSet presAssocID="{06AA4697-2EF5-4C36-B981-E426B91E7492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C81FB078-1386-482C-B6A0-A80EDB6FDC69}" type="pres">
      <dgm:prSet presAssocID="{06AA4697-2EF5-4C36-B981-E426B91E7492}" presName="descendantText" presStyleLbl="alignAccFollowNode1" presStyleIdx="2" presStyleCnt="3" custScaleY="289693">
        <dgm:presLayoutVars>
          <dgm:bulletEnabled val="1"/>
        </dgm:presLayoutVars>
      </dgm:prSet>
      <dgm:spPr/>
    </dgm:pt>
  </dgm:ptLst>
  <dgm:cxnLst>
    <dgm:cxn modelId="{9E010707-FD3C-4D19-B331-4E8FF14F797B}" srcId="{AD300FC3-86E8-45B1-8EA0-DDDF81BCCEA0}" destId="{06AA4697-2EF5-4C36-B981-E426B91E7492}" srcOrd="2" destOrd="0" parTransId="{0972B535-69D6-4AAC-9DFF-5132C4A891D2}" sibTransId="{7C60688F-1349-4A8A-8D0C-9BDE1AF5CB03}"/>
    <dgm:cxn modelId="{D0625A0C-7F00-47BF-A824-FB439D609B7C}" srcId="{03C3F30C-F97E-46DA-B012-CDD4B02C40B5}" destId="{4156BA04-2F07-4A97-91C9-6FCBB60B769F}" srcOrd="1" destOrd="0" parTransId="{F52FCC08-99CC-4015-957E-9CCA0FB382E9}" sibTransId="{53CA4A16-C31D-4E44-8721-7D338DE4A66D}"/>
    <dgm:cxn modelId="{06121910-D62C-B84B-8A17-373C562BB327}" type="presOf" srcId="{238DEEFB-D099-4FEC-A4BB-650B89437E09}" destId="{939B7DB5-8182-4DDD-949D-36F104F4F2D4}" srcOrd="0" destOrd="0" presId="urn:microsoft.com/office/officeart/2005/8/layout/vList5"/>
    <dgm:cxn modelId="{F045AA11-8C8B-0944-B37A-7D422A1BCD8E}" type="presOf" srcId="{03C3F30C-F97E-46DA-B012-CDD4B02C40B5}" destId="{46DF4B1C-F973-4E9F-8026-65DE09812AE8}" srcOrd="0" destOrd="0" presId="urn:microsoft.com/office/officeart/2005/8/layout/vList5"/>
    <dgm:cxn modelId="{95FDCC11-F257-BD47-BC24-13284EE17C84}" type="presOf" srcId="{4156BA04-2F07-4A97-91C9-6FCBB60B769F}" destId="{9A862EEF-6F6B-4DBE-A2D8-F2ED4CF3A45A}" srcOrd="0" destOrd="1" presId="urn:microsoft.com/office/officeart/2005/8/layout/vList5"/>
    <dgm:cxn modelId="{772BC921-881B-4121-B967-E3365100D9D2}" srcId="{AD300FC3-86E8-45B1-8EA0-DDDF81BCCEA0}" destId="{238DEEFB-D099-4FEC-A4BB-650B89437E09}" srcOrd="1" destOrd="0" parTransId="{B3617A6B-029A-4B5B-B575-E5A7AC21E2AF}" sibTransId="{D8FDD7E3-F2C0-4924-A482-C6D8690034A5}"/>
    <dgm:cxn modelId="{C325CE2B-8AE2-A04D-AAA2-3A67FDA59C49}" type="presOf" srcId="{405686C5-BF0B-4885-ABED-9CAB2713BAB2}" destId="{C81FB078-1386-482C-B6A0-A80EDB6FDC69}" srcOrd="0" destOrd="2" presId="urn:microsoft.com/office/officeart/2005/8/layout/vList5"/>
    <dgm:cxn modelId="{B9F1B33D-7329-4C65-A822-68272EF0A56C}" srcId="{06AA4697-2EF5-4C36-B981-E426B91E7492}" destId="{405686C5-BF0B-4885-ABED-9CAB2713BAB2}" srcOrd="2" destOrd="0" parTransId="{F0E0C385-795D-4E8C-82ED-4F2A3EF3026A}" sibTransId="{17371681-C7F7-4C3D-8F5C-A8840BC93FA8}"/>
    <dgm:cxn modelId="{4DB03D66-80F9-4DD4-AE88-397549FB78A2}" srcId="{06AA4697-2EF5-4C36-B981-E426B91E7492}" destId="{A367E643-2421-421B-8B00-1D927D6C835E}" srcOrd="0" destOrd="0" parTransId="{7C1543A7-AC81-4A17-8A25-043729A215F3}" sibTransId="{E01116A1-A7CA-44F2-A514-E5B56C1C9D57}"/>
    <dgm:cxn modelId="{A0514C85-0D77-4DDD-9810-ACB32CB87424}" srcId="{238DEEFB-D099-4FEC-A4BB-650B89437E09}" destId="{60DB5AB3-9997-4909-A0AB-7D105E9CCF98}" srcOrd="0" destOrd="0" parTransId="{80D72DD1-5D68-48EE-8784-837397F0DB25}" sibTransId="{6D1F918F-C9E9-40BE-BF27-354839E28676}"/>
    <dgm:cxn modelId="{EE9A7398-3FDD-44F9-88C9-C2AD6705BCB4}" srcId="{238DEEFB-D099-4FEC-A4BB-650B89437E09}" destId="{774DE778-3AA5-4AC5-B3C8-576D23AE74C5}" srcOrd="1" destOrd="0" parTransId="{CCE7262B-9C2A-4C7F-8FCD-571C546CC682}" sibTransId="{0B7AA6B2-C1E2-41A9-AB24-2BC6BEA638AA}"/>
    <dgm:cxn modelId="{18EAE0A9-649C-4750-8B78-9BE4DB2BD456}" srcId="{03C3F30C-F97E-46DA-B012-CDD4B02C40B5}" destId="{753F8954-882E-4610-B880-1EF100A9FCD4}" srcOrd="0" destOrd="0" parTransId="{3CAEF1DC-4B75-4878-882D-4CA9C9AA43AB}" sibTransId="{17D1DA97-0CF2-470A-B404-A63A2876E8E2}"/>
    <dgm:cxn modelId="{0EC65AAF-1CB7-3C4B-B3E8-065A8E1646A8}" type="presOf" srcId="{A367E643-2421-421B-8B00-1D927D6C835E}" destId="{C81FB078-1386-482C-B6A0-A80EDB6FDC69}" srcOrd="0" destOrd="0" presId="urn:microsoft.com/office/officeart/2005/8/layout/vList5"/>
    <dgm:cxn modelId="{D7A202B4-BD01-9143-AAA9-286580D7896E}" type="presOf" srcId="{06AA4697-2EF5-4C36-B981-E426B91E7492}" destId="{2407D741-5FD4-4CC7-B25B-77D66BBAF5AA}" srcOrd="0" destOrd="0" presId="urn:microsoft.com/office/officeart/2005/8/layout/vList5"/>
    <dgm:cxn modelId="{878E6FC2-97D2-0F41-9C27-EC66CA877E7C}" type="presOf" srcId="{753F8954-882E-4610-B880-1EF100A9FCD4}" destId="{9A862EEF-6F6B-4DBE-A2D8-F2ED4CF3A45A}" srcOrd="0" destOrd="0" presId="urn:microsoft.com/office/officeart/2005/8/layout/vList5"/>
    <dgm:cxn modelId="{2342A0C5-1DE3-4C58-92D5-F8EE4D4A9194}" srcId="{AD300FC3-86E8-45B1-8EA0-DDDF81BCCEA0}" destId="{03C3F30C-F97E-46DA-B012-CDD4B02C40B5}" srcOrd="0" destOrd="0" parTransId="{B6A3B86F-3BA8-43A3-9939-885AFFFBA705}" sibTransId="{3E298C85-D8CE-4E3C-8167-08DE164C1A90}"/>
    <dgm:cxn modelId="{BDBAB0D1-052E-44E5-951C-22DE2B425814}" srcId="{06AA4697-2EF5-4C36-B981-E426B91E7492}" destId="{5A3801DB-6BDC-4634-878A-E37310B32C37}" srcOrd="1" destOrd="0" parTransId="{302397F3-47E5-49F1-9341-B20F569B763E}" sibTransId="{4D424AEB-157D-4155-B417-4FE2A7251B75}"/>
    <dgm:cxn modelId="{AE828CE6-521F-2547-A225-0B9FAE1345AE}" type="presOf" srcId="{AD300FC3-86E8-45B1-8EA0-DDDF81BCCEA0}" destId="{3E578D35-0D22-42B9-B1A3-4D724B3C6625}" srcOrd="0" destOrd="0" presId="urn:microsoft.com/office/officeart/2005/8/layout/vList5"/>
    <dgm:cxn modelId="{5C1821EA-83F1-6748-868F-E133550BF874}" type="presOf" srcId="{774DE778-3AA5-4AC5-B3C8-576D23AE74C5}" destId="{504F3498-D307-48BB-AA14-6D5FC933790F}" srcOrd="0" destOrd="1" presId="urn:microsoft.com/office/officeart/2005/8/layout/vList5"/>
    <dgm:cxn modelId="{DD8E90FB-916E-F549-A480-B58D95AA2859}" type="presOf" srcId="{5A3801DB-6BDC-4634-878A-E37310B32C37}" destId="{C81FB078-1386-482C-B6A0-A80EDB6FDC69}" srcOrd="0" destOrd="1" presId="urn:microsoft.com/office/officeart/2005/8/layout/vList5"/>
    <dgm:cxn modelId="{1DBD87FD-53F3-844E-B902-ACBCB69F80B2}" type="presOf" srcId="{60DB5AB3-9997-4909-A0AB-7D105E9CCF98}" destId="{504F3498-D307-48BB-AA14-6D5FC933790F}" srcOrd="0" destOrd="0" presId="urn:microsoft.com/office/officeart/2005/8/layout/vList5"/>
    <dgm:cxn modelId="{08050B9F-84CE-6A43-9B68-2B76178BA61E}" type="presParOf" srcId="{3E578D35-0D22-42B9-B1A3-4D724B3C6625}" destId="{E79DFE1D-0986-4470-8C0A-D95C96D33FC4}" srcOrd="0" destOrd="0" presId="urn:microsoft.com/office/officeart/2005/8/layout/vList5"/>
    <dgm:cxn modelId="{A3C88E70-364A-B44B-B0BA-85FFA675FABD}" type="presParOf" srcId="{E79DFE1D-0986-4470-8C0A-D95C96D33FC4}" destId="{46DF4B1C-F973-4E9F-8026-65DE09812AE8}" srcOrd="0" destOrd="0" presId="urn:microsoft.com/office/officeart/2005/8/layout/vList5"/>
    <dgm:cxn modelId="{9A358A1E-FBD5-6F4C-91EB-644A36F06618}" type="presParOf" srcId="{E79DFE1D-0986-4470-8C0A-D95C96D33FC4}" destId="{9A862EEF-6F6B-4DBE-A2D8-F2ED4CF3A45A}" srcOrd="1" destOrd="0" presId="urn:microsoft.com/office/officeart/2005/8/layout/vList5"/>
    <dgm:cxn modelId="{EFE8D92C-76E1-E443-8EA5-DB6035DB7BD4}" type="presParOf" srcId="{3E578D35-0D22-42B9-B1A3-4D724B3C6625}" destId="{FFEF94C2-996A-43C3-B933-5A6C3FC9D396}" srcOrd="1" destOrd="0" presId="urn:microsoft.com/office/officeart/2005/8/layout/vList5"/>
    <dgm:cxn modelId="{E1E64719-98C3-4442-BD7D-8FA8CA0FF0E2}" type="presParOf" srcId="{3E578D35-0D22-42B9-B1A3-4D724B3C6625}" destId="{43770FF0-F8A2-4D1F-8721-C4CC43A07183}" srcOrd="2" destOrd="0" presId="urn:microsoft.com/office/officeart/2005/8/layout/vList5"/>
    <dgm:cxn modelId="{88B1C13A-4A3E-8D4B-97A4-9D32506978F3}" type="presParOf" srcId="{43770FF0-F8A2-4D1F-8721-C4CC43A07183}" destId="{939B7DB5-8182-4DDD-949D-36F104F4F2D4}" srcOrd="0" destOrd="0" presId="urn:microsoft.com/office/officeart/2005/8/layout/vList5"/>
    <dgm:cxn modelId="{BE84C166-2C62-F540-AB17-D13D06FC5570}" type="presParOf" srcId="{43770FF0-F8A2-4D1F-8721-C4CC43A07183}" destId="{504F3498-D307-48BB-AA14-6D5FC933790F}" srcOrd="1" destOrd="0" presId="urn:microsoft.com/office/officeart/2005/8/layout/vList5"/>
    <dgm:cxn modelId="{5EA0DF05-602E-C24D-BAEB-191E856616E7}" type="presParOf" srcId="{3E578D35-0D22-42B9-B1A3-4D724B3C6625}" destId="{63AC3152-5ED0-4CCD-B3B0-767F77395E89}" srcOrd="3" destOrd="0" presId="urn:microsoft.com/office/officeart/2005/8/layout/vList5"/>
    <dgm:cxn modelId="{5686072B-3EA9-E544-AB02-6C121A60E921}" type="presParOf" srcId="{3E578D35-0D22-42B9-B1A3-4D724B3C6625}" destId="{266A4AA6-1283-429D-898A-FAA5C1051198}" srcOrd="4" destOrd="0" presId="urn:microsoft.com/office/officeart/2005/8/layout/vList5"/>
    <dgm:cxn modelId="{C3CDB9CE-4628-6F4C-ADBB-40680D3D4E3E}" type="presParOf" srcId="{266A4AA6-1283-429D-898A-FAA5C1051198}" destId="{2407D741-5FD4-4CC7-B25B-77D66BBAF5AA}" srcOrd="0" destOrd="0" presId="urn:microsoft.com/office/officeart/2005/8/layout/vList5"/>
    <dgm:cxn modelId="{530FEE2B-2604-4942-9F3C-6A001B311F5F}" type="presParOf" srcId="{266A4AA6-1283-429D-898A-FAA5C1051198}" destId="{C81FB078-1386-482C-B6A0-A80EDB6FDC6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E3AC1A1-1323-452D-B0F0-B123F79F8A3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5488CCA-4043-4607-A12B-D1DE16EE0FCC}">
      <dgm:prSet phldrT="[Text]"/>
      <dgm:spPr/>
      <dgm:t>
        <a:bodyPr/>
        <a:lstStyle/>
        <a:p>
          <a:pPr>
            <a:spcAft>
              <a:spcPts val="0"/>
            </a:spcAft>
          </a:pPr>
          <a:r>
            <a:rPr lang="zh-TW" b="1" i="0" dirty="0">
              <a:solidFill>
                <a:schemeClr val="tx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BiauKai"/>
            </a:rPr>
            <a:t>凡事</a:t>
          </a:r>
          <a:r>
            <a:rPr lang="zh-TW" altLang="en-US" b="1" i="0" dirty="0">
              <a:solidFill>
                <a:schemeClr val="tx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BiauKai"/>
            </a:rPr>
            <a:t>不要</a:t>
          </a:r>
          <a:r>
            <a:rPr lang="zh-TW" b="1" i="0" dirty="0">
              <a:solidFill>
                <a:schemeClr val="tx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BiauKai"/>
            </a:rPr>
            <a:t>憂慮，</a:t>
          </a:r>
          <a:endParaRPr lang="en-US" altLang="zh-TW" b="1" i="0" dirty="0">
            <a:solidFill>
              <a:schemeClr val="tx1"/>
            </a:solidFill>
            <a:latin typeface="Microsoft JhengHei" panose="020B0604030504040204" pitchFamily="34" charset="-120"/>
            <a:ea typeface="Microsoft JhengHei" panose="020B0604030504040204" pitchFamily="34" charset="-120"/>
            <a:cs typeface="BiauKai"/>
          </a:endParaRPr>
        </a:p>
        <a:p>
          <a:pPr>
            <a:spcAft>
              <a:spcPts val="0"/>
            </a:spcAft>
          </a:pPr>
          <a:r>
            <a:rPr lang="zh-TW" b="1" i="0" dirty="0">
              <a:solidFill>
                <a:schemeClr val="tx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BiauKai"/>
            </a:rPr>
            <a:t>凡事禱告祈求</a:t>
          </a:r>
          <a:r>
            <a:rPr lang="zh-TW" altLang="en-US" b="1" i="0" dirty="0">
              <a:solidFill>
                <a:schemeClr val="tx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BiauKai"/>
            </a:rPr>
            <a:t>感恩請求</a:t>
          </a:r>
          <a:r>
            <a:rPr lang="zh-TW" altLang="en-US" b="1" i="0" u="none" dirty="0">
              <a:solidFill>
                <a:schemeClr val="tx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BiauKai"/>
            </a:rPr>
            <a:t>神</a:t>
          </a:r>
          <a:r>
            <a:rPr lang="zh-TW" altLang="en-US" b="1" i="0" dirty="0">
              <a:solidFill>
                <a:schemeClr val="tx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BiauKai"/>
            </a:rPr>
            <a:t>。</a:t>
          </a:r>
          <a:endParaRPr lang="en-US" b="1" i="0" dirty="0">
            <a:solidFill>
              <a:schemeClr val="tx1"/>
            </a:solidFill>
            <a:latin typeface="Microsoft JhengHei" panose="020B0604030504040204" pitchFamily="34" charset="-120"/>
            <a:ea typeface="Microsoft JhengHei" panose="020B0604030504040204" pitchFamily="34" charset="-120"/>
            <a:cs typeface="BiauKai"/>
          </a:endParaRPr>
        </a:p>
      </dgm:t>
    </dgm:pt>
    <dgm:pt modelId="{E4EB68AD-08F4-4B15-9303-8A58F5D37F18}" type="parTrans" cxnId="{6ACB6BC2-6257-42F8-A68F-BD05252A0CF0}">
      <dgm:prSet/>
      <dgm:spPr/>
      <dgm:t>
        <a:bodyPr/>
        <a:lstStyle/>
        <a:p>
          <a:endParaRPr lang="en-US"/>
        </a:p>
      </dgm:t>
    </dgm:pt>
    <dgm:pt modelId="{B514BB13-F2AC-4788-AA08-35375C80D3EF}" type="sibTrans" cxnId="{6ACB6BC2-6257-42F8-A68F-BD05252A0CF0}">
      <dgm:prSet/>
      <dgm:spPr/>
      <dgm:t>
        <a:bodyPr/>
        <a:lstStyle/>
        <a:p>
          <a:endParaRPr lang="en-US"/>
        </a:p>
      </dgm:t>
    </dgm:pt>
    <dgm:pt modelId="{11C77FF9-5CD4-41B9-B8E1-3AF469F81330}">
      <dgm:prSet phldrT="[Text]" phldr="1"/>
      <dgm:spPr/>
      <dgm:t>
        <a:bodyPr/>
        <a:lstStyle/>
        <a:p>
          <a:endParaRPr lang="en-US" dirty="0"/>
        </a:p>
      </dgm:t>
    </dgm:pt>
    <dgm:pt modelId="{35684469-EBBF-49BB-9B16-3B58182172C3}" type="parTrans" cxnId="{765C4097-8E44-4BF7-A0A7-F2AF70ECCBA2}">
      <dgm:prSet/>
      <dgm:spPr/>
      <dgm:t>
        <a:bodyPr/>
        <a:lstStyle/>
        <a:p>
          <a:endParaRPr lang="en-US"/>
        </a:p>
      </dgm:t>
    </dgm:pt>
    <dgm:pt modelId="{C45C36E3-A38B-4132-8027-345FCA0EA9E7}" type="sibTrans" cxnId="{765C4097-8E44-4BF7-A0A7-F2AF70ECCBA2}">
      <dgm:prSet/>
      <dgm:spPr/>
      <dgm:t>
        <a:bodyPr/>
        <a:lstStyle/>
        <a:p>
          <a:endParaRPr lang="en-US"/>
        </a:p>
      </dgm:t>
    </dgm:pt>
    <dgm:pt modelId="{3FCE40AA-3980-454B-9F6B-73CED919E157}">
      <dgm:prSet phldrT="[Text]"/>
      <dgm:spPr/>
      <dgm:t>
        <a:bodyPr/>
        <a:lstStyle/>
        <a:p>
          <a:r>
            <a:rPr lang="en-US" b="1" i="0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No worry for everything, Pray in everything. </a:t>
          </a:r>
        </a:p>
      </dgm:t>
    </dgm:pt>
    <dgm:pt modelId="{055C9E41-B5E6-4F39-A1F5-9F4CF7F29630}" type="parTrans" cxnId="{D00F5C98-6200-4CA9-8529-9498DBD45B3B}">
      <dgm:prSet/>
      <dgm:spPr/>
      <dgm:t>
        <a:bodyPr/>
        <a:lstStyle/>
        <a:p>
          <a:endParaRPr lang="en-US"/>
        </a:p>
      </dgm:t>
    </dgm:pt>
    <dgm:pt modelId="{AA609FFE-7DFF-49F4-B37C-5439EC481906}" type="sibTrans" cxnId="{D00F5C98-6200-4CA9-8529-9498DBD45B3B}">
      <dgm:prSet/>
      <dgm:spPr/>
      <dgm:t>
        <a:bodyPr/>
        <a:lstStyle/>
        <a:p>
          <a:endParaRPr lang="en-US"/>
        </a:p>
      </dgm:t>
    </dgm:pt>
    <dgm:pt modelId="{E31ADA30-66E7-457C-B29A-870EDD709093}">
      <dgm:prSet phldrT="[Text]" phldr="1"/>
      <dgm:spPr/>
      <dgm:t>
        <a:bodyPr/>
        <a:lstStyle/>
        <a:p>
          <a:endParaRPr lang="en-US" dirty="0"/>
        </a:p>
      </dgm:t>
    </dgm:pt>
    <dgm:pt modelId="{56A03066-722A-4BCF-9C3C-6D100F92ED5B}" type="parTrans" cxnId="{FCA095DF-CE9E-4924-8630-006EFE19E3AE}">
      <dgm:prSet/>
      <dgm:spPr/>
      <dgm:t>
        <a:bodyPr/>
        <a:lstStyle/>
        <a:p>
          <a:endParaRPr lang="en-US"/>
        </a:p>
      </dgm:t>
    </dgm:pt>
    <dgm:pt modelId="{B1939530-7D21-4E9C-A392-1790FA1C7538}" type="sibTrans" cxnId="{FCA095DF-CE9E-4924-8630-006EFE19E3AE}">
      <dgm:prSet/>
      <dgm:spPr/>
      <dgm:t>
        <a:bodyPr/>
        <a:lstStyle/>
        <a:p>
          <a:endParaRPr lang="en-US"/>
        </a:p>
      </dgm:t>
    </dgm:pt>
    <dgm:pt modelId="{D950415B-613F-467A-A9C9-2F1ADE2790B3}" type="pres">
      <dgm:prSet presAssocID="{EE3AC1A1-1323-452D-B0F0-B123F79F8A3E}" presName="linear" presStyleCnt="0">
        <dgm:presLayoutVars>
          <dgm:animLvl val="lvl"/>
          <dgm:resizeHandles val="exact"/>
        </dgm:presLayoutVars>
      </dgm:prSet>
      <dgm:spPr/>
    </dgm:pt>
    <dgm:pt modelId="{60E407DF-BCE0-4CA0-928A-BFEA7FAB80D3}" type="pres">
      <dgm:prSet presAssocID="{05488CCA-4043-4607-A12B-D1DE16EE0FCC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38C98B4A-3709-4B3E-ACED-C829329BD7D5}" type="pres">
      <dgm:prSet presAssocID="{05488CCA-4043-4607-A12B-D1DE16EE0FCC}" presName="childText" presStyleLbl="revTx" presStyleIdx="0" presStyleCnt="2">
        <dgm:presLayoutVars>
          <dgm:bulletEnabled val="1"/>
        </dgm:presLayoutVars>
      </dgm:prSet>
      <dgm:spPr/>
    </dgm:pt>
    <dgm:pt modelId="{49B73C88-C125-4DFF-9174-80250E1A9A79}" type="pres">
      <dgm:prSet presAssocID="{3FCE40AA-3980-454B-9F6B-73CED919E157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20C40E80-A05A-4ADF-835C-F5E100EE7DCB}" type="pres">
      <dgm:prSet presAssocID="{3FCE40AA-3980-454B-9F6B-73CED919E157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9B4A5111-22B2-1D40-81D8-8EB18FA93842}" type="presOf" srcId="{E31ADA30-66E7-457C-B29A-870EDD709093}" destId="{20C40E80-A05A-4ADF-835C-F5E100EE7DCB}" srcOrd="0" destOrd="0" presId="urn:microsoft.com/office/officeart/2005/8/layout/vList2"/>
    <dgm:cxn modelId="{F6C84D2B-7257-8F49-BE28-E6EEBF642DE5}" type="presOf" srcId="{11C77FF9-5CD4-41B9-B8E1-3AF469F81330}" destId="{38C98B4A-3709-4B3E-ACED-C829329BD7D5}" srcOrd="0" destOrd="0" presId="urn:microsoft.com/office/officeart/2005/8/layout/vList2"/>
    <dgm:cxn modelId="{8E7C9386-2911-FC4F-9A49-7479045F0655}" type="presOf" srcId="{05488CCA-4043-4607-A12B-D1DE16EE0FCC}" destId="{60E407DF-BCE0-4CA0-928A-BFEA7FAB80D3}" srcOrd="0" destOrd="0" presId="urn:microsoft.com/office/officeart/2005/8/layout/vList2"/>
    <dgm:cxn modelId="{765C4097-8E44-4BF7-A0A7-F2AF70ECCBA2}" srcId="{05488CCA-4043-4607-A12B-D1DE16EE0FCC}" destId="{11C77FF9-5CD4-41B9-B8E1-3AF469F81330}" srcOrd="0" destOrd="0" parTransId="{35684469-EBBF-49BB-9B16-3B58182172C3}" sibTransId="{C45C36E3-A38B-4132-8027-345FCA0EA9E7}"/>
    <dgm:cxn modelId="{D00F5C98-6200-4CA9-8529-9498DBD45B3B}" srcId="{EE3AC1A1-1323-452D-B0F0-B123F79F8A3E}" destId="{3FCE40AA-3980-454B-9F6B-73CED919E157}" srcOrd="1" destOrd="0" parTransId="{055C9E41-B5E6-4F39-A1F5-9F4CF7F29630}" sibTransId="{AA609FFE-7DFF-49F4-B37C-5439EC481906}"/>
    <dgm:cxn modelId="{6ACB6BC2-6257-42F8-A68F-BD05252A0CF0}" srcId="{EE3AC1A1-1323-452D-B0F0-B123F79F8A3E}" destId="{05488CCA-4043-4607-A12B-D1DE16EE0FCC}" srcOrd="0" destOrd="0" parTransId="{E4EB68AD-08F4-4B15-9303-8A58F5D37F18}" sibTransId="{B514BB13-F2AC-4788-AA08-35375C80D3EF}"/>
    <dgm:cxn modelId="{FCA095DF-CE9E-4924-8630-006EFE19E3AE}" srcId="{3FCE40AA-3980-454B-9F6B-73CED919E157}" destId="{E31ADA30-66E7-457C-B29A-870EDD709093}" srcOrd="0" destOrd="0" parTransId="{56A03066-722A-4BCF-9C3C-6D100F92ED5B}" sibTransId="{B1939530-7D21-4E9C-A392-1790FA1C7538}"/>
    <dgm:cxn modelId="{F16DF5E3-0551-064A-A955-AE04A99CA926}" type="presOf" srcId="{3FCE40AA-3980-454B-9F6B-73CED919E157}" destId="{49B73C88-C125-4DFF-9174-80250E1A9A79}" srcOrd="0" destOrd="0" presId="urn:microsoft.com/office/officeart/2005/8/layout/vList2"/>
    <dgm:cxn modelId="{C92FF1EB-178B-964C-8136-A0868BA2CFF5}" type="presOf" srcId="{EE3AC1A1-1323-452D-B0F0-B123F79F8A3E}" destId="{D950415B-613F-467A-A9C9-2F1ADE2790B3}" srcOrd="0" destOrd="0" presId="urn:microsoft.com/office/officeart/2005/8/layout/vList2"/>
    <dgm:cxn modelId="{4E50D364-CEFB-A24A-B0CD-00D544B5A3E8}" type="presParOf" srcId="{D950415B-613F-467A-A9C9-2F1ADE2790B3}" destId="{60E407DF-BCE0-4CA0-928A-BFEA7FAB80D3}" srcOrd="0" destOrd="0" presId="urn:microsoft.com/office/officeart/2005/8/layout/vList2"/>
    <dgm:cxn modelId="{6EDE40A5-943A-044A-9F8D-A33EF85F54D1}" type="presParOf" srcId="{D950415B-613F-467A-A9C9-2F1ADE2790B3}" destId="{38C98B4A-3709-4B3E-ACED-C829329BD7D5}" srcOrd="1" destOrd="0" presId="urn:microsoft.com/office/officeart/2005/8/layout/vList2"/>
    <dgm:cxn modelId="{868212CA-E162-064B-8BFD-E5E82F7EA637}" type="presParOf" srcId="{D950415B-613F-467A-A9C9-2F1ADE2790B3}" destId="{49B73C88-C125-4DFF-9174-80250E1A9A79}" srcOrd="2" destOrd="0" presId="urn:microsoft.com/office/officeart/2005/8/layout/vList2"/>
    <dgm:cxn modelId="{9B843D86-DE33-CC4D-8298-D4938A4063C7}" type="presParOf" srcId="{D950415B-613F-467A-A9C9-2F1ADE2790B3}" destId="{20C40E80-A05A-4ADF-835C-F5E100EE7DCB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668B5F7-FF7F-414A-8C79-6687F6E98E59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B03238FC-F779-44E6-ABD2-A261EADF75D9}">
      <dgm:prSet phldrT="[Text]"/>
      <dgm:spPr/>
      <dgm:t>
        <a:bodyPr/>
        <a:lstStyle/>
        <a:p>
          <a:pPr algn="ctr"/>
          <a:r>
            <a:rPr lang="zh-TW" altLang="en-US" b="1" i="0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人與神</a:t>
          </a:r>
          <a:endParaRPr lang="en-US" b="1" i="0" dirty="0">
            <a:solidFill>
              <a:schemeClr val="tx1"/>
            </a:solidFill>
            <a:latin typeface="Microsoft JhengHei UI" panose="020B0604030504040204" pitchFamily="34" charset="-120"/>
            <a:ea typeface="Microsoft JhengHei UI" panose="020B0604030504040204" pitchFamily="34" charset="-120"/>
            <a:cs typeface="BiauKai"/>
          </a:endParaRPr>
        </a:p>
      </dgm:t>
    </dgm:pt>
    <dgm:pt modelId="{00020E5A-DEE9-408B-A295-0B7EBD9F1963}" type="parTrans" cxnId="{EF7F0E66-C041-4218-9A7B-BE3DA9BB39F3}">
      <dgm:prSet/>
      <dgm:spPr/>
      <dgm:t>
        <a:bodyPr/>
        <a:lstStyle/>
        <a:p>
          <a:endParaRPr lang="en-US"/>
        </a:p>
      </dgm:t>
    </dgm:pt>
    <dgm:pt modelId="{ABF501A0-5945-4D45-8383-C351C60317E1}" type="sibTrans" cxnId="{EF7F0E66-C041-4218-9A7B-BE3DA9BB39F3}">
      <dgm:prSet/>
      <dgm:spPr/>
      <dgm:t>
        <a:bodyPr/>
        <a:lstStyle/>
        <a:p>
          <a:endParaRPr lang="en-US"/>
        </a:p>
      </dgm:t>
    </dgm:pt>
    <dgm:pt modelId="{908353C8-C971-4015-BCBE-C133D4FDADA3}">
      <dgm:prSet phldrT="[Text]"/>
      <dgm:spPr/>
      <dgm:t>
        <a:bodyPr/>
        <a:lstStyle/>
        <a:p>
          <a:pPr algn="ctr">
            <a:spcAft>
              <a:spcPts val="0"/>
            </a:spcAft>
          </a:pPr>
          <a:r>
            <a:rPr lang="en-US" b="1" i="0" dirty="0" err="1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rPr>
            <a:t>人與</a:t>
          </a:r>
          <a:endParaRPr lang="en-US" b="1" i="0" dirty="0">
            <a:solidFill>
              <a:schemeClr val="tx1"/>
            </a:solidFill>
            <a:latin typeface="Microsoft JhengHei UI" panose="020B0604030504040204" pitchFamily="34" charset="-120"/>
            <a:ea typeface="Microsoft JhengHei UI" panose="020B0604030504040204" pitchFamily="34" charset="-120"/>
            <a:cs typeface="BiauKai"/>
          </a:endParaRPr>
        </a:p>
        <a:p>
          <a:pPr algn="ctr">
            <a:spcAft>
              <a:spcPts val="0"/>
            </a:spcAft>
          </a:pPr>
          <a:r>
            <a:rPr lang="en-US" b="1" i="0" dirty="0" err="1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rPr>
            <a:t>別人</a:t>
          </a:r>
          <a:endParaRPr lang="en-US" b="1" i="0" dirty="0">
            <a:solidFill>
              <a:schemeClr val="tx1"/>
            </a:solidFill>
            <a:latin typeface="Microsoft JhengHei UI" panose="020B0604030504040204" pitchFamily="34" charset="-120"/>
            <a:ea typeface="Microsoft JhengHei UI" panose="020B0604030504040204" pitchFamily="34" charset="-120"/>
            <a:cs typeface="BiauKai"/>
          </a:endParaRPr>
        </a:p>
      </dgm:t>
    </dgm:pt>
    <dgm:pt modelId="{7E56CD34-9991-4D08-8A2E-E13B4897D63A}" type="parTrans" cxnId="{658A1A42-4251-4BFC-B61E-C81E0D21F43B}">
      <dgm:prSet/>
      <dgm:spPr/>
      <dgm:t>
        <a:bodyPr/>
        <a:lstStyle/>
        <a:p>
          <a:endParaRPr lang="en-US"/>
        </a:p>
      </dgm:t>
    </dgm:pt>
    <dgm:pt modelId="{9FE38167-64CC-42F3-8C62-B2486C2ED4D4}" type="sibTrans" cxnId="{658A1A42-4251-4BFC-B61E-C81E0D21F43B}">
      <dgm:prSet/>
      <dgm:spPr/>
      <dgm:t>
        <a:bodyPr/>
        <a:lstStyle/>
        <a:p>
          <a:endParaRPr lang="en-US"/>
        </a:p>
      </dgm:t>
    </dgm:pt>
    <dgm:pt modelId="{236B6716-149C-486B-9CD8-6F29E9C2B1BC}">
      <dgm:prSet phldrT="[Text]"/>
      <dgm:spPr/>
      <dgm:t>
        <a:bodyPr/>
        <a:lstStyle/>
        <a:p>
          <a:pPr algn="ctr">
            <a:spcAft>
              <a:spcPts val="0"/>
            </a:spcAft>
          </a:pPr>
          <a:r>
            <a:rPr lang="en-US" b="1" i="0" dirty="0" err="1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rPr>
            <a:t>人與</a:t>
          </a:r>
          <a:endParaRPr lang="en-US" b="1" i="0" dirty="0">
            <a:solidFill>
              <a:schemeClr val="tx1"/>
            </a:solidFill>
            <a:latin typeface="Microsoft JhengHei UI" panose="020B0604030504040204" pitchFamily="34" charset="-120"/>
            <a:ea typeface="Microsoft JhengHei UI" panose="020B0604030504040204" pitchFamily="34" charset="-120"/>
            <a:cs typeface="BiauKai"/>
          </a:endParaRPr>
        </a:p>
        <a:p>
          <a:pPr algn="ctr">
            <a:spcAft>
              <a:spcPts val="0"/>
            </a:spcAft>
          </a:pPr>
          <a:r>
            <a:rPr lang="en-US" b="1" i="0" dirty="0" err="1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rPr>
            <a:t>自己</a:t>
          </a:r>
          <a:endParaRPr lang="en-US" b="1" i="0" dirty="0">
            <a:solidFill>
              <a:schemeClr val="tx1"/>
            </a:solidFill>
            <a:latin typeface="Microsoft JhengHei UI" panose="020B0604030504040204" pitchFamily="34" charset="-120"/>
            <a:ea typeface="Microsoft JhengHei UI" panose="020B0604030504040204" pitchFamily="34" charset="-120"/>
            <a:cs typeface="BiauKai"/>
          </a:endParaRPr>
        </a:p>
      </dgm:t>
    </dgm:pt>
    <dgm:pt modelId="{E3F4D08C-0438-449E-9C77-DAF51836A8A9}" type="parTrans" cxnId="{1AA77B2C-C3EC-40BD-8846-EAB4E76C2709}">
      <dgm:prSet/>
      <dgm:spPr/>
      <dgm:t>
        <a:bodyPr/>
        <a:lstStyle/>
        <a:p>
          <a:endParaRPr lang="en-US"/>
        </a:p>
      </dgm:t>
    </dgm:pt>
    <dgm:pt modelId="{9FBDAB9D-C5B8-424C-916F-F7F189622432}" type="sibTrans" cxnId="{1AA77B2C-C3EC-40BD-8846-EAB4E76C2709}">
      <dgm:prSet/>
      <dgm:spPr/>
      <dgm:t>
        <a:bodyPr/>
        <a:lstStyle/>
        <a:p>
          <a:endParaRPr lang="en-US"/>
        </a:p>
      </dgm:t>
    </dgm:pt>
    <dgm:pt modelId="{D0A86856-526E-4025-847E-C3DEA3FD5A83}" type="pres">
      <dgm:prSet presAssocID="{0668B5F7-FF7F-414A-8C79-6687F6E98E59}" presName="compositeShape" presStyleCnt="0">
        <dgm:presLayoutVars>
          <dgm:chMax val="7"/>
          <dgm:dir/>
          <dgm:resizeHandles val="exact"/>
        </dgm:presLayoutVars>
      </dgm:prSet>
      <dgm:spPr/>
    </dgm:pt>
    <dgm:pt modelId="{BBD7314F-D82E-4002-9644-A5A71937B3E7}" type="pres">
      <dgm:prSet presAssocID="{B03238FC-F779-44E6-ABD2-A261EADF75D9}" presName="circ1" presStyleLbl="vennNode1" presStyleIdx="0" presStyleCnt="3"/>
      <dgm:spPr/>
    </dgm:pt>
    <dgm:pt modelId="{FFF953ED-D16A-486F-B58E-EAE1C0B25D58}" type="pres">
      <dgm:prSet presAssocID="{B03238FC-F779-44E6-ABD2-A261EADF75D9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56F6A7E0-F6B5-4A5E-BEF9-1C6D0D5D87F9}" type="pres">
      <dgm:prSet presAssocID="{908353C8-C971-4015-BCBE-C133D4FDADA3}" presName="circ2" presStyleLbl="vennNode1" presStyleIdx="1" presStyleCnt="3"/>
      <dgm:spPr/>
    </dgm:pt>
    <dgm:pt modelId="{E0D7639A-05B2-4ACF-810A-86A201460531}" type="pres">
      <dgm:prSet presAssocID="{908353C8-C971-4015-BCBE-C133D4FDADA3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5655E749-39CE-4A17-B61A-63A9CAD980F5}" type="pres">
      <dgm:prSet presAssocID="{236B6716-149C-486B-9CD8-6F29E9C2B1BC}" presName="circ3" presStyleLbl="vennNode1" presStyleIdx="2" presStyleCnt="3" custLinFactNeighborX="-1029" custLinFactNeighborY="1029"/>
      <dgm:spPr/>
    </dgm:pt>
    <dgm:pt modelId="{8F222E5D-CA0C-4612-B494-B5DA73071F50}" type="pres">
      <dgm:prSet presAssocID="{236B6716-149C-486B-9CD8-6F29E9C2B1BC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1AA77B2C-C3EC-40BD-8846-EAB4E76C2709}" srcId="{0668B5F7-FF7F-414A-8C79-6687F6E98E59}" destId="{236B6716-149C-486B-9CD8-6F29E9C2B1BC}" srcOrd="2" destOrd="0" parTransId="{E3F4D08C-0438-449E-9C77-DAF51836A8A9}" sibTransId="{9FBDAB9D-C5B8-424C-916F-F7F189622432}"/>
    <dgm:cxn modelId="{4AF09631-0392-3142-8DF7-C3AF9F254CCD}" type="presOf" srcId="{236B6716-149C-486B-9CD8-6F29E9C2B1BC}" destId="{8F222E5D-CA0C-4612-B494-B5DA73071F50}" srcOrd="1" destOrd="0" presId="urn:microsoft.com/office/officeart/2005/8/layout/venn1"/>
    <dgm:cxn modelId="{658A1A42-4251-4BFC-B61E-C81E0D21F43B}" srcId="{0668B5F7-FF7F-414A-8C79-6687F6E98E59}" destId="{908353C8-C971-4015-BCBE-C133D4FDADA3}" srcOrd="1" destOrd="0" parTransId="{7E56CD34-9991-4D08-8A2E-E13B4897D63A}" sibTransId="{9FE38167-64CC-42F3-8C62-B2486C2ED4D4}"/>
    <dgm:cxn modelId="{EF7F0E66-C041-4218-9A7B-BE3DA9BB39F3}" srcId="{0668B5F7-FF7F-414A-8C79-6687F6E98E59}" destId="{B03238FC-F779-44E6-ABD2-A261EADF75D9}" srcOrd="0" destOrd="0" parTransId="{00020E5A-DEE9-408B-A295-0B7EBD9F1963}" sibTransId="{ABF501A0-5945-4D45-8383-C351C60317E1}"/>
    <dgm:cxn modelId="{6C3C7F6F-157A-6143-9366-7497C2026016}" type="presOf" srcId="{236B6716-149C-486B-9CD8-6F29E9C2B1BC}" destId="{5655E749-39CE-4A17-B61A-63A9CAD980F5}" srcOrd="0" destOrd="0" presId="urn:microsoft.com/office/officeart/2005/8/layout/venn1"/>
    <dgm:cxn modelId="{AE8A9C9E-22F3-C049-B83B-2892BE086FAA}" type="presOf" srcId="{908353C8-C971-4015-BCBE-C133D4FDADA3}" destId="{E0D7639A-05B2-4ACF-810A-86A201460531}" srcOrd="1" destOrd="0" presId="urn:microsoft.com/office/officeart/2005/8/layout/venn1"/>
    <dgm:cxn modelId="{60C5BDC3-B46D-C644-950B-9B30B6363329}" type="presOf" srcId="{B03238FC-F779-44E6-ABD2-A261EADF75D9}" destId="{FFF953ED-D16A-486F-B58E-EAE1C0B25D58}" srcOrd="1" destOrd="0" presId="urn:microsoft.com/office/officeart/2005/8/layout/venn1"/>
    <dgm:cxn modelId="{52A8B6CE-987F-214F-B8D4-C0DD48248503}" type="presOf" srcId="{908353C8-C971-4015-BCBE-C133D4FDADA3}" destId="{56F6A7E0-F6B5-4A5E-BEF9-1C6D0D5D87F9}" srcOrd="0" destOrd="0" presId="urn:microsoft.com/office/officeart/2005/8/layout/venn1"/>
    <dgm:cxn modelId="{D4FE59DE-9373-1A42-ABC5-5349307B13C9}" type="presOf" srcId="{0668B5F7-FF7F-414A-8C79-6687F6E98E59}" destId="{D0A86856-526E-4025-847E-C3DEA3FD5A83}" srcOrd="0" destOrd="0" presId="urn:microsoft.com/office/officeart/2005/8/layout/venn1"/>
    <dgm:cxn modelId="{D11F34ED-1737-3D44-A97B-90DEBF2D651B}" type="presOf" srcId="{B03238FC-F779-44E6-ABD2-A261EADF75D9}" destId="{BBD7314F-D82E-4002-9644-A5A71937B3E7}" srcOrd="0" destOrd="0" presId="urn:microsoft.com/office/officeart/2005/8/layout/venn1"/>
    <dgm:cxn modelId="{DF770E93-77A4-9C42-BC47-80667BDB9C0C}" type="presParOf" srcId="{D0A86856-526E-4025-847E-C3DEA3FD5A83}" destId="{BBD7314F-D82E-4002-9644-A5A71937B3E7}" srcOrd="0" destOrd="0" presId="urn:microsoft.com/office/officeart/2005/8/layout/venn1"/>
    <dgm:cxn modelId="{8AAF1D48-E618-4540-B577-5AFB5C27CB78}" type="presParOf" srcId="{D0A86856-526E-4025-847E-C3DEA3FD5A83}" destId="{FFF953ED-D16A-486F-B58E-EAE1C0B25D58}" srcOrd="1" destOrd="0" presId="urn:microsoft.com/office/officeart/2005/8/layout/venn1"/>
    <dgm:cxn modelId="{E109B761-C843-C141-BFD9-2ED8AEC99F88}" type="presParOf" srcId="{D0A86856-526E-4025-847E-C3DEA3FD5A83}" destId="{56F6A7E0-F6B5-4A5E-BEF9-1C6D0D5D87F9}" srcOrd="2" destOrd="0" presId="urn:microsoft.com/office/officeart/2005/8/layout/venn1"/>
    <dgm:cxn modelId="{51F804DF-430E-9B4A-AF85-C33EF0231CAF}" type="presParOf" srcId="{D0A86856-526E-4025-847E-C3DEA3FD5A83}" destId="{E0D7639A-05B2-4ACF-810A-86A201460531}" srcOrd="3" destOrd="0" presId="urn:microsoft.com/office/officeart/2005/8/layout/venn1"/>
    <dgm:cxn modelId="{08F730CB-B3F9-F84E-8418-B6E7BC376532}" type="presParOf" srcId="{D0A86856-526E-4025-847E-C3DEA3FD5A83}" destId="{5655E749-39CE-4A17-B61A-63A9CAD980F5}" srcOrd="4" destOrd="0" presId="urn:microsoft.com/office/officeart/2005/8/layout/venn1"/>
    <dgm:cxn modelId="{2B7A9C76-09F7-E94A-A4A2-67B69760AD3D}" type="presParOf" srcId="{D0A86856-526E-4025-847E-C3DEA3FD5A83}" destId="{8F222E5D-CA0C-4612-B494-B5DA73071F50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8EEF95-B235-44D7-B8AF-C43465EEF89A}">
      <dsp:nvSpPr>
        <dsp:cNvPr id="0" name=""/>
        <dsp:cNvSpPr/>
      </dsp:nvSpPr>
      <dsp:spPr>
        <a:xfrm>
          <a:off x="792479" y="0"/>
          <a:ext cx="8981440" cy="5457614"/>
        </a:xfrm>
        <a:prstGeom prst="rightArrow">
          <a:avLst/>
        </a:prstGeom>
        <a:solidFill>
          <a:schemeClr val="accent3"/>
        </a:solidFill>
        <a:ln w="12700" cap="flat" cmpd="sng" algn="ctr">
          <a:solidFill>
            <a:schemeClr val="accent3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</dsp:sp>
    <dsp:sp modelId="{D0C0DA69-46EE-4552-8602-4D8F26299419}">
      <dsp:nvSpPr>
        <dsp:cNvPr id="0" name=""/>
        <dsp:cNvSpPr/>
      </dsp:nvSpPr>
      <dsp:spPr>
        <a:xfrm>
          <a:off x="4611" y="1637284"/>
          <a:ext cx="2686555" cy="2183045"/>
        </a:xfrm>
        <a:prstGeom prst="roundRect">
          <a:avLst/>
        </a:prstGeom>
        <a:gradFill rotWithShape="1">
          <a:gsLst>
            <a:gs pos="0">
              <a:schemeClr val="accent6">
                <a:satMod val="103000"/>
                <a:lumMod val="102000"/>
                <a:tint val="94000"/>
              </a:schemeClr>
            </a:gs>
            <a:gs pos="50000">
              <a:schemeClr val="accent6">
                <a:satMod val="110000"/>
                <a:lumMod val="100000"/>
                <a:shade val="100000"/>
              </a:schemeClr>
            </a:gs>
            <a:gs pos="100000">
              <a:schemeClr val="accent6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3">
          <a:schemeClr val="accent6"/>
        </a:fillRef>
        <a:effectRef idx="2">
          <a:schemeClr val="accent6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i="0" kern="1200" dirty="0" err="1">
              <a:solidFill>
                <a:schemeClr val="tx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BiauKai"/>
            </a:rPr>
            <a:t>一個原則</a:t>
          </a:r>
          <a:endParaRPr lang="en-US" sz="4000" b="1" i="0" kern="1200" dirty="0">
            <a:solidFill>
              <a:schemeClr val="tx1"/>
            </a:solidFill>
            <a:latin typeface="Microsoft JhengHei" panose="020B0604030504040204" pitchFamily="34" charset="-120"/>
            <a:ea typeface="Microsoft JhengHei" panose="020B0604030504040204" pitchFamily="34" charset="-120"/>
            <a:cs typeface="BiauKai"/>
          </a:endParaRPr>
        </a:p>
      </dsp:txBody>
      <dsp:txXfrm>
        <a:off x="111178" y="1743851"/>
        <a:ext cx="2473421" cy="1969911"/>
      </dsp:txXfrm>
    </dsp:sp>
    <dsp:sp modelId="{B15324EF-1808-4CB6-A9C8-C0EFC2E6D137}">
      <dsp:nvSpPr>
        <dsp:cNvPr id="0" name=""/>
        <dsp:cNvSpPr/>
      </dsp:nvSpPr>
      <dsp:spPr>
        <a:xfrm>
          <a:off x="3012936" y="1638222"/>
          <a:ext cx="4201821" cy="2183045"/>
        </a:xfrm>
        <a:prstGeom prst="roundRect">
          <a:avLst/>
        </a:prstGeom>
        <a:solidFill>
          <a:schemeClr val="accent1"/>
        </a:solidFill>
        <a:ln w="12700" cap="flat" cmpd="sng" algn="ctr">
          <a:solidFill>
            <a:schemeClr val="accent1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just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3600" b="1" i="0" kern="1200" baseline="30000" dirty="0">
              <a:solidFill>
                <a:schemeClr val="tx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BiauKai"/>
            </a:rPr>
            <a:t>4:4 </a:t>
          </a:r>
          <a:r>
            <a:rPr lang="zh-TW" altLang="en-US" sz="3600" b="1" i="0" kern="1200" dirty="0">
              <a:solidFill>
                <a:schemeClr val="tx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rPr>
            <a:t>你們要</a:t>
          </a:r>
          <a:r>
            <a:rPr lang="zh-TW" altLang="en-US" sz="3600" b="1" i="0" u="sng" kern="1200" dirty="0">
              <a:solidFill>
                <a:schemeClr val="tx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rPr>
            <a:t>在主裡</a:t>
          </a:r>
          <a:r>
            <a:rPr lang="zh-TW" altLang="en-US" sz="3600" b="1" i="0" kern="1200" dirty="0">
              <a:solidFill>
                <a:schemeClr val="tx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rPr>
            <a:t>常常喜樂，我再說，你們要喜樂。 </a:t>
          </a:r>
          <a:endParaRPr lang="en-US" sz="3600" b="1" i="0" kern="1200" dirty="0">
            <a:solidFill>
              <a:schemeClr val="tx1"/>
            </a:solidFill>
            <a:latin typeface="Microsoft JhengHei" panose="020B0604030504040204" pitchFamily="34" charset="-120"/>
            <a:ea typeface="Microsoft JhengHei" panose="020B0604030504040204" pitchFamily="34" charset="-120"/>
            <a:cs typeface="BiauKai"/>
          </a:endParaRPr>
        </a:p>
      </dsp:txBody>
      <dsp:txXfrm>
        <a:off x="3119503" y="1744789"/>
        <a:ext cx="3988687" cy="1969911"/>
      </dsp:txXfrm>
    </dsp:sp>
    <dsp:sp modelId="{EA960C1C-8EFF-4428-9D73-E83D8F340DAA}">
      <dsp:nvSpPr>
        <dsp:cNvPr id="0" name=""/>
        <dsp:cNvSpPr/>
      </dsp:nvSpPr>
      <dsp:spPr>
        <a:xfrm>
          <a:off x="7470291" y="1616960"/>
          <a:ext cx="3096108" cy="2183045"/>
        </a:xfrm>
        <a:prstGeom prst="roundRect">
          <a:avLst/>
        </a:prstGeom>
        <a:solidFill>
          <a:schemeClr val="accent6"/>
        </a:solidFill>
        <a:ln w="12700" cap="flat" cmpd="sng" algn="ctr">
          <a:solidFill>
            <a:schemeClr val="accent6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4000" b="1" i="0" u="none" kern="1200" dirty="0">
              <a:solidFill>
                <a:schemeClr val="tx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rPr>
            <a:t>在主裡</a:t>
          </a:r>
          <a:endParaRPr lang="en-US" sz="4000" b="1" i="0" u="none" kern="1200" dirty="0">
            <a:solidFill>
              <a:schemeClr val="tx1"/>
            </a:solidFill>
            <a:latin typeface="Microsoft JhengHei" panose="020B0604030504040204" pitchFamily="34" charset="-120"/>
            <a:ea typeface="Microsoft JhengHei" panose="020B0604030504040204" pitchFamily="34" charset="-120"/>
            <a:cs typeface="BiauKai"/>
          </a:endParaRPr>
        </a:p>
      </dsp:txBody>
      <dsp:txXfrm>
        <a:off x="7576858" y="1723527"/>
        <a:ext cx="2882974" cy="19699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918971-EBE9-4845-8A15-26FB6CA57AFC}">
      <dsp:nvSpPr>
        <dsp:cNvPr id="0" name=""/>
        <dsp:cNvSpPr/>
      </dsp:nvSpPr>
      <dsp:spPr>
        <a:xfrm>
          <a:off x="5193233" y="0"/>
          <a:ext cx="4136240" cy="4675293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t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4000" kern="1200" dirty="0">
            <a:solidFill>
              <a:schemeClr val="bg1"/>
            </a:solidFill>
          </a:endParaRPr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3600" b="1" i="0" u="none" kern="1200" dirty="0">
              <a:solidFill>
                <a:schemeClr val="tx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BiauKai"/>
            </a:rPr>
            <a:t>謙和</a:t>
          </a:r>
          <a:endParaRPr lang="en-US" sz="3600" b="1" i="0" kern="1200" dirty="0">
            <a:solidFill>
              <a:schemeClr val="bg1"/>
            </a:solidFill>
            <a:latin typeface="Microsoft JhengHei" panose="020B0604030504040204" pitchFamily="34" charset="-120"/>
            <a:ea typeface="Microsoft JhengHei" panose="020B0604030504040204" pitchFamily="34" charset="-120"/>
          </a:endParaRPr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3600" b="1" i="0" kern="1200" dirty="0">
              <a:solidFill>
                <a:schemeClr val="tx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BiauKai"/>
            </a:rPr>
            <a:t>主已經近</a:t>
          </a:r>
          <a:endParaRPr lang="en-US" sz="3600" b="1" i="0" kern="1200" dirty="0">
            <a:solidFill>
              <a:schemeClr val="tx1"/>
            </a:solidFill>
            <a:latin typeface="Microsoft JhengHei" panose="020B0604030504040204" pitchFamily="34" charset="-120"/>
            <a:ea typeface="Microsoft JhengHei" panose="020B0604030504040204" pitchFamily="34" charset="-120"/>
            <a:cs typeface="BiauKai"/>
          </a:endParaRPr>
        </a:p>
      </dsp:txBody>
      <dsp:txXfrm>
        <a:off x="5193233" y="584412"/>
        <a:ext cx="2585150" cy="3506469"/>
      </dsp:txXfrm>
    </dsp:sp>
    <dsp:sp modelId="{7A8D14C7-81E9-45AD-8A65-6AEBAA0F13AB}">
      <dsp:nvSpPr>
        <dsp:cNvPr id="0" name=""/>
        <dsp:cNvSpPr/>
      </dsp:nvSpPr>
      <dsp:spPr>
        <a:xfrm>
          <a:off x="245794" y="611177"/>
          <a:ext cx="4921409" cy="2822708"/>
        </a:xfrm>
        <a:prstGeom prst="roundRect">
          <a:avLst/>
        </a:prstGeom>
        <a:solidFill>
          <a:schemeClr val="accent1"/>
        </a:solidFill>
        <a:ln w="12700" cap="flat" cmpd="sng" algn="ctr">
          <a:solidFill>
            <a:schemeClr val="accent1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3600" b="1" i="0" kern="1200" baseline="30000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rPr>
            <a:t>4:5  </a:t>
          </a:r>
          <a:r>
            <a:rPr lang="zh-TW" altLang="en-US" sz="3600" b="1" i="0" kern="1200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要讓所有人看出你們的</a:t>
          </a:r>
          <a:r>
            <a:rPr lang="zh-TW" altLang="en-US" sz="3600" b="1" i="0" u="sng" kern="1200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謙和</a:t>
          </a:r>
          <a:r>
            <a:rPr lang="zh-TW" altLang="en-US" sz="3600" b="1" i="0" kern="1200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。</a:t>
          </a:r>
          <a:r>
            <a:rPr lang="zh-TW" altLang="en-US" sz="3600" b="1" i="0" u="sng" kern="1200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主已經近</a:t>
          </a:r>
          <a:r>
            <a:rPr lang="zh-TW" altLang="en-US" sz="3600" b="1" i="0" kern="1200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了！ </a:t>
          </a:r>
          <a:r>
            <a:rPr lang="zh-TW" altLang="en-US" sz="3600" b="1" i="0" kern="1200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rPr>
            <a:t>。</a:t>
          </a:r>
          <a:endParaRPr lang="en-US" sz="3600" b="1" i="0" kern="1200" dirty="0">
            <a:solidFill>
              <a:schemeClr val="tx1"/>
            </a:solidFill>
            <a:latin typeface="Microsoft JhengHei UI" panose="020B0604030504040204" pitchFamily="34" charset="-120"/>
            <a:ea typeface="Microsoft JhengHei UI" panose="020B0604030504040204" pitchFamily="34" charset="-120"/>
            <a:cs typeface="BiauKai"/>
          </a:endParaRPr>
        </a:p>
      </dsp:txBody>
      <dsp:txXfrm>
        <a:off x="383587" y="748970"/>
        <a:ext cx="4645823" cy="254712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C8B3F7-5C61-497A-AE4E-231390952197}">
      <dsp:nvSpPr>
        <dsp:cNvPr id="0" name=""/>
        <dsp:cNvSpPr/>
      </dsp:nvSpPr>
      <dsp:spPr>
        <a:xfrm>
          <a:off x="-260131" y="52833"/>
          <a:ext cx="7962392" cy="841245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satMod val="103000"/>
                <a:lumMod val="102000"/>
                <a:tint val="94000"/>
              </a:schemeClr>
            </a:gs>
            <a:gs pos="50000">
              <a:schemeClr val="accent6">
                <a:satMod val="110000"/>
                <a:lumMod val="100000"/>
                <a:shade val="100000"/>
              </a:schemeClr>
            </a:gs>
            <a:gs pos="100000">
              <a:schemeClr val="accent6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3">
          <a:schemeClr val="accent6"/>
        </a:fillRef>
        <a:effectRef idx="2">
          <a:schemeClr val="accent6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i="0" kern="1200" dirty="0" err="1">
              <a:solidFill>
                <a:schemeClr val="tx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BiauKai"/>
            </a:rPr>
            <a:t>三個行動</a:t>
          </a:r>
          <a:endParaRPr lang="en-US" sz="4000" b="1" i="0" kern="1200" dirty="0">
            <a:solidFill>
              <a:schemeClr val="tx1"/>
            </a:solidFill>
            <a:latin typeface="Microsoft JhengHei" panose="020B0604030504040204" pitchFamily="34" charset="-120"/>
            <a:ea typeface="Microsoft JhengHei" panose="020B0604030504040204" pitchFamily="34" charset="-120"/>
            <a:cs typeface="BiauKai"/>
          </a:endParaRPr>
        </a:p>
      </dsp:txBody>
      <dsp:txXfrm>
        <a:off x="-235492" y="77472"/>
        <a:ext cx="6532059" cy="791967"/>
      </dsp:txXfrm>
    </dsp:sp>
    <dsp:sp modelId="{22FB466F-550E-4DA4-95BA-337DD7E156B3}">
      <dsp:nvSpPr>
        <dsp:cNvPr id="0" name=""/>
        <dsp:cNvSpPr/>
      </dsp:nvSpPr>
      <dsp:spPr>
        <a:xfrm>
          <a:off x="-87583" y="954790"/>
          <a:ext cx="8859833" cy="2113778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accent1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altLang="zh-TW" sz="3200" b="1" i="0" kern="1200" baseline="30000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rPr>
            <a:t>4:6  </a:t>
          </a:r>
          <a:r>
            <a:rPr lang="zh-TW" altLang="en-US" sz="3200" b="1" i="0" kern="1200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你們</a:t>
          </a:r>
          <a:r>
            <a:rPr lang="zh-TW" altLang="en-US" sz="3200" b="1" i="0" u="sng" kern="1200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不要</a:t>
          </a:r>
          <a:r>
            <a:rPr lang="zh-TW" altLang="en-US" sz="3200" b="1" i="0" u="none" kern="1200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為任何事</a:t>
          </a:r>
          <a:r>
            <a:rPr lang="zh-TW" altLang="en-US" sz="3200" b="1" i="0" u="sng" kern="1200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憂慮</a:t>
          </a:r>
          <a:r>
            <a:rPr lang="zh-TW" altLang="en-US" sz="3200" b="1" i="0" kern="1200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，而要</a:t>
          </a:r>
          <a:r>
            <a:rPr lang="zh-TW" altLang="en-US" sz="3200" b="1" i="0" u="sng" kern="1200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凡事</a:t>
          </a:r>
          <a:r>
            <a:rPr lang="zh-TW" altLang="en-US" sz="3200" b="1" i="0" kern="1200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藉著</a:t>
          </a:r>
          <a:r>
            <a:rPr lang="zh-TW" altLang="en-US" sz="3200" b="1" i="0" u="sng" kern="1200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禱告、祈求和感恩</a:t>
          </a:r>
          <a:r>
            <a:rPr lang="zh-TW" altLang="en-US" sz="3200" b="1" i="0" kern="1200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，讓　</a:t>
          </a:r>
          <a:r>
            <a:rPr lang="zh-TW" altLang="en-US" sz="3200" b="1" i="0" u="sng" kern="1200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神</a:t>
          </a:r>
          <a:r>
            <a:rPr lang="zh-TW" altLang="en-US" sz="3200" b="1" i="0" kern="1200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知道你們的</a:t>
          </a:r>
          <a:r>
            <a:rPr lang="zh-TW" altLang="en-US" sz="3200" b="1" i="0" u="sng" kern="1200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請求</a:t>
          </a:r>
          <a:r>
            <a:rPr lang="zh-TW" altLang="en-US" sz="3200" b="1" i="0" u="none" kern="1200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rPr>
            <a:t>。</a:t>
          </a:r>
          <a:endParaRPr lang="en-US" sz="3200" b="1" i="0" u="none" kern="1200" dirty="0">
            <a:solidFill>
              <a:schemeClr val="tx1"/>
            </a:solidFill>
            <a:latin typeface="Microsoft JhengHei UI" panose="020B0604030504040204" pitchFamily="34" charset="-120"/>
            <a:ea typeface="Microsoft JhengHei UI" panose="020B0604030504040204" pitchFamily="34" charset="-120"/>
            <a:cs typeface="BiauKai"/>
          </a:endParaRPr>
        </a:p>
      </dsp:txBody>
      <dsp:txXfrm>
        <a:off x="-25673" y="1016700"/>
        <a:ext cx="6975464" cy="1989958"/>
      </dsp:txXfrm>
    </dsp:sp>
    <dsp:sp modelId="{AC8E028E-7AC7-4411-9981-D39BC6BB5F12}">
      <dsp:nvSpPr>
        <dsp:cNvPr id="0" name=""/>
        <dsp:cNvSpPr/>
      </dsp:nvSpPr>
      <dsp:spPr>
        <a:xfrm>
          <a:off x="380845" y="3157727"/>
          <a:ext cx="9328101" cy="1353312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satMod val="103000"/>
                <a:lumMod val="102000"/>
                <a:tint val="94000"/>
              </a:schemeClr>
            </a:gs>
            <a:gs pos="50000">
              <a:schemeClr val="accent6">
                <a:satMod val="110000"/>
                <a:lumMod val="100000"/>
                <a:shade val="100000"/>
              </a:schemeClr>
            </a:gs>
            <a:gs pos="100000">
              <a:schemeClr val="accent6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altLang="zh-TW" sz="3600" b="1" i="0" u="none" kern="1200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rPr>
            <a:t>1. </a:t>
          </a:r>
          <a:r>
            <a:rPr lang="zh-TW" altLang="en-US" sz="3600" b="1" i="0" u="none" kern="1200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不要</a:t>
          </a:r>
          <a:r>
            <a:rPr lang="zh-TW" altLang="en-US" sz="3600" b="1" i="0" u="none" kern="1200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rPr>
            <a:t>憂慮、</a:t>
          </a:r>
          <a:r>
            <a:rPr lang="en-US" altLang="zh-TW" sz="3600" b="1" i="0" u="none" kern="1200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rPr>
            <a:t>2. </a:t>
          </a:r>
          <a:r>
            <a:rPr lang="zh-TW" altLang="en-US" sz="3600" b="1" i="0" u="none" kern="1200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rPr>
            <a:t>凡事禱告祈求感恩、</a:t>
          </a:r>
          <a:r>
            <a:rPr lang="en-US" altLang="zh-TW" sz="3600" b="1" i="0" u="none" kern="1200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rPr>
            <a:t>3. </a:t>
          </a:r>
          <a:r>
            <a:rPr lang="zh-TW" altLang="en-US" sz="3600" b="1" i="0" u="none" kern="1200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請求</a:t>
          </a:r>
          <a:r>
            <a:rPr lang="zh-TW" altLang="en-US" sz="3600" b="1" i="0" u="none" kern="1200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rPr>
            <a:t>神</a:t>
          </a:r>
          <a:endParaRPr lang="en-US" sz="3600" b="1" i="0" u="none" kern="1200" dirty="0">
            <a:solidFill>
              <a:schemeClr val="tx1"/>
            </a:solidFill>
            <a:latin typeface="Microsoft JhengHei UI" panose="020B0604030504040204" pitchFamily="34" charset="-120"/>
            <a:ea typeface="Microsoft JhengHei UI" panose="020B0604030504040204" pitchFamily="34" charset="-120"/>
            <a:cs typeface="BiauKai"/>
          </a:endParaRPr>
        </a:p>
      </dsp:txBody>
      <dsp:txXfrm>
        <a:off x="420482" y="3197364"/>
        <a:ext cx="7395228" cy="1274038"/>
      </dsp:txXfrm>
    </dsp:sp>
    <dsp:sp modelId="{360CAA51-113A-4EAA-BC4D-EDC8E2C66218}">
      <dsp:nvSpPr>
        <dsp:cNvPr id="0" name=""/>
        <dsp:cNvSpPr/>
      </dsp:nvSpPr>
      <dsp:spPr>
        <a:xfrm>
          <a:off x="6820111" y="700227"/>
          <a:ext cx="879652" cy="879652"/>
        </a:xfrm>
        <a:prstGeom prst="downArrow">
          <a:avLst>
            <a:gd name="adj1" fmla="val 55000"/>
            <a:gd name="adj2" fmla="val 45000"/>
          </a:avLst>
        </a:prstGeom>
        <a:solidFill>
          <a:schemeClr val="accent3"/>
        </a:solidFill>
        <a:ln w="12700" cap="flat" cmpd="sng" algn="ctr">
          <a:solidFill>
            <a:schemeClr val="accent3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7018033" y="700227"/>
        <a:ext cx="483808" cy="661938"/>
      </dsp:txXfrm>
    </dsp:sp>
    <dsp:sp modelId="{034FB0A1-E8BA-420F-8231-7135679096F8}">
      <dsp:nvSpPr>
        <dsp:cNvPr id="0" name=""/>
        <dsp:cNvSpPr/>
      </dsp:nvSpPr>
      <dsp:spPr>
        <a:xfrm>
          <a:off x="7834168" y="2573804"/>
          <a:ext cx="879652" cy="879652"/>
        </a:xfrm>
        <a:prstGeom prst="downArrow">
          <a:avLst>
            <a:gd name="adj1" fmla="val 55000"/>
            <a:gd name="adj2" fmla="val 45000"/>
          </a:avLst>
        </a:prstGeom>
        <a:solidFill>
          <a:schemeClr val="accent3"/>
        </a:solidFill>
        <a:ln w="12700" cap="flat" cmpd="sng" algn="ctr">
          <a:solidFill>
            <a:schemeClr val="accent3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8032090" y="2573804"/>
        <a:ext cx="483808" cy="66193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862EEF-6F6B-4DBE-A2D8-F2ED4CF3A45A}">
      <dsp:nvSpPr>
        <dsp:cNvPr id="0" name=""/>
        <dsp:cNvSpPr/>
      </dsp:nvSpPr>
      <dsp:spPr>
        <a:xfrm rot="5400000">
          <a:off x="6795520" y="-2787620"/>
          <a:ext cx="1046574" cy="688828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zh-TW" sz="3200" b="1" i="0" kern="1200" dirty="0"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rPr>
            <a:t>吃什麼？喝什麼？穿什麼？</a:t>
          </a:r>
          <a:endParaRPr lang="en-US" sz="3200" b="1" i="0" kern="1200" dirty="0">
            <a:latin typeface="Microsoft JhengHei UI" panose="020B0604030504040204" pitchFamily="34" charset="-120"/>
            <a:ea typeface="Microsoft JhengHei UI" panose="020B0604030504040204" pitchFamily="34" charset="-120"/>
            <a:cs typeface="BiauKai"/>
          </a:endParaRP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zh-TW" sz="3200" b="1" i="0" kern="1200" dirty="0"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rPr>
            <a:t>為明天</a:t>
          </a:r>
          <a:r>
            <a:rPr lang="zh-TW" sz="3200" b="1" i="0" kern="1200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rPr>
            <a:t>憂慮</a:t>
          </a:r>
          <a:r>
            <a:rPr lang="zh-TW" altLang="en-US" sz="3200" b="1" i="0" kern="1200" dirty="0"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rPr>
            <a:t>？</a:t>
          </a:r>
          <a:endParaRPr lang="en-US" sz="3200" b="1" i="0" kern="1200" dirty="0">
            <a:latin typeface="Microsoft JhengHei UI" panose="020B0604030504040204" pitchFamily="34" charset="-120"/>
            <a:ea typeface="Microsoft JhengHei UI" panose="020B0604030504040204" pitchFamily="34" charset="-120"/>
            <a:cs typeface="BiauKai"/>
          </a:endParaRPr>
        </a:p>
      </dsp:txBody>
      <dsp:txXfrm rot="-5400000">
        <a:off x="3874663" y="184327"/>
        <a:ext cx="6837199" cy="944394"/>
      </dsp:txXfrm>
    </dsp:sp>
    <dsp:sp modelId="{46DF4B1C-F973-4E9F-8026-65DE09812AE8}">
      <dsp:nvSpPr>
        <dsp:cNvPr id="0" name=""/>
        <dsp:cNvSpPr/>
      </dsp:nvSpPr>
      <dsp:spPr>
        <a:xfrm>
          <a:off x="0" y="24340"/>
          <a:ext cx="3874662" cy="1308218"/>
        </a:xfrm>
        <a:prstGeom prst="roundRect">
          <a:avLst/>
        </a:prstGeom>
        <a:gradFill rotWithShape="1">
          <a:gsLst>
            <a:gs pos="0">
              <a:schemeClr val="accent2">
                <a:satMod val="103000"/>
                <a:lumMod val="102000"/>
                <a:tint val="94000"/>
              </a:schemeClr>
            </a:gs>
            <a:gs pos="50000">
              <a:schemeClr val="accent2">
                <a:satMod val="110000"/>
                <a:lumMod val="100000"/>
                <a:shade val="100000"/>
              </a:schemeClr>
            </a:gs>
            <a:gs pos="100000">
              <a:schemeClr val="accent2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600" b="1" i="0" u="none" kern="1200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不要</a:t>
          </a:r>
          <a:r>
            <a:rPr lang="zh-TW" sz="3600" b="1" i="0" kern="1200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rPr>
            <a:t>憂慮</a:t>
          </a:r>
          <a:endParaRPr lang="en-US" sz="3600" b="1" i="0" kern="1200" dirty="0">
            <a:solidFill>
              <a:schemeClr val="tx1"/>
            </a:solidFill>
            <a:latin typeface="Microsoft JhengHei UI" panose="020B0604030504040204" pitchFamily="34" charset="-120"/>
            <a:ea typeface="Microsoft JhengHei UI" panose="020B0604030504040204" pitchFamily="34" charset="-120"/>
            <a:cs typeface="BiauKai"/>
          </a:endParaRPr>
        </a:p>
      </dsp:txBody>
      <dsp:txXfrm>
        <a:off x="63862" y="88202"/>
        <a:ext cx="3746938" cy="1180494"/>
      </dsp:txXfrm>
    </dsp:sp>
    <dsp:sp modelId="{504F3498-D307-48BB-AA14-6D5FC933790F}">
      <dsp:nvSpPr>
        <dsp:cNvPr id="0" name=""/>
        <dsp:cNvSpPr/>
      </dsp:nvSpPr>
      <dsp:spPr>
        <a:xfrm rot="5400000">
          <a:off x="6575674" y="-1328751"/>
          <a:ext cx="1399782" cy="680937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sz="3200" b="1" i="0" kern="1200" dirty="0"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rPr>
            <a:t>無一件事小到主不願聽</a:t>
          </a:r>
          <a:endParaRPr lang="en-US" sz="3200" b="1" i="0" kern="1200" dirty="0">
            <a:latin typeface="Microsoft JhengHei UI" panose="020B0604030504040204" pitchFamily="34" charset="-120"/>
            <a:ea typeface="Microsoft JhengHei UI" panose="020B0604030504040204" pitchFamily="34" charset="-120"/>
            <a:cs typeface="BiauKai"/>
          </a:endParaRP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sz="3200" b="1" i="0" kern="1200" dirty="0"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rPr>
            <a:t>無一件事大到主沒能力處理</a:t>
          </a:r>
          <a:endParaRPr lang="en-US" sz="3200" b="1" i="0" kern="1200" dirty="0">
            <a:latin typeface="Microsoft JhengHei UI" panose="020B0604030504040204" pitchFamily="34" charset="-120"/>
            <a:ea typeface="Microsoft JhengHei UI" panose="020B0604030504040204" pitchFamily="34" charset="-120"/>
            <a:cs typeface="BiauKai"/>
          </a:endParaRPr>
        </a:p>
      </dsp:txBody>
      <dsp:txXfrm rot="-5400000">
        <a:off x="3870878" y="1444377"/>
        <a:ext cx="6741042" cy="1263118"/>
      </dsp:txXfrm>
    </dsp:sp>
    <dsp:sp modelId="{939B7DB5-8182-4DDD-949D-36F104F4F2D4}">
      <dsp:nvSpPr>
        <dsp:cNvPr id="0" name=""/>
        <dsp:cNvSpPr/>
      </dsp:nvSpPr>
      <dsp:spPr>
        <a:xfrm>
          <a:off x="0" y="1421826"/>
          <a:ext cx="3870878" cy="1308218"/>
        </a:xfrm>
        <a:prstGeom prst="roundRect">
          <a:avLst/>
        </a:prstGeom>
        <a:gradFill rotWithShape="1">
          <a:gsLst>
            <a:gs pos="0">
              <a:schemeClr val="accent2">
                <a:satMod val="103000"/>
                <a:lumMod val="102000"/>
                <a:tint val="94000"/>
              </a:schemeClr>
            </a:gs>
            <a:gs pos="50000">
              <a:schemeClr val="accent2">
                <a:satMod val="110000"/>
                <a:lumMod val="100000"/>
                <a:shade val="100000"/>
              </a:schemeClr>
            </a:gs>
            <a:gs pos="100000">
              <a:schemeClr val="accent2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3600" b="1" i="0" kern="1200" dirty="0">
              <a:solidFill>
                <a:schemeClr val="tx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BiauKai"/>
            </a:rPr>
            <a:t>凡事禱告、祈求</a:t>
          </a:r>
          <a:r>
            <a:rPr lang="zh-TW" altLang="en-US" sz="3600" b="1" i="0" kern="1200" dirty="0">
              <a:solidFill>
                <a:schemeClr val="tx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BiauKai"/>
            </a:rPr>
            <a:t>、</a:t>
          </a:r>
          <a:r>
            <a:rPr lang="zh-TW" altLang="en-US" sz="3600" b="1" i="0" u="none" kern="1200" dirty="0">
              <a:solidFill>
                <a:schemeClr val="tx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BiauKai"/>
            </a:rPr>
            <a:t>感恩</a:t>
          </a:r>
          <a:endParaRPr lang="en-US" sz="3600" b="1" i="0" kern="1200" dirty="0">
            <a:solidFill>
              <a:schemeClr val="tx1"/>
            </a:solidFill>
            <a:latin typeface="Microsoft JhengHei" panose="020B0604030504040204" pitchFamily="34" charset="-120"/>
            <a:ea typeface="Microsoft JhengHei" panose="020B0604030504040204" pitchFamily="34" charset="-120"/>
            <a:cs typeface="BiauKai"/>
          </a:endParaRPr>
        </a:p>
      </dsp:txBody>
      <dsp:txXfrm>
        <a:off x="63862" y="1485688"/>
        <a:ext cx="3743154" cy="1180494"/>
      </dsp:txXfrm>
    </dsp:sp>
    <dsp:sp modelId="{C81FB078-1386-482C-B6A0-A80EDB6FDC69}">
      <dsp:nvSpPr>
        <dsp:cNvPr id="0" name=""/>
        <dsp:cNvSpPr/>
      </dsp:nvSpPr>
      <dsp:spPr>
        <a:xfrm rot="5400000">
          <a:off x="5795733" y="916383"/>
          <a:ext cx="3031853" cy="688156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zh-TW" sz="3200" b="1" i="0" kern="1200" dirty="0"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rPr>
            <a:t>憂慮的出口</a:t>
          </a:r>
          <a:endParaRPr lang="en-US" sz="3200" b="1" i="0" kern="1200" dirty="0">
            <a:latin typeface="Microsoft JhengHei UI" panose="020B0604030504040204" pitchFamily="34" charset="-120"/>
            <a:ea typeface="Microsoft JhengHei UI" panose="020B0604030504040204" pitchFamily="34" charset="-120"/>
            <a:cs typeface="BiauKai"/>
          </a:endParaRP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zh-TW" sz="3200" b="1" i="0" kern="1200" dirty="0"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rPr>
            <a:t>凡勞苦擔重擔的人，可以到我這裡來，我就使你們得安息</a:t>
          </a:r>
          <a:r>
            <a:rPr lang="zh-TW" altLang="en-US" sz="3200" b="1" i="0" kern="1200" dirty="0"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rPr>
            <a:t>！</a:t>
          </a:r>
          <a:endParaRPr lang="en-US" sz="3200" b="1" i="0" kern="1200" dirty="0">
            <a:latin typeface="Microsoft JhengHei UI" panose="020B0604030504040204" pitchFamily="34" charset="-120"/>
            <a:ea typeface="Microsoft JhengHei UI" panose="020B0604030504040204" pitchFamily="34" charset="-120"/>
            <a:cs typeface="BiauKai"/>
          </a:endParaRP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zh-TW" sz="3200" b="1" i="0" kern="1200" dirty="0"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rPr>
            <a:t>你們要把一切憂慮卸給神，因為他顧念你們</a:t>
          </a:r>
          <a:r>
            <a:rPr lang="zh-TW" altLang="en-US" sz="3200" b="1" i="0" kern="1200" dirty="0"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rPr>
            <a:t>。</a:t>
          </a:r>
          <a:endParaRPr lang="en-US" sz="3200" b="1" i="0" kern="1200" dirty="0">
            <a:latin typeface="Microsoft JhengHei UI" panose="020B0604030504040204" pitchFamily="34" charset="-120"/>
            <a:ea typeface="Microsoft JhengHei UI" panose="020B0604030504040204" pitchFamily="34" charset="-120"/>
            <a:cs typeface="BiauKai"/>
          </a:endParaRPr>
        </a:p>
      </dsp:txBody>
      <dsp:txXfrm rot="-5400000">
        <a:off x="3870879" y="2989241"/>
        <a:ext cx="6733559" cy="2735847"/>
      </dsp:txXfrm>
    </dsp:sp>
    <dsp:sp modelId="{2407D741-5FD4-4CC7-B25B-77D66BBAF5AA}">
      <dsp:nvSpPr>
        <dsp:cNvPr id="0" name=""/>
        <dsp:cNvSpPr/>
      </dsp:nvSpPr>
      <dsp:spPr>
        <a:xfrm>
          <a:off x="0" y="3703055"/>
          <a:ext cx="3870878" cy="1308218"/>
        </a:xfrm>
        <a:prstGeom prst="roundRect">
          <a:avLst/>
        </a:prstGeom>
        <a:gradFill rotWithShape="1">
          <a:gsLst>
            <a:gs pos="0">
              <a:schemeClr val="accent2">
                <a:satMod val="103000"/>
                <a:lumMod val="102000"/>
                <a:tint val="94000"/>
              </a:schemeClr>
            </a:gs>
            <a:gs pos="50000">
              <a:schemeClr val="accent2">
                <a:satMod val="110000"/>
                <a:lumMod val="100000"/>
                <a:shade val="100000"/>
              </a:schemeClr>
            </a:gs>
            <a:gs pos="100000">
              <a:schemeClr val="accent2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600" b="1" i="0" u="none" kern="1200" dirty="0">
              <a:solidFill>
                <a:schemeClr val="tx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rPr>
            <a:t>請求</a:t>
          </a:r>
          <a:r>
            <a:rPr lang="zh-TW" altLang="en-US" sz="3600" b="1" i="0" kern="1200" dirty="0">
              <a:solidFill>
                <a:schemeClr val="tx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BiauKai"/>
            </a:rPr>
            <a:t>神</a:t>
          </a:r>
          <a:endParaRPr lang="en-US" sz="3600" b="1" i="0" kern="1200" dirty="0">
            <a:solidFill>
              <a:schemeClr val="tx1"/>
            </a:solidFill>
            <a:latin typeface="Microsoft JhengHei" panose="020B0604030504040204" pitchFamily="34" charset="-120"/>
            <a:ea typeface="Microsoft JhengHei" panose="020B0604030504040204" pitchFamily="34" charset="-120"/>
            <a:cs typeface="BiauKai"/>
          </a:endParaRPr>
        </a:p>
      </dsp:txBody>
      <dsp:txXfrm>
        <a:off x="63862" y="3766917"/>
        <a:ext cx="3743154" cy="118049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E407DF-BCE0-4CA0-928A-BFEA7FAB80D3}">
      <dsp:nvSpPr>
        <dsp:cNvPr id="0" name=""/>
        <dsp:cNvSpPr/>
      </dsp:nvSpPr>
      <dsp:spPr>
        <a:xfrm>
          <a:off x="0" y="7525"/>
          <a:ext cx="6143356" cy="18836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sz="3500" b="1" i="0" kern="1200" dirty="0">
              <a:solidFill>
                <a:schemeClr val="tx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BiauKai"/>
            </a:rPr>
            <a:t>凡事</a:t>
          </a:r>
          <a:r>
            <a:rPr lang="zh-TW" altLang="en-US" sz="3500" b="1" i="0" kern="1200" dirty="0">
              <a:solidFill>
                <a:schemeClr val="tx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BiauKai"/>
            </a:rPr>
            <a:t>不要</a:t>
          </a:r>
          <a:r>
            <a:rPr lang="zh-TW" sz="3500" b="1" i="0" kern="1200" dirty="0">
              <a:solidFill>
                <a:schemeClr val="tx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BiauKai"/>
            </a:rPr>
            <a:t>憂慮，</a:t>
          </a:r>
          <a:endParaRPr lang="en-US" altLang="zh-TW" sz="3500" b="1" i="0" kern="1200" dirty="0">
            <a:solidFill>
              <a:schemeClr val="tx1"/>
            </a:solidFill>
            <a:latin typeface="Microsoft JhengHei" panose="020B0604030504040204" pitchFamily="34" charset="-120"/>
            <a:ea typeface="Microsoft JhengHei" panose="020B0604030504040204" pitchFamily="34" charset="-120"/>
            <a:cs typeface="BiauKai"/>
          </a:endParaRPr>
        </a:p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sz="3500" b="1" i="0" kern="1200" dirty="0">
              <a:solidFill>
                <a:schemeClr val="tx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BiauKai"/>
            </a:rPr>
            <a:t>凡事禱告祈求</a:t>
          </a:r>
          <a:r>
            <a:rPr lang="zh-TW" altLang="en-US" sz="3500" b="1" i="0" kern="1200" dirty="0">
              <a:solidFill>
                <a:schemeClr val="tx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BiauKai"/>
            </a:rPr>
            <a:t>感恩請求</a:t>
          </a:r>
          <a:r>
            <a:rPr lang="zh-TW" altLang="en-US" sz="3500" b="1" i="0" u="none" kern="1200" dirty="0">
              <a:solidFill>
                <a:schemeClr val="tx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BiauKai"/>
            </a:rPr>
            <a:t>神</a:t>
          </a:r>
          <a:r>
            <a:rPr lang="zh-TW" altLang="en-US" sz="3500" b="1" i="0" kern="1200" dirty="0">
              <a:solidFill>
                <a:schemeClr val="tx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BiauKai"/>
            </a:rPr>
            <a:t>。</a:t>
          </a:r>
          <a:endParaRPr lang="en-US" sz="3500" b="1" i="0" kern="1200" dirty="0">
            <a:solidFill>
              <a:schemeClr val="tx1"/>
            </a:solidFill>
            <a:latin typeface="Microsoft JhengHei" panose="020B0604030504040204" pitchFamily="34" charset="-120"/>
            <a:ea typeface="Microsoft JhengHei" panose="020B0604030504040204" pitchFamily="34" charset="-120"/>
            <a:cs typeface="BiauKai"/>
          </a:endParaRPr>
        </a:p>
      </dsp:txBody>
      <dsp:txXfrm>
        <a:off x="91955" y="99480"/>
        <a:ext cx="5959446" cy="1699789"/>
      </dsp:txXfrm>
    </dsp:sp>
    <dsp:sp modelId="{38C98B4A-3709-4B3E-ACED-C829329BD7D5}">
      <dsp:nvSpPr>
        <dsp:cNvPr id="0" name=""/>
        <dsp:cNvSpPr/>
      </dsp:nvSpPr>
      <dsp:spPr>
        <a:xfrm>
          <a:off x="0" y="1891225"/>
          <a:ext cx="6143356" cy="579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5052" tIns="44450" rIns="248920" bIns="4445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2700" kern="1200" dirty="0"/>
        </a:p>
      </dsp:txBody>
      <dsp:txXfrm>
        <a:off x="0" y="1891225"/>
        <a:ext cx="6143356" cy="579600"/>
      </dsp:txXfrm>
    </dsp:sp>
    <dsp:sp modelId="{49B73C88-C125-4DFF-9174-80250E1A9A79}">
      <dsp:nvSpPr>
        <dsp:cNvPr id="0" name=""/>
        <dsp:cNvSpPr/>
      </dsp:nvSpPr>
      <dsp:spPr>
        <a:xfrm>
          <a:off x="0" y="2470825"/>
          <a:ext cx="6143356" cy="18836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b="1" i="0" kern="1200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No worry for everything, Pray in everything. </a:t>
          </a:r>
        </a:p>
      </dsp:txBody>
      <dsp:txXfrm>
        <a:off x="91955" y="2562780"/>
        <a:ext cx="5959446" cy="1699789"/>
      </dsp:txXfrm>
    </dsp:sp>
    <dsp:sp modelId="{20C40E80-A05A-4ADF-835C-F5E100EE7DCB}">
      <dsp:nvSpPr>
        <dsp:cNvPr id="0" name=""/>
        <dsp:cNvSpPr/>
      </dsp:nvSpPr>
      <dsp:spPr>
        <a:xfrm>
          <a:off x="0" y="4354525"/>
          <a:ext cx="6143356" cy="579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5052" tIns="44450" rIns="248920" bIns="4445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2700" kern="1200" dirty="0"/>
        </a:p>
      </dsp:txBody>
      <dsp:txXfrm>
        <a:off x="0" y="4354525"/>
        <a:ext cx="6143356" cy="5796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D7314F-D82E-4002-9644-A5A71937B3E7}">
      <dsp:nvSpPr>
        <dsp:cNvPr id="0" name=""/>
        <dsp:cNvSpPr/>
      </dsp:nvSpPr>
      <dsp:spPr>
        <a:xfrm>
          <a:off x="2438399" y="67733"/>
          <a:ext cx="3251200" cy="325120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4600" b="1" i="0" kern="1200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人與神</a:t>
          </a:r>
          <a:endParaRPr lang="en-US" sz="4600" b="1" i="0" kern="1200" dirty="0">
            <a:solidFill>
              <a:schemeClr val="tx1"/>
            </a:solidFill>
            <a:latin typeface="Microsoft JhengHei UI" panose="020B0604030504040204" pitchFamily="34" charset="-120"/>
            <a:ea typeface="Microsoft JhengHei UI" panose="020B0604030504040204" pitchFamily="34" charset="-120"/>
            <a:cs typeface="BiauKai"/>
          </a:endParaRPr>
        </a:p>
      </dsp:txBody>
      <dsp:txXfrm>
        <a:off x="2871893" y="636693"/>
        <a:ext cx="2384213" cy="1463040"/>
      </dsp:txXfrm>
    </dsp:sp>
    <dsp:sp modelId="{56F6A7E0-F6B5-4A5E-BEF9-1C6D0D5D87F9}">
      <dsp:nvSpPr>
        <dsp:cNvPr id="0" name=""/>
        <dsp:cNvSpPr/>
      </dsp:nvSpPr>
      <dsp:spPr>
        <a:xfrm>
          <a:off x="3611541" y="2099733"/>
          <a:ext cx="3251200" cy="325120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4600" b="1" i="0" kern="1200" dirty="0" err="1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rPr>
            <a:t>人與</a:t>
          </a:r>
          <a:endParaRPr lang="en-US" sz="4600" b="1" i="0" kern="1200" dirty="0">
            <a:solidFill>
              <a:schemeClr val="tx1"/>
            </a:solidFill>
            <a:latin typeface="Microsoft JhengHei UI" panose="020B0604030504040204" pitchFamily="34" charset="-120"/>
            <a:ea typeface="Microsoft JhengHei UI" panose="020B0604030504040204" pitchFamily="34" charset="-120"/>
            <a:cs typeface="BiauKai"/>
          </a:endParaRPr>
        </a:p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4600" b="1" i="0" kern="1200" dirty="0" err="1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rPr>
            <a:t>別人</a:t>
          </a:r>
          <a:endParaRPr lang="en-US" sz="4600" b="1" i="0" kern="1200" dirty="0">
            <a:solidFill>
              <a:schemeClr val="tx1"/>
            </a:solidFill>
            <a:latin typeface="Microsoft JhengHei UI" panose="020B0604030504040204" pitchFamily="34" charset="-120"/>
            <a:ea typeface="Microsoft JhengHei UI" panose="020B0604030504040204" pitchFamily="34" charset="-120"/>
            <a:cs typeface="BiauKai"/>
          </a:endParaRPr>
        </a:p>
      </dsp:txBody>
      <dsp:txXfrm>
        <a:off x="4605866" y="2939626"/>
        <a:ext cx="1950720" cy="1788160"/>
      </dsp:txXfrm>
    </dsp:sp>
    <dsp:sp modelId="{5655E749-39CE-4A17-B61A-63A9CAD980F5}">
      <dsp:nvSpPr>
        <dsp:cNvPr id="0" name=""/>
        <dsp:cNvSpPr/>
      </dsp:nvSpPr>
      <dsp:spPr>
        <a:xfrm>
          <a:off x="1231803" y="2133188"/>
          <a:ext cx="3251200" cy="325120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4600" b="1" i="0" kern="1200" dirty="0" err="1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rPr>
            <a:t>人與</a:t>
          </a:r>
          <a:endParaRPr lang="en-US" sz="4600" b="1" i="0" kern="1200" dirty="0">
            <a:solidFill>
              <a:schemeClr val="tx1"/>
            </a:solidFill>
            <a:latin typeface="Microsoft JhengHei UI" panose="020B0604030504040204" pitchFamily="34" charset="-120"/>
            <a:ea typeface="Microsoft JhengHei UI" panose="020B0604030504040204" pitchFamily="34" charset="-120"/>
            <a:cs typeface="BiauKai"/>
          </a:endParaRPr>
        </a:p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4600" b="1" i="0" kern="1200" dirty="0" err="1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rPr>
            <a:t>自己</a:t>
          </a:r>
          <a:endParaRPr lang="en-US" sz="4600" b="1" i="0" kern="1200" dirty="0">
            <a:solidFill>
              <a:schemeClr val="tx1"/>
            </a:solidFill>
            <a:latin typeface="Microsoft JhengHei UI" panose="020B0604030504040204" pitchFamily="34" charset="-120"/>
            <a:ea typeface="Microsoft JhengHei UI" panose="020B0604030504040204" pitchFamily="34" charset="-120"/>
            <a:cs typeface="BiauKai"/>
          </a:endParaRPr>
        </a:p>
      </dsp:txBody>
      <dsp:txXfrm>
        <a:off x="1537958" y="2973081"/>
        <a:ext cx="1950720" cy="17881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charset="0"/>
              </a:defRPr>
            </a:lvl1pPr>
          </a:lstStyle>
          <a:p>
            <a:pPr>
              <a:defRPr/>
            </a:pPr>
            <a:fld id="{66F3F091-AA82-A049-BA4A-48458CE9E274}" type="datetimeFigureOut">
              <a:rPr lang="en-US" altLang="x-none"/>
              <a:pPr>
                <a:defRPr/>
              </a:pPr>
              <a:t>6/23/2022</a:t>
            </a:fld>
            <a:endParaRPr lang="en-US" alt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charset="0"/>
              </a:defRPr>
            </a:lvl1pPr>
          </a:lstStyle>
          <a:p>
            <a:pPr>
              <a:defRPr/>
            </a:pPr>
            <a:fld id="{5D123CD2-01A5-C348-8740-7E8D96010569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charset="0"/>
              </a:defRPr>
            </a:lvl1pPr>
          </a:lstStyle>
          <a:p>
            <a:pPr>
              <a:defRPr/>
            </a:pPr>
            <a:fld id="{A82954FF-6CB3-B34B-96BA-E091355972B9}" type="datetimeFigureOut">
              <a:rPr lang="en-US" altLang="x-none"/>
              <a:pPr>
                <a:defRPr/>
              </a:pPr>
              <a:t>6/23/2022</a:t>
            </a:fld>
            <a:endParaRPr lang="en-US" alt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charset="0"/>
              </a:defRPr>
            </a:lvl1pPr>
          </a:lstStyle>
          <a:p>
            <a:pPr>
              <a:defRPr/>
            </a:pPr>
            <a:fld id="{63832951-53F7-C148-A183-F80D3F5B689A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964474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813515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1517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3832951-53F7-C148-A183-F80D3F5B689A}" type="slidenum">
              <a:rPr lang="en-US" altLang="x-none" smtClean="0"/>
              <a:pPr>
                <a:defRPr/>
              </a:pPr>
              <a:t>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60711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2513012" y="1371600"/>
            <a:ext cx="7162800" cy="4114800"/>
          </a:xfrm>
          <a:prstGeom prst="rect">
            <a:avLst/>
          </a:prstGeom>
          <a:gradFill>
            <a:gsLst>
              <a:gs pos="417">
                <a:schemeClr val="bg2">
                  <a:lumMod val="35000"/>
                  <a:lumOff val="65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solidFill>
              <a:srgbClr val="FFFFFF"/>
            </a:solidFill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04160" y="1557867"/>
            <a:ext cx="6583680" cy="2560320"/>
          </a:xfrm>
        </p:spPr>
        <p:txBody>
          <a:bodyPr/>
          <a:lstStyle>
            <a:lvl1pPr algn="ctr">
              <a:lnSpc>
                <a:spcPct val="80000"/>
              </a:lnSpc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04160" y="4185919"/>
            <a:ext cx="6583680" cy="1097278"/>
          </a:xfrm>
        </p:spPr>
        <p:txBody>
          <a:bodyPr>
            <a:normAutofit/>
          </a:bodyPr>
          <a:lstStyle>
            <a:lvl1pPr marL="0" indent="0" algn="ctr">
              <a:spcBef>
                <a:spcPts val="1200"/>
              </a:spcBef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972308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-1" y="457200"/>
            <a:ext cx="12188826" cy="1270000"/>
          </a:xfrm>
          <a:prstGeom prst="rect">
            <a:avLst/>
          </a:prstGeom>
          <a:gradFill>
            <a:gsLst>
              <a:gs pos="417">
                <a:schemeClr val="bg2">
                  <a:lumMod val="20000"/>
                  <a:lumOff val="80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noFill/>
            <a:miter lim="800000"/>
          </a:ln>
          <a:scene3d>
            <a:camera prst="orthographicFront"/>
            <a:lightRig rig="threePt" dir="t"/>
          </a:scene3d>
          <a:sp3d>
            <a:contourClr>
              <a:srgbClr val="B0BCBC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5" name="Rectangle 4"/>
          <p:cNvSpPr/>
          <p:nvPr/>
        </p:nvSpPr>
        <p:spPr bwMode="ltGray">
          <a:xfrm>
            <a:off x="0" y="1697736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6" name="Rectangle 5"/>
          <p:cNvSpPr/>
          <p:nvPr/>
        </p:nvSpPr>
        <p:spPr bwMode="ltGray">
          <a:xfrm>
            <a:off x="0" y="457200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13DA3A3-1F68-4247-A8DB-43A0B89A2BA3}" type="datetimeFigureOut">
              <a:rPr lang="en-US" altLang="x-none"/>
              <a:pPr>
                <a:defRPr/>
              </a:pPr>
              <a:t>6/23/2022</a:t>
            </a:fld>
            <a:endParaRPr lang="en-US" altLang="x-none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6C5AABB-63E9-A64D-B3E9-9F053D1FE7B6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698953584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5334000" y="762000"/>
            <a:ext cx="6400800" cy="3340100"/>
          </a:xfrm>
          <a:prstGeom prst="rect">
            <a:avLst/>
          </a:prstGeom>
          <a:gradFill>
            <a:gsLst>
              <a:gs pos="417">
                <a:schemeClr val="bg2">
                  <a:lumMod val="35000"/>
                  <a:lumOff val="65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solidFill>
              <a:srgbClr val="FFFFFF"/>
            </a:solidFill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54040" y="1016001"/>
            <a:ext cx="5760720" cy="1828800"/>
          </a:xfrm>
        </p:spPr>
        <p:txBody>
          <a:bodyPr/>
          <a:lstStyle>
            <a:lvl1pPr algn="ctr">
              <a:lnSpc>
                <a:spcPct val="80000"/>
              </a:lnSpc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54040" y="2980267"/>
            <a:ext cx="576072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120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70315776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ummer 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5334000" y="762000"/>
            <a:ext cx="6400800" cy="3340100"/>
          </a:xfrm>
          <a:prstGeom prst="rect">
            <a:avLst/>
          </a:prstGeom>
          <a:gradFill>
            <a:gsLst>
              <a:gs pos="417">
                <a:schemeClr val="bg2">
                  <a:lumMod val="35000"/>
                  <a:lumOff val="65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solidFill>
              <a:srgbClr val="FFFFFF"/>
            </a:solidFill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54040" y="1016001"/>
            <a:ext cx="5760720" cy="1828800"/>
          </a:xfrm>
        </p:spPr>
        <p:txBody>
          <a:bodyPr/>
          <a:lstStyle>
            <a:lvl1pPr algn="ctr">
              <a:lnSpc>
                <a:spcPct val="80000"/>
              </a:lnSpc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54040" y="2980267"/>
            <a:ext cx="576072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120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82616804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utumn 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5334000" y="762000"/>
            <a:ext cx="6400800" cy="3340100"/>
          </a:xfrm>
          <a:prstGeom prst="rect">
            <a:avLst/>
          </a:prstGeom>
          <a:gradFill>
            <a:gsLst>
              <a:gs pos="417">
                <a:schemeClr val="bg2">
                  <a:lumMod val="35000"/>
                  <a:lumOff val="65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solidFill>
              <a:srgbClr val="FFFFFF"/>
            </a:solidFill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54040" y="1016001"/>
            <a:ext cx="5760720" cy="1828800"/>
          </a:xfrm>
        </p:spPr>
        <p:txBody>
          <a:bodyPr/>
          <a:lstStyle>
            <a:lvl1pPr algn="ctr">
              <a:lnSpc>
                <a:spcPct val="80000"/>
              </a:lnSpc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54040" y="2980267"/>
            <a:ext cx="576072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120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99776242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Winter 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5334000" y="762000"/>
            <a:ext cx="6400800" cy="3340100"/>
          </a:xfrm>
          <a:prstGeom prst="rect">
            <a:avLst/>
          </a:prstGeom>
          <a:gradFill>
            <a:gsLst>
              <a:gs pos="417">
                <a:schemeClr val="bg2">
                  <a:lumMod val="35000"/>
                  <a:lumOff val="65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solidFill>
              <a:srgbClr val="FFFFFF"/>
            </a:solidFill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54040" y="1016001"/>
            <a:ext cx="5760720" cy="1828800"/>
          </a:xfrm>
        </p:spPr>
        <p:txBody>
          <a:bodyPr/>
          <a:lstStyle>
            <a:lvl1pPr algn="ctr">
              <a:lnSpc>
                <a:spcPct val="80000"/>
              </a:lnSpc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54040" y="2980267"/>
            <a:ext cx="576072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120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0755877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ltGray">
          <a:xfrm>
            <a:off x="-1" y="457200"/>
            <a:ext cx="12188826" cy="1270000"/>
          </a:xfrm>
          <a:prstGeom prst="rect">
            <a:avLst/>
          </a:prstGeom>
          <a:gradFill>
            <a:gsLst>
              <a:gs pos="417">
                <a:schemeClr val="bg2">
                  <a:lumMod val="20000"/>
                  <a:lumOff val="80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noFill/>
            <a:miter lim="800000"/>
          </a:ln>
          <a:scene3d>
            <a:camera prst="orthographicFront"/>
            <a:lightRig rig="threePt" dir="t"/>
          </a:scene3d>
          <a:sp3d>
            <a:contourClr>
              <a:srgbClr val="B0BCBC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6" name="Rectangle 5"/>
          <p:cNvSpPr/>
          <p:nvPr/>
        </p:nvSpPr>
        <p:spPr bwMode="ltGray">
          <a:xfrm>
            <a:off x="0" y="1697736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" name="Rectangle 6"/>
          <p:cNvSpPr/>
          <p:nvPr/>
        </p:nvSpPr>
        <p:spPr bwMode="ltGray">
          <a:xfrm>
            <a:off x="0" y="457200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057399"/>
            <a:ext cx="4846320" cy="43434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8880" y="2057399"/>
            <a:ext cx="4846320" cy="43434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0AA958F-298C-1F42-B920-6516F52178D5}" type="datetimeFigureOut">
              <a:rPr lang="en-US" altLang="x-none"/>
              <a:pPr>
                <a:defRPr/>
              </a:pPr>
              <a:t>6/23/2022</a:t>
            </a:fld>
            <a:endParaRPr lang="en-US" altLang="x-none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0714D3-E4DB-794C-881E-2DEF1AFCC009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43139991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-1" y="457200"/>
            <a:ext cx="12188826" cy="1270000"/>
          </a:xfrm>
          <a:prstGeom prst="rect">
            <a:avLst/>
          </a:prstGeom>
          <a:gradFill>
            <a:gsLst>
              <a:gs pos="417">
                <a:schemeClr val="bg2">
                  <a:lumMod val="20000"/>
                  <a:lumOff val="80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noFill/>
            <a:miter lim="800000"/>
          </a:ln>
          <a:scene3d>
            <a:camera prst="orthographicFront"/>
            <a:lightRig rig="threePt" dir="t"/>
          </a:scene3d>
          <a:sp3d>
            <a:contourClr>
              <a:srgbClr val="B0BCBC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8" name="Rectangle 7"/>
          <p:cNvSpPr/>
          <p:nvPr/>
        </p:nvSpPr>
        <p:spPr bwMode="ltGray">
          <a:xfrm>
            <a:off x="0" y="1697736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9" name="Rectangle 8"/>
          <p:cNvSpPr/>
          <p:nvPr/>
        </p:nvSpPr>
        <p:spPr bwMode="ltGray">
          <a:xfrm>
            <a:off x="0" y="457200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57399"/>
            <a:ext cx="4846320" cy="868681"/>
          </a:xfrm>
        </p:spPr>
        <p:txBody>
          <a:bodyPr anchor="ctr"/>
          <a:lstStyle>
            <a:lvl1pPr marL="0" indent="0">
              <a:buNone/>
              <a:defRPr sz="2400" b="0" cap="sm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6800" y="2926080"/>
            <a:ext cx="484632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78880" y="2057399"/>
            <a:ext cx="4846320" cy="868681"/>
          </a:xfrm>
        </p:spPr>
        <p:txBody>
          <a:bodyPr anchor="ctr"/>
          <a:lstStyle>
            <a:lvl1pPr marL="0" indent="0">
              <a:buNone/>
              <a:defRPr sz="2400" b="0" cap="sm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78880" y="2926080"/>
            <a:ext cx="484632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3BDE8BA-35E8-454C-AC0C-503A4137CC63}" type="datetimeFigureOut">
              <a:rPr lang="en-US" altLang="x-none"/>
              <a:pPr>
                <a:defRPr/>
              </a:pPr>
              <a:t>6/23/2022</a:t>
            </a:fld>
            <a:endParaRPr lang="en-US" altLang="x-none"/>
          </a:p>
        </p:txBody>
      </p:sp>
      <p:sp>
        <p:nvSpPr>
          <p:cNvPr id="11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26A6C21-A198-7240-84A9-E3D50316B875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77030230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ltGray">
          <a:xfrm>
            <a:off x="-1" y="457200"/>
            <a:ext cx="12188826" cy="1270000"/>
          </a:xfrm>
          <a:prstGeom prst="rect">
            <a:avLst/>
          </a:prstGeom>
          <a:gradFill>
            <a:gsLst>
              <a:gs pos="417">
                <a:schemeClr val="bg2">
                  <a:lumMod val="20000"/>
                  <a:lumOff val="80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noFill/>
            <a:miter lim="800000"/>
          </a:ln>
          <a:scene3d>
            <a:camera prst="orthographicFront"/>
            <a:lightRig rig="threePt" dir="t"/>
          </a:scene3d>
          <a:sp3d>
            <a:contourClr>
              <a:srgbClr val="B0BCBC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4" name="Rectangle 3"/>
          <p:cNvSpPr/>
          <p:nvPr/>
        </p:nvSpPr>
        <p:spPr bwMode="ltGray">
          <a:xfrm>
            <a:off x="0" y="1697736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5" name="Rectangle 4"/>
          <p:cNvSpPr/>
          <p:nvPr/>
        </p:nvSpPr>
        <p:spPr bwMode="ltGray">
          <a:xfrm>
            <a:off x="0" y="457200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64BB29E-BEA8-8348-ACDB-20C96E3B8A2B}" type="datetimeFigureOut">
              <a:rPr lang="en-US" altLang="x-none"/>
              <a:pPr>
                <a:defRPr/>
              </a:pPr>
              <a:t>6/23/2022</a:t>
            </a:fld>
            <a:endParaRPr lang="en-US" altLang="x-none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461B734-1530-B543-8AD8-E76F1EECCD20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99018203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3ED85-A172-5648-8BFE-32EBB2873D6E}" type="datetimeFigureOut">
              <a:rPr lang="en-US" altLang="x-none"/>
              <a:pPr>
                <a:defRPr/>
              </a:pPr>
              <a:t>6/23/2022</a:t>
            </a:fld>
            <a:endParaRPr lang="en-US" altLang="x-none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293E85-8C8F-DB4F-8E93-E063E0098750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026058200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11067" y="1143000"/>
            <a:ext cx="3471334" cy="228599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982132"/>
            <a:ext cx="6995160" cy="507492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11067" y="3513665"/>
            <a:ext cx="3471333" cy="210312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D172A5-0DC3-5243-8A1E-57A67A830DD7}" type="datetimeFigureOut">
              <a:rPr lang="en-US" altLang="x-none"/>
              <a:pPr>
                <a:defRPr/>
              </a:pPr>
              <a:t>6/23/2022</a:t>
            </a:fld>
            <a:endParaRPr lang="en-US" altLang="x-non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E8541E-8E29-414F-9C0A-E8FC6C2FB891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66481990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ltGray">
          <a:xfrm>
            <a:off x="694265" y="1051560"/>
            <a:ext cx="6858000" cy="4937760"/>
          </a:xfrm>
          <a:prstGeom prst="rect">
            <a:avLst/>
          </a:prstGeom>
          <a:solidFill>
            <a:schemeClr val="bg1"/>
          </a:solidFill>
          <a:ln w="152400">
            <a:solidFill>
              <a:srgbClr val="FFFFFF"/>
            </a:solidFill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11067" y="1143000"/>
            <a:ext cx="3471334" cy="228599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11067" y="3513665"/>
            <a:ext cx="3471333" cy="210312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2051" y="1143000"/>
            <a:ext cx="6686024" cy="4754880"/>
          </a:xfrm>
          <a:solidFill>
            <a:schemeClr val="bg2">
              <a:lumMod val="40000"/>
              <a:lumOff val="60000"/>
            </a:schemeClr>
          </a:solidFill>
        </p:spPr>
        <p:txBody>
          <a:bodyPr tIns="27432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6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D0A1BA7-65A3-3D40-8F5F-3606C980E5BC}" type="datetimeFigureOut">
              <a:rPr lang="en-US" altLang="x-none"/>
              <a:pPr>
                <a:defRPr/>
              </a:pPr>
              <a:t>6/23/2022</a:t>
            </a:fld>
            <a:endParaRPr lang="en-US" altLang="x-none"/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DBB7E3-8DC7-7C46-B2C1-B878952B1232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663388731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-1" y="457200"/>
            <a:ext cx="12188826" cy="1270000"/>
          </a:xfrm>
          <a:prstGeom prst="rect">
            <a:avLst/>
          </a:prstGeom>
          <a:gradFill>
            <a:gsLst>
              <a:gs pos="417">
                <a:schemeClr val="bg2">
                  <a:lumMod val="20000"/>
                  <a:lumOff val="80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noFill/>
            <a:miter lim="800000"/>
          </a:ln>
          <a:scene3d>
            <a:camera prst="orthographicFront"/>
            <a:lightRig rig="threePt" dir="t"/>
          </a:scene3d>
          <a:sp3d>
            <a:contourClr>
              <a:srgbClr val="B0BCBC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5" name="Rectangle 4"/>
          <p:cNvSpPr/>
          <p:nvPr/>
        </p:nvSpPr>
        <p:spPr bwMode="ltGray">
          <a:xfrm>
            <a:off x="0" y="1697736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6" name="Rectangle 5"/>
          <p:cNvSpPr/>
          <p:nvPr/>
        </p:nvSpPr>
        <p:spPr bwMode="ltGray">
          <a:xfrm>
            <a:off x="0" y="457200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2AA158B-30E0-7341-871D-3F0ADD16DA39}" type="datetimeFigureOut">
              <a:rPr lang="en-US" altLang="x-none"/>
              <a:pPr>
                <a:defRPr/>
              </a:pPr>
              <a:t>6/23/2022</a:t>
            </a:fld>
            <a:endParaRPr lang="en-US" altLang="x-none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248EC6E-76A6-4F4E-8693-211FE8C4F22E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32285271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6400" y="846666"/>
            <a:ext cx="1828800" cy="55541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798" y="846666"/>
            <a:ext cx="7863840" cy="5554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E29EED-5BA9-1D47-81EE-158922635441}" type="datetimeFigureOut">
              <a:rPr lang="en-US" altLang="x-none"/>
              <a:pPr>
                <a:defRPr/>
              </a:pPr>
              <a:t>6/23/2022</a:t>
            </a:fld>
            <a:endParaRPr lang="en-US" alt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011FAC-87FD-804D-B880-05DBE4B0C133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88103178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3796" y="1122363"/>
            <a:ext cx="10364411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3796" y="3602038"/>
            <a:ext cx="10364411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17717460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8260830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8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40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856222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7" y="609602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21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21"/>
            <a:ext cx="5094155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6752466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7" y="609602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0569" y="2088320"/>
            <a:ext cx="4800435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8974" y="2088320"/>
            <a:ext cx="4788583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025399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88448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2383280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5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2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875567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9" y="609600"/>
            <a:ext cx="5556804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99910" y="758881"/>
            <a:ext cx="3955917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971800"/>
            <a:ext cx="5561656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760871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7" y="4289374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7" y="621323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76062003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2"/>
            <a:ext cx="10353763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7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7400995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5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3" y="4204821"/>
            <a:ext cx="10353763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673660" y="64174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95628" y="307337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01881197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7" y="2126944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9643794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3" y="609602"/>
            <a:ext cx="10353763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88321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9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9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7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92443762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2"/>
            <a:ext cx="10353763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6" y="3989147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092235"/>
            <a:ext cx="2940051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6" y="4565409"/>
            <a:ext cx="3298955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2" y="3989147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092235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565408"/>
            <a:ext cx="330033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3989147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5" y="2092235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7" y="4565410"/>
            <a:ext cx="3294259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253434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11189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609601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601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867563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735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8825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 bwMode="ltGray">
          <a:xfrm>
            <a:off x="0" y="457200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561975"/>
            <a:ext cx="10058400" cy="10969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66800" y="2057400"/>
            <a:ext cx="100584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0" y="6519863"/>
            <a:ext cx="1600200" cy="20161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800" smtClean="0">
                <a:latin typeface="Calibri" charset="0"/>
              </a:defRPr>
            </a:lvl1pPr>
          </a:lstStyle>
          <a:p>
            <a:pPr>
              <a:defRPr/>
            </a:pPr>
            <a:fld id="{7ECFA666-E66E-4A4C-8DB6-AF042A46E57A}" type="datetimeFigureOut">
              <a:rPr lang="en-US" altLang="x-none"/>
              <a:pPr>
                <a:defRPr/>
              </a:pPr>
              <a:t>6/23/2022</a:t>
            </a:fld>
            <a:endParaRPr lang="en-US" alt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519863"/>
            <a:ext cx="7086600" cy="2016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10800" y="6519863"/>
            <a:ext cx="914400" cy="20161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800" smtClean="0">
                <a:latin typeface="Calibri" charset="0"/>
              </a:defRPr>
            </a:lvl1pPr>
          </a:lstStyle>
          <a:p>
            <a:pPr>
              <a:defRPr/>
            </a:pPr>
            <a:fld id="{E91F3625-BD33-764A-A21E-E87525E9FDA9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24" r:id="rId10"/>
    <p:sldLayoutId id="2147483725" r:id="rId11"/>
    <p:sldLayoutId id="2147483736" r:id="rId12"/>
    <p:sldLayoutId id="2147483737" r:id="rId13"/>
    <p:sldLayoutId id="2147483726" r:id="rId14"/>
  </p:sldLayoutIdLst>
  <p:transition spd="med"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 cap="small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nstantia" pitchFamily="18" charset="0"/>
          <a:ea typeface="ＭＳ Ｐゴシック" charset="-128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nstantia" pitchFamily="18" charset="0"/>
          <a:ea typeface="ＭＳ Ｐゴシック" charset="-128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nstantia" pitchFamily="18" charset="0"/>
          <a:ea typeface="ＭＳ Ｐゴシック" charset="-128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nstantia" pitchFamily="18" charset="0"/>
          <a:ea typeface="ＭＳ Ｐゴシック" charset="-128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nstantia" pitchFamily="18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nstantia" pitchFamily="18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nstantia" pitchFamily="18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nstantia" pitchFamily="18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800"/>
        </a:spcBef>
        <a:spcAft>
          <a:spcPct val="0"/>
        </a:spcAft>
        <a:buClr>
          <a:schemeClr val="bg2"/>
        </a:buClr>
        <a:buSzPct val="90000"/>
        <a:buFont typeface="Wingdings" charset="2"/>
        <a:buChar char="§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501650" indent="-228600" algn="l" rtl="0" eaLnBrk="0" fontAlgn="base" hangingPunct="0">
        <a:lnSpc>
          <a:spcPct val="90000"/>
        </a:lnSpc>
        <a:spcBef>
          <a:spcPts val="1200"/>
        </a:spcBef>
        <a:spcAft>
          <a:spcPct val="0"/>
        </a:spcAft>
        <a:buClr>
          <a:schemeClr val="bg2"/>
        </a:buClr>
        <a:buSzPct val="90000"/>
        <a:buFont typeface="Wingdings" charset="2"/>
        <a:buChar char="§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776288" indent="-228600" algn="l" rtl="0" eaLnBrk="0" fontAlgn="base" hangingPunct="0">
        <a:lnSpc>
          <a:spcPct val="90000"/>
        </a:lnSpc>
        <a:spcBef>
          <a:spcPts val="800"/>
        </a:spcBef>
        <a:spcAft>
          <a:spcPct val="0"/>
        </a:spcAft>
        <a:buClr>
          <a:schemeClr val="bg2"/>
        </a:buClr>
        <a:buSzPct val="90000"/>
        <a:buFont typeface="Wingdings" charset="2"/>
        <a:buChar char="§"/>
        <a:defRPr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050925" indent="-182563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Clr>
          <a:schemeClr val="bg2"/>
        </a:buClr>
        <a:buSzPct val="90000"/>
        <a:buFont typeface="Wingdings" charset="2"/>
        <a:buChar char="§"/>
        <a:defRPr sz="16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1325563" indent="-182563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Clr>
          <a:schemeClr val="bg2"/>
        </a:buClr>
        <a:buSzPct val="90000"/>
        <a:buFont typeface="Wingdings" charset="2"/>
        <a:buChar char="§"/>
        <a:defRPr sz="16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16002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bg2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bg2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bg2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bg2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7" y="609602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3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6" y="5883277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3" y="5883277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783381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  <p:sldLayoutId id="2147483756" r:id="rId18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15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9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524001" y="1519724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2400"/>
            </a:pPr>
            <a:r>
              <a:rPr lang="zh-CN" altLang="en-US" sz="6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读  经</a:t>
            </a:r>
            <a:endParaRPr lang="en-US" sz="6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2400"/>
            </a:pPr>
            <a:endParaRPr 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腓立比书 </a:t>
            </a:r>
            <a:r>
              <a:rPr lang="en-US" altLang="zh-CN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4:2-9</a:t>
            </a:r>
            <a:endParaRPr lang="zh-TW" alt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0" y="0"/>
            <a:ext cx="12093677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defTabSz="457200" eaLnBrk="1" fontAlgn="auto" hangingPunct="1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4:2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我劝友阿蝶和循都基，要在主里同心。</a:t>
            </a:r>
          </a:p>
          <a:p>
            <a:pPr defTabSz="457200" eaLnBrk="1" fontAlgn="auto" hangingPunct="1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4:3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我也求你这真实同负一轭的，帮助这两个女人，因为她们在福音上曾与我一同劳苦；还有革利免，并其余和我一同做工的，他们的名字都在生命册上。</a:t>
            </a: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0" y="0"/>
            <a:ext cx="12093677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defTabSz="457200" eaLnBrk="1" fontAlgn="auto" hangingPunct="1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4:4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你们要靠主常常喜乐。我再说，你们要喜乐。</a:t>
            </a:r>
          </a:p>
          <a:p>
            <a:pPr defTabSz="457200" eaLnBrk="1" fontAlgn="auto" hangingPunct="1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4:5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当叫众人知道你们谦让的心。主已经近了。</a:t>
            </a:r>
          </a:p>
        </p:txBody>
      </p:sp>
    </p:spTree>
    <p:extLst>
      <p:ext uri="{BB962C8B-B14F-4D97-AF65-F5344CB8AC3E}">
        <p14:creationId xmlns:p14="http://schemas.microsoft.com/office/powerpoint/2010/main" val="4113917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defTabSz="457200" eaLnBrk="1" fontAlgn="auto" hangingPunct="1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4:6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应当一无挂虑，只要凡事藉着祷告、祈求，和感谢，将你们所要的告诉　神。</a:t>
            </a:r>
          </a:p>
          <a:p>
            <a:pPr defTabSz="457200" eaLnBrk="1" fontAlgn="auto" hangingPunct="1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4:7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　神所赐、出人意外的平安必在基督耶稣里保守你们的心怀意念。</a:t>
            </a:r>
          </a:p>
        </p:txBody>
      </p:sp>
    </p:spTree>
    <p:extLst>
      <p:ext uri="{BB962C8B-B14F-4D97-AF65-F5344CB8AC3E}">
        <p14:creationId xmlns:p14="http://schemas.microsoft.com/office/powerpoint/2010/main" val="2257999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defTabSz="457200" eaLnBrk="1" fontAlgn="auto" hangingPunct="1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4:8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弟兄们，我还有未尽的话：凡是真实的、可敬的、公义的、清洁的、可爱的、有美名的，若有甚么德行，若有甚么称赞，这些事你们都要思念。</a:t>
            </a:r>
          </a:p>
          <a:p>
            <a:pPr defTabSz="457200" eaLnBrk="1" fontAlgn="auto" hangingPunct="1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4:9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你们在我身上所学习的，所领受的，所听见的，所看见的，这些事你们都要去行，赐平安的　神就必与你们同在。</a:t>
            </a:r>
          </a:p>
        </p:txBody>
      </p:sp>
    </p:spTree>
    <p:extLst>
      <p:ext uri="{BB962C8B-B14F-4D97-AF65-F5344CB8AC3E}">
        <p14:creationId xmlns:p14="http://schemas.microsoft.com/office/powerpoint/2010/main" val="1962397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ctrTitle"/>
          </p:nvPr>
        </p:nvSpPr>
        <p:spPr bwMode="auto">
          <a:xfrm>
            <a:off x="2729596" y="1483112"/>
            <a:ext cx="6732807" cy="3561854"/>
          </a:xfrm>
        </p:spPr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>
              <a:lnSpc>
                <a:spcPct val="100000"/>
              </a:lnSpc>
            </a:pPr>
            <a:r>
              <a:rPr lang="en-US" b="1" dirty="0">
                <a:latin typeface="+mn-ea"/>
              </a:rPr>
              <a:t>  </a:t>
            </a:r>
            <a:br>
              <a:rPr lang="en-US" b="1" dirty="0">
                <a:latin typeface="+mn-ea"/>
              </a:rPr>
            </a:b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常常喜樂的秘訣</a:t>
            </a:r>
            <a:br>
              <a:rPr lang="en-US" altLang="ja-JP" b="1" cap="none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en-US" altLang="en-US" sz="4900" b="1" cap="none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腓立比書</a:t>
            </a:r>
            <a:r>
              <a:rPr lang="en-US" altLang="ja-JP" sz="4900" b="1" cap="none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4:2-9</a:t>
            </a:r>
            <a:br>
              <a:rPr lang="en-US" altLang="ja-JP" sz="4400" b="1" cap="none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en-US" altLang="zh-TW" sz="4400" b="1" cap="none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《</a:t>
            </a:r>
            <a:r>
              <a:rPr lang="zh-TW" altLang="en-US" sz="4400" b="1" cap="none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環球聖經譯本</a:t>
            </a:r>
            <a:r>
              <a:rPr lang="en-US" altLang="zh-TW" sz="4400" b="1" cap="none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》</a:t>
            </a:r>
            <a:r>
              <a:rPr lang="en-US" altLang="ja-JP" sz="4400" b="1" cap="none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br>
              <a:rPr lang="en-US" altLang="ja-JP" sz="4400" b="1" cap="none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br>
              <a:rPr lang="en-US" altLang="ja-JP" sz="4400" b="1" cap="none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zh-TW" altLang="en-US" sz="4400" b="1" cap="none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陳肇兆牧師</a:t>
            </a:r>
            <a:endParaRPr lang="en-US" altLang="x-none" sz="4400" b="1" cap="none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3A2E9-25E9-484D-8173-9E0FFC13F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3444" y="102785"/>
            <a:ext cx="9997440" cy="1143000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 err="1">
                <a:solidFill>
                  <a:srgbClr val="7030A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願主耶穌基督的恩典與你們同在</a:t>
            </a:r>
            <a:r>
              <a:rPr lang="en-US" sz="4400" b="1" dirty="0">
                <a:solidFill>
                  <a:srgbClr val="7030A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E9E671-53A6-DD41-8A22-25C80F141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7</a:t>
            </a:fld>
            <a:endParaRPr kumimoji="0"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E28C88-40D7-8B45-B9E7-DE064B2372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4403" y="1245785"/>
            <a:ext cx="8440415" cy="5475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410184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542" y="200722"/>
            <a:ext cx="11371940" cy="533585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 eaLnBrk="1" hangingPunct="1">
              <a:lnSpc>
                <a:spcPct val="100000"/>
              </a:lnSpc>
              <a:spcBef>
                <a:spcPts val="2400"/>
              </a:spcBef>
              <a:defRPr/>
            </a:pPr>
            <a:r>
              <a:rPr lang="en-US" sz="4000" b="1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BiauKai"/>
              </a:rPr>
              <a:t>腓立比書 4:2-9 </a:t>
            </a:r>
            <a:r>
              <a:rPr lang="zh-TW" altLang="en-US" sz="4000" b="1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BiauKai"/>
              </a:rPr>
              <a:t>（環球聖經譯本）</a:t>
            </a:r>
            <a:br>
              <a:rPr lang="en-US" altLang="zh-TW" sz="4000" b="1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BiauKai"/>
              </a:rPr>
            </a:br>
            <a:br>
              <a:rPr lang="en-US" sz="4000" b="1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BiauKai"/>
              </a:rPr>
            </a:br>
            <a:r>
              <a:rPr lang="en-US" sz="4000" b="1" baseline="30000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BiauKai"/>
              </a:rPr>
              <a:t>2</a:t>
            </a:r>
            <a:r>
              <a:rPr lang="zh-TW" altLang="en-US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我懇求友阿嫡，也懇求循都基，要在主裡有同樣的意念。 </a:t>
            </a:r>
            <a:br>
              <a:rPr lang="en-US" altLang="zh-TW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en-US" sz="4000" b="1" baseline="30000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BiauKai"/>
              </a:rPr>
              <a:t>3</a:t>
            </a:r>
            <a:r>
              <a:rPr lang="en-US" sz="4000" b="1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BiauKai"/>
              </a:rPr>
              <a:t> </a:t>
            </a:r>
            <a:r>
              <a:rPr lang="zh-TW" altLang="en-US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我真誠的同伴哪，我也求你幫助她們，因為她們曾經與我，還有革利免和其餘的同工，在福音上一同勞苦，他們的名字都在生命冊上。</a:t>
            </a:r>
            <a:br>
              <a:rPr lang="en-US" altLang="zh-TW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endParaRPr lang="en-US" sz="4000" b="1" dirty="0">
              <a:solidFill>
                <a:srgbClr val="002060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BiauKai"/>
            </a:endParaRPr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3845" y="412595"/>
            <a:ext cx="11371940" cy="4638907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 eaLnBrk="1" hangingPunct="1">
              <a:lnSpc>
                <a:spcPct val="100000"/>
              </a:lnSpc>
              <a:spcBef>
                <a:spcPts val="2400"/>
              </a:spcBef>
              <a:defRPr/>
            </a:pPr>
            <a:br>
              <a:rPr lang="en-US" altLang="zh-TW" sz="4000" b="1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BiauKai"/>
              </a:rPr>
            </a:br>
            <a:br>
              <a:rPr lang="en-US" sz="4000" b="1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BiauKai"/>
              </a:rPr>
            </a:br>
            <a:br>
              <a:rPr lang="en-US" altLang="zh-TW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en-US" altLang="zh-TW" sz="4000" b="1" cap="none" baseline="30000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4. </a:t>
            </a:r>
            <a:r>
              <a:rPr lang="zh-TW" altLang="en-US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你們要在主裡常常喜樂，我再說，你們要喜樂。 </a:t>
            </a:r>
            <a:br>
              <a:rPr lang="en-US" altLang="zh-TW" sz="4000" b="1" cap="none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en-US" altLang="ja-JP" sz="4000" b="1" cap="none" baseline="30000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5. </a:t>
            </a:r>
            <a:r>
              <a:rPr lang="zh-TW" altLang="en-US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要讓所有人看出你們的謙和。主已經近了！</a:t>
            </a:r>
            <a:br>
              <a:rPr lang="en-US" altLang="zh-TW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en-US" altLang="ja-JP" sz="4000" b="1" cap="none" baseline="30000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6. </a:t>
            </a:r>
            <a:r>
              <a:rPr lang="zh-TW" altLang="en-US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你們不要為任何事憂慮，而要凡事藉著禱告、祈求和感恩，讓　神知道你們的請求。 </a:t>
            </a:r>
            <a:br>
              <a:rPr lang="en-US" altLang="ja-JP" sz="4000" b="1" cap="none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en-US" altLang="ja-JP" sz="4000" b="1" cap="none" baseline="30000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7. </a:t>
            </a:r>
            <a:r>
              <a:rPr lang="zh-TW" altLang="en-US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這樣，神那超乎任何人所能理解的平安，就會在基督耶穌裡保守你們的心思意念。</a:t>
            </a:r>
            <a:br>
              <a:rPr lang="en-US" altLang="zh-TW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endParaRPr lang="en-US" sz="4000" b="1" dirty="0">
              <a:solidFill>
                <a:srgbClr val="002060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BiauKai"/>
            </a:endParaRPr>
          </a:p>
        </p:txBody>
      </p:sp>
    </p:spTree>
    <p:extLst>
      <p:ext uri="{BB962C8B-B14F-4D97-AF65-F5344CB8AC3E}">
        <p14:creationId xmlns:p14="http://schemas.microsoft.com/office/powerpoint/2010/main" val="3499436648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463" y="457199"/>
            <a:ext cx="11377612" cy="402559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numCol="1" anchorCtr="0" compatLnSpc="1">
            <a:prstTxWarp prst="textNoShape">
              <a:avLst/>
            </a:prstTxWarp>
            <a:noAutofit/>
          </a:bodyPr>
          <a:lstStyle/>
          <a:p>
            <a:pPr algn="l" eaLnBrk="1" hangingPunct="1">
              <a:lnSpc>
                <a:spcPct val="100000"/>
              </a:lnSpc>
              <a:spcBef>
                <a:spcPts val="1200"/>
              </a:spcBef>
              <a:defRPr/>
            </a:pPr>
            <a:br>
              <a:rPr lang="en-US" altLang="ja-JP" sz="4400" b="1" cap="none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br>
              <a:rPr lang="en-US" altLang="zh-TW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en-US" altLang="zh-TW" sz="4000" b="1" cap="none" baseline="30000" dirty="0">
                <a:solidFill>
                  <a:schemeClr val="tx1"/>
                </a:solidFill>
                <a:latin typeface="Microsoft JhengHei UI" panose="020B0400000000000000" pitchFamily="34" charset="-120"/>
                <a:ea typeface="Microsoft JhengHei UI" panose="020B0400000000000000" pitchFamily="34" charset="-120"/>
              </a:rPr>
              <a:t>8. </a:t>
            </a:r>
            <a:r>
              <a:rPr lang="zh-TW" altLang="en-US" sz="4000" b="1" dirty="0">
                <a:latin typeface="Microsoft JhengHei UI" panose="020B0400000000000000" pitchFamily="34" charset="-120"/>
                <a:ea typeface="Microsoft JhengHei UI" panose="020B0400000000000000" pitchFamily="34" charset="-120"/>
              </a:rPr>
              <a:t>還有，弟兄們，凡是真實的、莊重的、公義的、純潔的、可愛的、可頌揚的</a:t>
            </a:r>
            <a:r>
              <a:rPr lang="en-US" altLang="zh-TW" sz="4000" b="1" dirty="0">
                <a:latin typeface="Microsoft JhengHei UI" panose="020B0400000000000000" pitchFamily="34" charset="-120"/>
                <a:ea typeface="Microsoft JhengHei UI" panose="020B0400000000000000" pitchFamily="34" charset="-120"/>
              </a:rPr>
              <a:t>——</a:t>
            </a:r>
            <a:r>
              <a:rPr lang="zh-TW" altLang="en-US" sz="4000" b="1" dirty="0">
                <a:latin typeface="Microsoft JhengHei UI" panose="020B0400000000000000" pitchFamily="34" charset="-120"/>
                <a:ea typeface="Microsoft JhengHei UI" panose="020B0400000000000000" pitchFamily="34" charset="-120"/>
              </a:rPr>
              <a:t>無論是甚麼美德、甚麼可稱讚的，這些事你們都要思量； </a:t>
            </a:r>
            <a:br>
              <a:rPr lang="en-US" altLang="zh-TW" sz="4000" b="1" cap="none" dirty="0">
                <a:solidFill>
                  <a:schemeClr val="tx1"/>
                </a:solidFill>
                <a:latin typeface="Microsoft JhengHei UI" panose="020B0400000000000000" pitchFamily="34" charset="-120"/>
                <a:ea typeface="Microsoft JhengHei UI" panose="020B0400000000000000" pitchFamily="34" charset="-120"/>
              </a:rPr>
            </a:br>
            <a:r>
              <a:rPr lang="en-US" altLang="ja-JP" sz="4000" b="1" cap="none" baseline="30000" dirty="0">
                <a:solidFill>
                  <a:schemeClr val="tx1"/>
                </a:solidFill>
                <a:latin typeface="Microsoft JhengHei UI" panose="020B0400000000000000" pitchFamily="34" charset="-120"/>
                <a:ea typeface="Microsoft JhengHei UI" panose="020B0400000000000000" pitchFamily="34" charset="-120"/>
              </a:rPr>
              <a:t>9. </a:t>
            </a:r>
            <a:r>
              <a:rPr lang="zh-TW" altLang="en-US" sz="4000" b="1" dirty="0">
                <a:latin typeface="Microsoft JhengHei UI" panose="020B0400000000000000" pitchFamily="34" charset="-120"/>
                <a:ea typeface="Microsoft JhengHei UI" panose="020B0400000000000000" pitchFamily="34" charset="-120"/>
              </a:rPr>
              <a:t>你們在我身上所學習、所領受、所聽見、所看見的，這些事你們都要實行；那麼，賜平安的　神就會與你們同在</a:t>
            </a:r>
            <a:r>
              <a:rPr lang="zh-TW" altLang="en-US" sz="4000" b="1" cap="none" dirty="0">
                <a:solidFill>
                  <a:schemeClr val="tx1"/>
                </a:solidFill>
                <a:latin typeface="Microsoft JhengHei UI" panose="020B0400000000000000" pitchFamily="34" charset="-120"/>
                <a:ea typeface="Microsoft JhengHei UI" panose="020B0400000000000000" pitchFamily="34" charset="-120"/>
              </a:rPr>
              <a:t>。</a:t>
            </a:r>
            <a:endParaRPr lang="en-US" altLang="x-none" sz="4000" b="1" cap="none" dirty="0">
              <a:solidFill>
                <a:schemeClr val="tx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zh-TW" altLang="en-US" sz="5400" b="1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BiauKai"/>
              </a:rPr>
              <a:t>喜樂非常重要</a:t>
            </a:r>
            <a:endParaRPr lang="en-US" sz="5400" b="1" dirty="0">
              <a:solidFill>
                <a:schemeClr val="tx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BiauKai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57400"/>
            <a:ext cx="4846638" cy="868363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zh-TW" altLang="en-US" sz="4000" b="1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BiauKai"/>
              </a:rPr>
              <a:t>情緒病</a:t>
            </a:r>
            <a:endParaRPr lang="en-US" sz="4000" b="1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6800" y="2925763"/>
            <a:ext cx="4846638" cy="3475037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eaLnBrk="1" hangingPunct="1">
              <a:lnSpc>
                <a:spcPct val="70000"/>
              </a:lnSpc>
              <a:buFont typeface="Wingdings" charset="2"/>
              <a:buNone/>
              <a:defRPr/>
            </a:pPr>
            <a:endParaRPr lang="en-US" altLang="zh-TW" sz="3100" b="1" dirty="0">
              <a:solidFill>
                <a:srgbClr val="FFFFFF"/>
              </a:solidFill>
              <a:ea typeface="ＭＳ Ｐゴシック" charset="-128"/>
            </a:endParaRPr>
          </a:p>
          <a:p>
            <a:pPr algn="ctr" eaLnBrk="1" hangingPunct="1">
              <a:lnSpc>
                <a:spcPct val="70000"/>
              </a:lnSpc>
              <a:buFont typeface="Wingdings" charset="2"/>
              <a:buNone/>
              <a:defRPr/>
            </a:pPr>
            <a:r>
              <a:rPr lang="zh-TW" altLang="en-US" sz="3600" b="1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憂慮  </a:t>
            </a:r>
            <a:r>
              <a:rPr lang="en-US" altLang="zh-TW" sz="3600" b="1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→</a:t>
            </a:r>
          </a:p>
          <a:p>
            <a:pPr algn="ctr" eaLnBrk="1" hangingPunct="1">
              <a:lnSpc>
                <a:spcPct val="70000"/>
              </a:lnSpc>
              <a:buFont typeface="Wingdings" charset="2"/>
              <a:buNone/>
              <a:defRPr/>
            </a:pPr>
            <a:r>
              <a:rPr lang="zh-TW" altLang="en-US" sz="3600" b="1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恐慌  </a:t>
            </a:r>
            <a:r>
              <a:rPr lang="en-US" altLang="zh-TW" sz="3600" b="1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→</a:t>
            </a:r>
          </a:p>
          <a:p>
            <a:pPr algn="ctr" eaLnBrk="1" hangingPunct="1">
              <a:lnSpc>
                <a:spcPct val="70000"/>
              </a:lnSpc>
              <a:buFont typeface="Wingdings" charset="2"/>
              <a:buNone/>
              <a:defRPr/>
            </a:pPr>
            <a:r>
              <a:rPr lang="zh-TW" altLang="en-US" sz="3600" b="1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長期精神失控 </a:t>
            </a:r>
            <a:r>
              <a:rPr lang="en-US" altLang="zh-TW" sz="3600" b="1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→</a:t>
            </a:r>
          </a:p>
          <a:p>
            <a:pPr algn="ctr" eaLnBrk="1" hangingPunct="1">
              <a:lnSpc>
                <a:spcPct val="70000"/>
              </a:lnSpc>
              <a:buFont typeface="Wingdings" charset="2"/>
              <a:buNone/>
              <a:defRPr/>
            </a:pPr>
            <a:r>
              <a:rPr lang="zh-TW" altLang="en-US" sz="3600" b="1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焦慮症</a:t>
            </a:r>
            <a:endParaRPr lang="en-US" altLang="zh-TW" sz="3600" b="1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  <a:p>
            <a:pPr algn="ctr" eaLnBrk="1" hangingPunct="1">
              <a:lnSpc>
                <a:spcPct val="70000"/>
              </a:lnSpc>
              <a:buFont typeface="Wingdings" charset="2"/>
              <a:buNone/>
              <a:defRPr/>
            </a:pPr>
            <a:r>
              <a:rPr lang="en-US" altLang="zh-TW" sz="3100" b="1" dirty="0">
                <a:solidFill>
                  <a:srgbClr val="FFFFFF"/>
                </a:solidFill>
                <a:ea typeface="新細明體" charset="-120"/>
              </a:rPr>
              <a:t>  </a:t>
            </a:r>
            <a:endParaRPr lang="en-US" altLang="x-none" sz="3100" b="1" dirty="0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78563" y="2057400"/>
            <a:ext cx="4846637" cy="868363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zh-TW" altLang="en-US" sz="4000" b="1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BiauKai"/>
              </a:rPr>
              <a:t>箴言 </a:t>
            </a:r>
            <a:r>
              <a:rPr lang="en-US" altLang="en-US" sz="4000" b="1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BiauKai"/>
              </a:rPr>
              <a:t>17:22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78563" y="2925763"/>
            <a:ext cx="4846637" cy="3475037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zh-TW" altLang="en-US" sz="4000" b="1" dirty="0">
                <a:solidFill>
                  <a:srgbClr val="FFFFFF"/>
                </a:solidFill>
                <a:ea typeface="新細明體" charset="-120"/>
              </a:rPr>
              <a:t>  </a:t>
            </a:r>
            <a:endParaRPr lang="en-US" altLang="zh-TW" sz="4000" b="1" dirty="0">
              <a:solidFill>
                <a:srgbClr val="FFFFFF"/>
              </a:solidFill>
              <a:ea typeface="新細明體" charset="-120"/>
            </a:endParaRPr>
          </a:p>
          <a:p>
            <a:pPr eaLnBrk="1" hangingPunct="1">
              <a:lnSpc>
                <a:spcPct val="100000"/>
              </a:lnSpc>
              <a:buFont typeface="Wingdings" pitchFamily="2" charset="2"/>
              <a:buNone/>
              <a:defRPr/>
            </a:pPr>
            <a:r>
              <a:rPr lang="en-US" altLang="zh-TW" sz="4000" b="1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 </a:t>
            </a:r>
            <a:r>
              <a:rPr lang="zh-TW" altLang="en-US" sz="4000" b="1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BiauKai"/>
              </a:rPr>
              <a:t>心裡喜樂就是良藥；心靈憂鬱使骨枯乾。 </a:t>
            </a:r>
            <a:endParaRPr lang="en-US" altLang="en-US" sz="4000" b="1" dirty="0">
              <a:solidFill>
                <a:schemeClr val="tx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BiauKai"/>
            </a:endParaRPr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 descr="http://www.bulletproofmusician.com/wp-content/uploads/2013/08/happy-storm-troope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6571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024" y="4154776"/>
            <a:ext cx="7656513" cy="2020888"/>
          </a:xfrm>
          <a:noFill/>
          <a:ln>
            <a:noFill/>
          </a:ln>
        </p:spPr>
        <p:style>
          <a:lnRef idx="2">
            <a:schemeClr val="accent2"/>
          </a:lnRef>
          <a:fillRef idx="100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numCol="1" anchorCtr="0" compatLnSpc="1">
            <a:prstTxWarp prst="textNoShape">
              <a:avLst/>
            </a:prstTxWarp>
            <a:normAutofit/>
          </a:bodyPr>
          <a:lstStyle/>
          <a:p>
            <a:pPr algn="ctr" eaLnBrk="1" hangingPunct="1">
              <a:defRPr/>
            </a:pPr>
            <a:r>
              <a:rPr lang="zh-TW" altLang="en-US" sz="4400" b="1" cap="none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BiauKai"/>
              </a:rPr>
              <a:t>「喜樂」不是依賴環境，</a:t>
            </a:r>
            <a:br>
              <a:rPr lang="en-US" altLang="zh-TW" sz="4400" b="1" cap="none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BiauKai"/>
              </a:rPr>
            </a:br>
            <a:r>
              <a:rPr lang="zh-TW" altLang="en-US" sz="4400" b="1" cap="none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BiauKai"/>
              </a:rPr>
              <a:t>在於自己「心境、想法、觀點</a:t>
            </a:r>
            <a:r>
              <a:rPr lang="zh-TW" altLang="en-US" sz="4400" b="1" cap="none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」</a:t>
            </a:r>
            <a:endParaRPr lang="en-US" sz="4400" b="1" cap="none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gradFill rotWithShape="1">
            <a:gsLst>
              <a:gs pos="0">
                <a:srgbClr val="519AFF"/>
              </a:gs>
              <a:gs pos="50000">
                <a:srgbClr val="1D8DFF"/>
              </a:gs>
              <a:gs pos="100000">
                <a:srgbClr val="0D7BE5"/>
              </a:gs>
            </a:gsLst>
            <a:lin ang="5400000"/>
          </a:gradFill>
          <a:effectLst>
            <a:outerShdw blurRad="57150" dist="19050" dir="5400000" algn="ctr" rotWithShape="0">
              <a:srgbClr val="000000">
                <a:alpha val="62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en-US" altLang="en-US" sz="5400" b="1" cap="none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喜樂 </a:t>
            </a:r>
            <a:r>
              <a:rPr lang="en-US" altLang="ja-JP" sz="5400" b="1" cap="none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1</a:t>
            </a:r>
            <a:r>
              <a:rPr lang="en-US" altLang="en-US" sz="5400" b="1" cap="none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、</a:t>
            </a:r>
            <a:r>
              <a:rPr lang="en-US" altLang="ja-JP" sz="5400" b="1" cap="none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</a:t>
            </a:r>
            <a:r>
              <a:rPr lang="en-US" altLang="en-US" sz="5400" b="1" cap="none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、</a:t>
            </a:r>
            <a:r>
              <a:rPr lang="en-US" altLang="ja-JP" sz="5400" b="1" cap="none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3</a:t>
            </a:r>
            <a:endParaRPr lang="en-US" altLang="x-none" sz="5400" b="1" cap="none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 eaLnBrk="1" hangingPunct="1">
              <a:buFont typeface="Constantia" charset="0"/>
              <a:buAutoNum type="arabicPeriod"/>
            </a:pPr>
            <a:r>
              <a:rPr lang="en-US" altLang="en-US" sz="4800" b="1" dirty="0">
                <a:solidFill>
                  <a:srgbClr val="00206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一個「原則」</a:t>
            </a:r>
            <a:endParaRPr lang="en-US" altLang="ja-JP" sz="4800" b="1" dirty="0">
              <a:solidFill>
                <a:srgbClr val="00206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742950" indent="-742950" eaLnBrk="1" hangingPunct="1">
              <a:buFont typeface="Constantia" charset="0"/>
              <a:buAutoNum type="arabicPeriod"/>
            </a:pPr>
            <a:r>
              <a:rPr lang="en-US" altLang="en-US" sz="4800" b="1" dirty="0">
                <a:solidFill>
                  <a:srgbClr val="00206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二個「心態」</a:t>
            </a:r>
            <a:endParaRPr lang="en-US" altLang="ja-JP" sz="4800" b="1" dirty="0">
              <a:solidFill>
                <a:srgbClr val="00206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742950" indent="-742950" eaLnBrk="1" hangingPunct="1">
              <a:buFont typeface="Constantia" charset="0"/>
              <a:buAutoNum type="arabicPeriod"/>
            </a:pPr>
            <a:r>
              <a:rPr lang="en-US" altLang="en-US" sz="4800" b="1" dirty="0">
                <a:solidFill>
                  <a:srgbClr val="00206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三個「行動」</a:t>
            </a:r>
            <a:endParaRPr lang="en-US" altLang="x-none" sz="4800" b="1" dirty="0">
              <a:solidFill>
                <a:srgbClr val="00206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24579" name="Picture 2" descr="http://t2.gstatic.com/images?q=tbn:ANd9GcRa6wA8YzSw8OKFnyH1njVxeHbFknpGW6Z_18HILUx4DzUWa9J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8638" y="2028825"/>
            <a:ext cx="1779587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4" descr="http://alternateeconomy.files.wordpress.com/2012/05/speaking_of_joy_by_marielliott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3738" y="3271838"/>
            <a:ext cx="2297112" cy="229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6" descr="https://encrypted-tbn3.gstatic.com/images?q=tbn:ANd9GcQ-qgpEhvsLD7dHkq7MtF6AAWXNN1FAqxXayq0nfVC-A1zeUMCv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2213" y="4554538"/>
            <a:ext cx="2957512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742950" indent="-742950" algn="ctr" eaLnBrk="1" fontAlgn="auto" hangingPunct="1"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BiauKai"/>
              </a:rPr>
              <a:t>喜樂 1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467007151"/>
              </p:ext>
            </p:extLst>
          </p:nvPr>
        </p:nvGraphicFramePr>
        <p:xfrm>
          <a:off x="850900" y="1156546"/>
          <a:ext cx="10566400" cy="54576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5603" name="Picture 2" descr="http://mistakesaregoodies.files.wordpress.com/2012/02/happy.jpg?w=92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6425" y="673100"/>
            <a:ext cx="1246188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0C0DA69-46EE-4552-8602-4D8F262994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graphicEl>
                                              <a:dgm id="{D0C0DA69-46EE-4552-8602-4D8F262994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graphicEl>
                                              <a:dgm id="{D0C0DA69-46EE-4552-8602-4D8F262994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A960C1C-8EFF-4428-9D73-E83D8F340D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graphicEl>
                                              <a:dgm id="{EA960C1C-8EFF-4428-9D73-E83D8F340D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graphicEl>
                                              <a:dgm id="{EA960C1C-8EFF-4428-9D73-E83D8F340D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2" descr="http://cdn.conversiondiary.com/wp-content/uploads/2011/03/iStock_000005012679XSma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49313" y="0"/>
            <a:ext cx="130413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50138" y="4359275"/>
            <a:ext cx="3019425" cy="23717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en-US" sz="6600" dirty="0">
                <a:solidFill>
                  <a:schemeClr val="bg1"/>
                </a:solidFill>
                <a:ea typeface="+mj-ea"/>
              </a:rPr>
            </a:br>
            <a:endParaRPr lang="en-US" sz="6600" dirty="0">
              <a:ea typeface="+mj-ea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1038" y="361950"/>
            <a:ext cx="6315075" cy="12001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zh-TW" altLang="en-US" sz="3600" b="1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BiauKai"/>
              </a:rPr>
              <a:t>耶穌說：我來了，是要使人得生命，並且得的更豐盛。</a:t>
            </a:r>
            <a:endParaRPr lang="en-US" sz="3600" b="1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BiauKai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-1743075" y="2763838"/>
            <a:ext cx="9144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800" b="1" dirty="0" err="1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BiauKai"/>
              </a:rPr>
              <a:t>喜樂</a:t>
            </a:r>
            <a:r>
              <a:rPr lang="en-US" sz="4800" b="1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BiauKai"/>
              </a:rPr>
              <a:t>  2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006265113"/>
              </p:ext>
            </p:extLst>
          </p:nvPr>
        </p:nvGraphicFramePr>
        <p:xfrm>
          <a:off x="2557726" y="1929535"/>
          <a:ext cx="9329474" cy="46752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346075" y="2803525"/>
            <a:ext cx="2457450" cy="2297113"/>
            <a:chOff x="3333" y="1637284"/>
            <a:chExt cx="3101671" cy="2183045"/>
          </a:xfrm>
        </p:grpSpPr>
        <p:sp>
          <p:nvSpPr>
            <p:cNvPr id="5" name="Rounded Rectangle 4"/>
            <p:cNvSpPr/>
            <p:nvPr/>
          </p:nvSpPr>
          <p:spPr>
            <a:xfrm>
              <a:off x="3333" y="1637284"/>
              <a:ext cx="3101671" cy="2183045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</p:sp>
        <p:sp>
          <p:nvSpPr>
            <p:cNvPr id="6" name="Rounded Rectangle 4"/>
            <p:cNvSpPr/>
            <p:nvPr/>
          </p:nvSpPr>
          <p:spPr>
            <a:xfrm>
              <a:off x="109528" y="1744400"/>
              <a:ext cx="2889283" cy="1968813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lIns="152400" tIns="152400" rIns="152400" bIns="152400" spcCol="1270" anchor="ctr"/>
            <a:lstStyle/>
            <a:p>
              <a:pPr marL="742950" indent="-74295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600" b="1" dirty="0" err="1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BiauKai"/>
                </a:rPr>
                <a:t>二個心態</a:t>
              </a:r>
              <a:endParaRPr lang="en-US" sz="3600" b="1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BiauKai"/>
              </a:endParaRPr>
            </a:p>
          </p:txBody>
        </p:sp>
      </p:grpSp>
      <p:pic>
        <p:nvPicPr>
          <p:cNvPr id="29700" name="Picture 4" descr="http://s4.cdn.happinessxing.com/wp-content/uploads/2011/10/happyball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700" y="601663"/>
            <a:ext cx="1355725" cy="101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Picture 4" descr="http://s4.cdn.happinessxing.com/wp-content/uploads/2011/10/happyball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5025" y="617538"/>
            <a:ext cx="1370013" cy="102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 descr="https://encrypted-tbn1.gstatic.com/images?q=tbn:ANd9GcSkHKp-BZQ4wsl3LCCr5PgocLzlajjEDyO5e6uzD4a0WD39k9kVw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2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2" name="Title 1"/>
          <p:cNvSpPr>
            <a:spLocks noGrp="1"/>
          </p:cNvSpPr>
          <p:nvPr>
            <p:ph type="title"/>
          </p:nvPr>
        </p:nvSpPr>
        <p:spPr bwMode="auto">
          <a:xfrm>
            <a:off x="7956550" y="2479675"/>
            <a:ext cx="3697288" cy="3614738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zh-TW" altLang="en-US" sz="5400" b="1" cap="none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謙和的心</a:t>
            </a:r>
            <a:br>
              <a:rPr lang="en-US" altLang="ja-JP" sz="4400" b="1" cap="none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zh-TW" altLang="en-US" sz="4000" b="1" cap="none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不堅持權利</a:t>
            </a:r>
            <a:br>
              <a:rPr lang="en-US" altLang="zh-TW" sz="4000" b="1" cap="none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zh-TW" altLang="en-US" sz="4000" b="1" cap="none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不主動競爭</a:t>
            </a:r>
            <a:br>
              <a:rPr lang="en-US" altLang="zh-TW" sz="4000" b="1" cap="none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zh-TW" altLang="en-US" sz="4000" b="1" cap="none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寬容的精神</a:t>
            </a:r>
            <a:br>
              <a:rPr lang="en-US" altLang="ja-JP" sz="4400" cap="none" dirty="0">
                <a:solidFill>
                  <a:schemeClr val="bg1"/>
                </a:solidFill>
              </a:rPr>
            </a:br>
            <a:endParaRPr lang="en-US" altLang="x-none" sz="4400" cap="none" dirty="0"/>
          </a:p>
        </p:txBody>
      </p:sp>
    </p:spTree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+mj-ea"/>
            </a:endParaRPr>
          </a:p>
        </p:txBody>
      </p:sp>
      <p:pic>
        <p:nvPicPr>
          <p:cNvPr id="31746" name="Picture 2" descr="https://encrypted-tbn1.gstatic.com/images?q=tbn:ANd9GcSkHKp-BZQ4wsl3LCCr5PgocLzlajjEDyO5e6uzD4a0WD39k9kVw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72088" y="-71438"/>
            <a:ext cx="17464088" cy="692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4198938" y="2827338"/>
            <a:ext cx="7553325" cy="286232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zh-TW" altLang="en-US" sz="3600" b="1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他本有　神的形象，卻不堅持自己與　神同等，反而倒空自己，取了奴僕的形象，成為人的樣式；既然有人的樣子， 就自甘卑微，順服至死，甚至死在十字架上！ </a:t>
            </a:r>
            <a:r>
              <a:rPr lang="en-US" altLang="zh-TW" sz="3600" b="1" dirty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</a:t>
            </a:r>
            <a:r>
              <a:rPr lang="zh-TW" altLang="en-US" sz="3600" b="1" dirty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腓</a:t>
            </a:r>
            <a:r>
              <a:rPr lang="en-US" altLang="zh-TW" sz="3600" b="1" dirty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2:6-8)</a:t>
            </a:r>
            <a:endParaRPr lang="en-US" altLang="x-none" sz="3600" b="1" dirty="0">
              <a:solidFill>
                <a:srgbClr val="FFFFFF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6945651" y="1876852"/>
            <a:ext cx="264687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800"/>
              </a:spcBef>
              <a:buClr>
                <a:schemeClr val="bg2"/>
              </a:buClr>
              <a:buSzPct val="90000"/>
              <a:buFont typeface="Wingdings" charset="2"/>
              <a:buChar char="§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Font typeface="Wingdings" charset="2"/>
              <a:buChar char="§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lnSpc>
                <a:spcPct val="90000"/>
              </a:lnSpc>
              <a:spcBef>
                <a:spcPts val="800"/>
              </a:spcBef>
              <a:buClr>
                <a:schemeClr val="bg2"/>
              </a:buClr>
              <a:buSzPct val="90000"/>
              <a:buFont typeface="Wingdings" charset="2"/>
              <a:buChar char="§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lnSpc>
                <a:spcPct val="90000"/>
              </a:lnSpc>
              <a:spcBef>
                <a:spcPts val="600"/>
              </a:spcBef>
              <a:buClr>
                <a:schemeClr val="bg2"/>
              </a:buClr>
              <a:buSzPct val="90000"/>
              <a:buFont typeface="Wingdings" charset="2"/>
              <a:buChar char="§"/>
              <a:defRPr sz="16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lnSpc>
                <a:spcPct val="90000"/>
              </a:lnSpc>
              <a:spcBef>
                <a:spcPts val="600"/>
              </a:spcBef>
              <a:buClr>
                <a:schemeClr val="bg2"/>
              </a:buClr>
              <a:buSzPct val="90000"/>
              <a:buFont typeface="Wingdings" charset="2"/>
              <a:buChar char="§"/>
              <a:defRPr sz="16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90000"/>
              <a:buFont typeface="Wingdings" charset="2"/>
              <a:buChar char="§"/>
              <a:defRPr sz="16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90000"/>
              <a:buFont typeface="Wingdings" charset="2"/>
              <a:buChar char="§"/>
              <a:defRPr sz="16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90000"/>
              <a:buFont typeface="Wingdings" charset="2"/>
              <a:buChar char="§"/>
              <a:defRPr sz="16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90000"/>
              <a:buFont typeface="Wingdings" charset="2"/>
              <a:buChar char="§"/>
              <a:defRPr sz="16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TW" altLang="en-US" sz="4800" b="1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謙和的心</a:t>
            </a:r>
            <a:endParaRPr lang="en-US" altLang="x-none" sz="4800" b="1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859931" y="4758013"/>
            <a:ext cx="6472137" cy="830997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lvl="0"/>
            <a:r>
              <a:rPr lang="zh-TW" altLang="en-US" sz="4800" b="1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BiauKai"/>
              </a:rPr>
              <a:t>主已經近了</a:t>
            </a:r>
            <a:r>
              <a:rPr lang="en-US" altLang="zh-TW" sz="4800" b="1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-  </a:t>
            </a:r>
            <a:r>
              <a:rPr lang="zh-TW" altLang="en-US" sz="4800" b="1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盼望</a:t>
            </a:r>
            <a:r>
              <a:rPr lang="zh-TW" altLang="en-US" sz="4800" b="1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BiauKai"/>
              </a:rPr>
              <a:t>到了</a:t>
            </a:r>
            <a:r>
              <a:rPr lang="en-US" altLang="zh-TW" sz="4800" b="1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endParaRPr lang="en-US" sz="4800" b="1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2946754"/>
      </p:ext>
    </p:extLst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5400" b="1" dirty="0" err="1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BiauKai"/>
              </a:rPr>
              <a:t>喜樂</a:t>
            </a:r>
            <a:r>
              <a:rPr lang="en-US" sz="5400" b="1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BiauKai"/>
              </a:rPr>
              <a:t> 3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558635103"/>
              </p:ext>
            </p:extLst>
          </p:nvPr>
        </p:nvGraphicFramePr>
        <p:xfrm>
          <a:off x="1361440" y="1849120"/>
          <a:ext cx="9367520" cy="4511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5843" name="Picture 6" descr="http://static3.depositphotos.com/1007034/221/i/950/depositphotos_2215406-Happy-faces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0" y="731838"/>
            <a:ext cx="782638" cy="78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Picture 6" descr="http://static3.depositphotos.com/1007034/221/i/950/depositphotos_2215406-Happy-faces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300" y="762000"/>
            <a:ext cx="782638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Picture 6" descr="http://static3.depositphotos.com/1007034/221/i/950/depositphotos_2215406-Happy-faces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4263" y="762000"/>
            <a:ext cx="782637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0C8B3F7-5C61-497A-AE4E-2313909521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graphicEl>
                                              <a:dgm id="{00C8B3F7-5C61-497A-AE4E-2313909521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C8E028E-7AC7-4411-9981-D39BC6BB5F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graphicEl>
                                              <a:dgm id="{AC8E028E-7AC7-4411-9981-D39BC6BB5F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2" descr="http://truthmattersblog.files.wordpress.com/2013/01/prayer-warri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52475"/>
            <a:ext cx="13992225" cy="761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219200" y="714375"/>
            <a:ext cx="10058400" cy="1096963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en-US" sz="3600" cap="small" dirty="0">
              <a:latin typeface="+mj-lt"/>
              <a:ea typeface="+mj-ea"/>
              <a:cs typeface="+mj-cs"/>
            </a:endParaRPr>
          </a:p>
        </p:txBody>
      </p:sp>
      <p:sp>
        <p:nvSpPr>
          <p:cNvPr id="36867" name="Title 1"/>
          <p:cNvSpPr txBox="1">
            <a:spLocks/>
          </p:cNvSpPr>
          <p:nvPr/>
        </p:nvSpPr>
        <p:spPr bwMode="auto">
          <a:xfrm>
            <a:off x="727075" y="3773488"/>
            <a:ext cx="10058400" cy="109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800"/>
              </a:spcBef>
              <a:buClr>
                <a:schemeClr val="bg2"/>
              </a:buClr>
              <a:buSzPct val="90000"/>
              <a:buFont typeface="Wingdings" charset="2"/>
              <a:buChar char="§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Font typeface="Wingdings" charset="2"/>
              <a:buChar char="§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lnSpc>
                <a:spcPct val="90000"/>
              </a:lnSpc>
              <a:spcBef>
                <a:spcPts val="800"/>
              </a:spcBef>
              <a:buClr>
                <a:schemeClr val="bg2"/>
              </a:buClr>
              <a:buSzPct val="90000"/>
              <a:buFont typeface="Wingdings" charset="2"/>
              <a:buChar char="§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lnSpc>
                <a:spcPct val="90000"/>
              </a:lnSpc>
              <a:spcBef>
                <a:spcPts val="600"/>
              </a:spcBef>
              <a:buClr>
                <a:schemeClr val="bg2"/>
              </a:buClr>
              <a:buSzPct val="90000"/>
              <a:buFont typeface="Wingdings" charset="2"/>
              <a:buChar char="§"/>
              <a:defRPr sz="16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lnSpc>
                <a:spcPct val="90000"/>
              </a:lnSpc>
              <a:spcBef>
                <a:spcPts val="600"/>
              </a:spcBef>
              <a:buClr>
                <a:schemeClr val="bg2"/>
              </a:buClr>
              <a:buSzPct val="90000"/>
              <a:buFont typeface="Wingdings" charset="2"/>
              <a:buChar char="§"/>
              <a:defRPr sz="16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90000"/>
              <a:buFont typeface="Wingdings" charset="2"/>
              <a:buChar char="§"/>
              <a:defRPr sz="16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90000"/>
              <a:buFont typeface="Wingdings" charset="2"/>
              <a:buChar char="§"/>
              <a:defRPr sz="16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90000"/>
              <a:buFont typeface="Wingdings" charset="2"/>
              <a:buChar char="§"/>
              <a:defRPr sz="16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90000"/>
              <a:buFont typeface="Wingdings" charset="2"/>
              <a:buChar char="§"/>
              <a:defRPr sz="16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br>
              <a:rPr lang="en-US" altLang="x-none" sz="3600">
                <a:latin typeface="Constantia" charset="0"/>
              </a:rPr>
            </a:br>
            <a:endParaRPr lang="en-US" altLang="x-none" sz="3600">
              <a:latin typeface="Constantia" charset="0"/>
            </a:endParaRP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505992080"/>
              </p:ext>
            </p:extLst>
          </p:nvPr>
        </p:nvGraphicFramePr>
        <p:xfrm>
          <a:off x="1001585" y="115009"/>
          <a:ext cx="10762952" cy="58755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46DF4B1C-F973-4E9F-8026-65DE09812A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graphicEl>
                                              <a:dgm id="{46DF4B1C-F973-4E9F-8026-65DE09812A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9A862EEF-6F6B-4DBE-A2D8-F2ED4CF3A4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">
                                            <p:graphicEl>
                                              <a:dgm id="{9A862EEF-6F6B-4DBE-A2D8-F2ED4CF3A4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939B7DB5-8182-4DDD-949D-36F104F4F2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>
                                            <p:graphicEl>
                                              <a:dgm id="{939B7DB5-8182-4DDD-949D-36F104F4F2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04F3498-D307-48BB-AA14-6D5FC93379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>
                                            <p:graphicEl>
                                              <a:dgm id="{504F3498-D307-48BB-AA14-6D5FC93379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407D741-5FD4-4CC7-B25B-77D66BBAF5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>
                                            <p:graphicEl>
                                              <a:dgm id="{2407D741-5FD4-4CC7-B25B-77D66BBAF5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81FB078-1386-482C-B6A0-A80EDB6FDC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9">
                                            <p:graphicEl>
                                              <a:dgm id="{C81FB078-1386-482C-B6A0-A80EDB6FDC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Dgm bld="one"/>
        </p:bldSub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2" descr="http://truthmattersblog.files.wordpress.com/2013/01/prayer-warri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52475"/>
            <a:ext cx="12192000" cy="761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219200" y="714375"/>
            <a:ext cx="10058400" cy="1096963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en-US" sz="3600" cap="small" dirty="0">
              <a:latin typeface="+mj-lt"/>
              <a:ea typeface="+mj-ea"/>
              <a:cs typeface="+mj-cs"/>
            </a:endParaRPr>
          </a:p>
        </p:txBody>
      </p:sp>
      <p:sp>
        <p:nvSpPr>
          <p:cNvPr id="38915" name="Title 1"/>
          <p:cNvSpPr txBox="1">
            <a:spLocks/>
          </p:cNvSpPr>
          <p:nvPr/>
        </p:nvSpPr>
        <p:spPr bwMode="auto">
          <a:xfrm>
            <a:off x="727075" y="3773488"/>
            <a:ext cx="10058400" cy="109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800"/>
              </a:spcBef>
              <a:buClr>
                <a:schemeClr val="bg2"/>
              </a:buClr>
              <a:buSzPct val="90000"/>
              <a:buFont typeface="Wingdings" charset="2"/>
              <a:buChar char="§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Font typeface="Wingdings" charset="2"/>
              <a:buChar char="§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lnSpc>
                <a:spcPct val="90000"/>
              </a:lnSpc>
              <a:spcBef>
                <a:spcPts val="800"/>
              </a:spcBef>
              <a:buClr>
                <a:schemeClr val="bg2"/>
              </a:buClr>
              <a:buSzPct val="90000"/>
              <a:buFont typeface="Wingdings" charset="2"/>
              <a:buChar char="§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lnSpc>
                <a:spcPct val="90000"/>
              </a:lnSpc>
              <a:spcBef>
                <a:spcPts val="600"/>
              </a:spcBef>
              <a:buClr>
                <a:schemeClr val="bg2"/>
              </a:buClr>
              <a:buSzPct val="90000"/>
              <a:buFont typeface="Wingdings" charset="2"/>
              <a:buChar char="§"/>
              <a:defRPr sz="16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lnSpc>
                <a:spcPct val="90000"/>
              </a:lnSpc>
              <a:spcBef>
                <a:spcPts val="600"/>
              </a:spcBef>
              <a:buClr>
                <a:schemeClr val="bg2"/>
              </a:buClr>
              <a:buSzPct val="90000"/>
              <a:buFont typeface="Wingdings" charset="2"/>
              <a:buChar char="§"/>
              <a:defRPr sz="16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90000"/>
              <a:buFont typeface="Wingdings" charset="2"/>
              <a:buChar char="§"/>
              <a:defRPr sz="16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90000"/>
              <a:buFont typeface="Wingdings" charset="2"/>
              <a:buChar char="§"/>
              <a:defRPr sz="16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90000"/>
              <a:buFont typeface="Wingdings" charset="2"/>
              <a:buChar char="§"/>
              <a:defRPr sz="16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90000"/>
              <a:buFont typeface="Wingdings" charset="2"/>
              <a:buChar char="§"/>
              <a:defRPr sz="16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br>
              <a:rPr lang="en-US" altLang="x-none" sz="3600">
                <a:latin typeface="Constantia" charset="0"/>
              </a:rPr>
            </a:br>
            <a:endParaRPr lang="en-US" altLang="x-none" sz="3600">
              <a:latin typeface="Constantia" charset="0"/>
            </a:endParaRP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864269718"/>
              </p:ext>
            </p:extLst>
          </p:nvPr>
        </p:nvGraphicFramePr>
        <p:xfrm>
          <a:off x="510363" y="311284"/>
          <a:ext cx="6143356" cy="49416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8110538" y="2276475"/>
            <a:ext cx="3633787" cy="40433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>
            <a:noAutofit/>
          </a:bodyPr>
          <a:lstStyle/>
          <a:p>
            <a:pPr algn="just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altLang="zh-TW" sz="3600" b="1" baseline="30000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BiauKai"/>
              </a:rPr>
              <a:t>4:7</a:t>
            </a:r>
            <a:r>
              <a:rPr lang="zh-TW" altLang="en-US" sz="3600" b="1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這樣，神那超乎任何人所能理解的</a:t>
            </a:r>
            <a:r>
              <a:rPr lang="zh-TW" altLang="en-US" sz="3600" b="1" u="sng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平安</a:t>
            </a:r>
            <a:r>
              <a:rPr lang="zh-TW" altLang="en-US" sz="3600" b="1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，就會在基督耶穌裡保守你們的心思意念。</a:t>
            </a:r>
            <a:r>
              <a:rPr lang="zh-TW" altLang="en-US" sz="3600" b="1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</a:t>
            </a:r>
            <a:endParaRPr lang="en-US" sz="3600" b="1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endParaRPr>
          </a:p>
        </p:txBody>
      </p:sp>
      <p:pic>
        <p:nvPicPr>
          <p:cNvPr id="39938" name="Picture 2" descr="http://falkvinge.net/files/2011/04/PeopleJoy-646x363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7" r="10487"/>
          <a:stretch>
            <a:fillRect/>
          </a:stretch>
        </p:blipFill>
        <p:spPr>
          <a:xfrm>
            <a:off x="771525" y="1143000"/>
            <a:ext cx="6686550" cy="47545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110538" y="1143000"/>
            <a:ext cx="3471862" cy="868363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400" b="1" dirty="0" err="1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BiauKai"/>
              </a:rPr>
              <a:t>結果</a:t>
            </a:r>
            <a:endParaRPr lang="en-US" sz="4400" b="1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BiauKai"/>
            </a:endParaRPr>
          </a:p>
        </p:txBody>
      </p:sp>
    </p:spTree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en-US">
              <a:ea typeface="+mj-ea"/>
            </a:endParaRPr>
          </a:p>
        </p:txBody>
      </p:sp>
      <p:pic>
        <p:nvPicPr>
          <p:cNvPr id="40962" name="Picture 4" descr="https://encrypted-tbn1.gstatic.com/images?q=tbn:ANd9GcQ7x582L_F7mD1oDXQ68iGxuBex8UeuA-tEAu_pq8bgmK0PaJG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6363"/>
            <a:ext cx="12192000" cy="696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956543041"/>
              </p:ext>
            </p:extLst>
          </p:nvPr>
        </p:nvGraphicFramePr>
        <p:xfrm>
          <a:off x="585971" y="740931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0964" name="Picture 6" descr="http://2.bp.blogspot.com/_295Epxqp24o/TAQyHQj2EPI/AAAAAAAAAOs/iv6SNm45Fz8/s320/Shalom+3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6363" y="927100"/>
            <a:ext cx="3048000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444" y="245326"/>
            <a:ext cx="11489361" cy="4891649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numCol="1" anchorCtr="0" compatLnSpc="1">
            <a:prstTxWarp prst="textNoShape">
              <a:avLst/>
            </a:prstTxWarp>
            <a:noAutofit/>
          </a:bodyPr>
          <a:lstStyle/>
          <a:p>
            <a:pPr algn="l" eaLnBrk="1" hangingPunct="1">
              <a:lnSpc>
                <a:spcPct val="100000"/>
              </a:lnSpc>
              <a:spcBef>
                <a:spcPts val="1200"/>
              </a:spcBef>
              <a:defRPr/>
            </a:pPr>
            <a:r>
              <a:rPr lang="en-US" altLang="zh-TW" sz="4400" b="1" cap="none" baseline="30000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4.  </a:t>
            </a:r>
            <a:r>
              <a:rPr lang="zh-TW" altLang="en-US" sz="4400" b="1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你們要</a:t>
            </a:r>
            <a:r>
              <a:rPr lang="zh-TW" altLang="en-US" sz="4400" b="1" u="sng" dirty="0">
                <a:solidFill>
                  <a:srgbClr val="C0000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在主裡</a:t>
            </a:r>
            <a:r>
              <a:rPr lang="zh-TW" altLang="en-US" sz="4400" b="1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常常喜樂，我再說，你們要喜樂。 </a:t>
            </a:r>
            <a:br>
              <a:rPr lang="en-US" altLang="zh-TW" sz="4400" b="1" cap="none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ja-JP" sz="4400" b="1" cap="none" baseline="30000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5.  </a:t>
            </a:r>
            <a:r>
              <a:rPr lang="zh-TW" altLang="en-US" sz="4400" b="1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要讓所有人看出你們的</a:t>
            </a:r>
            <a:r>
              <a:rPr lang="zh-TW" altLang="en-US" sz="4400" b="1" u="sng" dirty="0">
                <a:solidFill>
                  <a:srgbClr val="C0000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謙和</a:t>
            </a:r>
            <a:r>
              <a:rPr lang="zh-TW" altLang="en-US" sz="4400" b="1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。</a:t>
            </a:r>
            <a:r>
              <a:rPr lang="zh-TW" altLang="en-US" sz="4400" b="1" u="sng" dirty="0">
                <a:solidFill>
                  <a:srgbClr val="C0000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主已經近了</a:t>
            </a:r>
            <a:r>
              <a:rPr lang="zh-TW" altLang="en-US" sz="4400" b="1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！ </a:t>
            </a:r>
            <a:r>
              <a:rPr lang="zh-TW" altLang="en-US" sz="4400" b="1" cap="none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。</a:t>
            </a:r>
            <a:br>
              <a:rPr lang="en-US" altLang="ja-JP" sz="4400" b="1" cap="none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ja-JP" sz="4400" b="1" cap="none" baseline="30000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6.  </a:t>
            </a:r>
            <a:r>
              <a:rPr lang="zh-TW" altLang="en-US" sz="4400" b="1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你們</a:t>
            </a:r>
            <a:r>
              <a:rPr lang="zh-TW" altLang="en-US" sz="4400" b="1" u="sng" dirty="0">
                <a:solidFill>
                  <a:srgbClr val="C0000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不要</a:t>
            </a:r>
            <a:r>
              <a:rPr lang="zh-TW" altLang="en-US" sz="4400" b="1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為任何事</a:t>
            </a:r>
            <a:r>
              <a:rPr lang="zh-TW" altLang="en-US" sz="4400" b="1" u="sng" dirty="0">
                <a:solidFill>
                  <a:srgbClr val="C0000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憂慮</a:t>
            </a:r>
            <a:r>
              <a:rPr lang="zh-TW" altLang="en-US" sz="4400" b="1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，而要</a:t>
            </a:r>
            <a:r>
              <a:rPr lang="zh-TW" altLang="en-US" sz="4400" b="1" u="sng" dirty="0">
                <a:solidFill>
                  <a:srgbClr val="C0000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凡事</a:t>
            </a:r>
            <a:r>
              <a:rPr lang="zh-TW" altLang="en-US" sz="4400" b="1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藉著</a:t>
            </a:r>
            <a:r>
              <a:rPr lang="zh-TW" altLang="en-US" sz="4400" b="1" u="sng" dirty="0">
                <a:solidFill>
                  <a:srgbClr val="C0000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禱告、祈求和感恩</a:t>
            </a:r>
            <a:r>
              <a:rPr lang="zh-TW" altLang="en-US" sz="4400" b="1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，讓　</a:t>
            </a:r>
            <a:r>
              <a:rPr lang="zh-TW" altLang="en-US" sz="4400" b="1" u="sng" dirty="0">
                <a:solidFill>
                  <a:srgbClr val="C0000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神</a:t>
            </a:r>
            <a:r>
              <a:rPr lang="zh-TW" altLang="en-US" sz="4400" b="1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知道你們的</a:t>
            </a:r>
            <a:r>
              <a:rPr lang="zh-TW" altLang="en-US" sz="4400" b="1" u="sng" dirty="0">
                <a:solidFill>
                  <a:srgbClr val="C0000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請求</a:t>
            </a:r>
            <a:r>
              <a:rPr lang="zh-TW" altLang="en-US" sz="4400" b="1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。 </a:t>
            </a:r>
            <a:br>
              <a:rPr lang="en-US" altLang="ja-JP" sz="4400" b="1" cap="none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ja-JP" sz="4400" b="1" cap="none" baseline="30000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7.  </a:t>
            </a:r>
            <a:r>
              <a:rPr lang="zh-TW" altLang="en-US" sz="4400" b="1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這樣，神那超乎任何人所能理解的</a:t>
            </a:r>
            <a:r>
              <a:rPr lang="zh-TW" altLang="en-US" sz="4400" b="1" u="sng" dirty="0">
                <a:solidFill>
                  <a:srgbClr val="C0000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平安</a:t>
            </a:r>
            <a:r>
              <a:rPr lang="zh-TW" altLang="en-US" sz="4400" b="1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，就會在基督耶穌裡保守你們的心思意念。 </a:t>
            </a:r>
            <a:endParaRPr lang="en-US" altLang="x-none" sz="4400" b="1" cap="none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28907452"/>
      </p:ext>
    </p:extLst>
  </p:cSld>
  <p:clrMapOvr>
    <a:masterClrMapping/>
  </p:clrMapOvr>
  <p:transition spd="med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gradFill rotWithShape="1">
            <a:gsLst>
              <a:gs pos="0">
                <a:srgbClr val="519AFF"/>
              </a:gs>
              <a:gs pos="50000">
                <a:srgbClr val="1D8DFF"/>
              </a:gs>
              <a:gs pos="100000">
                <a:srgbClr val="0D7BE5"/>
              </a:gs>
            </a:gsLst>
            <a:lin ang="5400000"/>
          </a:gradFill>
          <a:effectLst>
            <a:outerShdw blurRad="57150" dist="19050" dir="5400000" algn="ctr" rotWithShape="0">
              <a:srgbClr val="000000">
                <a:alpha val="62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5400" b="1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BiauKai"/>
              </a:rPr>
              <a:t>喜樂 1, 2, 3</a:t>
            </a:r>
            <a:r>
              <a:rPr lang="zh-TW" altLang="en-US" sz="5400" b="1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BiauKai"/>
              </a:rPr>
              <a:t>！</a:t>
            </a:r>
            <a:endParaRPr lang="en-US" sz="5400" b="1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BiauKai"/>
            </a:endParaRPr>
          </a:p>
        </p:txBody>
      </p:sp>
      <p:sp>
        <p:nvSpPr>
          <p:cNvPr id="41986" name="Content Placeholder 2"/>
          <p:cNvSpPr>
            <a:spLocks noGrp="1"/>
          </p:cNvSpPr>
          <p:nvPr>
            <p:ph idx="1"/>
          </p:nvPr>
        </p:nvSpPr>
        <p:spPr>
          <a:xfrm>
            <a:off x="658813" y="2057400"/>
            <a:ext cx="10658475" cy="4343400"/>
          </a:xfrm>
        </p:spPr>
        <p:txBody>
          <a:bodyPr/>
          <a:lstStyle/>
          <a:p>
            <a:pPr marL="742950" indent="-742950" eaLnBrk="1" hangingPunct="1">
              <a:buNone/>
            </a:pPr>
            <a:r>
              <a:rPr lang="zh-TW" altLang="en-US" sz="4800" b="1" dirty="0">
                <a:solidFill>
                  <a:srgbClr val="00206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常常喜樂的秘訣</a:t>
            </a:r>
            <a:endParaRPr lang="en-US" altLang="ja-JP" sz="4800" b="1" dirty="0">
              <a:solidFill>
                <a:srgbClr val="00206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742950" indent="-742950" eaLnBrk="1" hangingPunct="1">
              <a:buFont typeface="Constantia" charset="0"/>
              <a:buAutoNum type="arabicPeriod"/>
            </a:pPr>
            <a:r>
              <a:rPr lang="en-US" altLang="en-US" sz="4800" b="1" dirty="0" err="1">
                <a:solidFill>
                  <a:srgbClr val="00206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一個「原則</a:t>
            </a:r>
            <a:r>
              <a:rPr lang="en-US" altLang="en-US" sz="4800" b="1" dirty="0">
                <a:solidFill>
                  <a:srgbClr val="00206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」</a:t>
            </a:r>
            <a:endParaRPr lang="en-US" altLang="ja-JP" sz="4800" b="1" dirty="0">
              <a:solidFill>
                <a:srgbClr val="00206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742950" indent="-742950" eaLnBrk="1" hangingPunct="1">
              <a:buFont typeface="Constantia" charset="0"/>
              <a:buAutoNum type="arabicPeriod"/>
            </a:pPr>
            <a:r>
              <a:rPr lang="en-US" altLang="en-US" sz="4800" b="1" dirty="0" err="1">
                <a:solidFill>
                  <a:srgbClr val="00206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二個「心態</a:t>
            </a:r>
            <a:r>
              <a:rPr lang="en-US" altLang="en-US" sz="4800" b="1" dirty="0">
                <a:solidFill>
                  <a:srgbClr val="00206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」</a:t>
            </a:r>
            <a:endParaRPr lang="en-US" altLang="ja-JP" sz="4800" b="1" dirty="0">
              <a:solidFill>
                <a:srgbClr val="00206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742950" indent="-742950" eaLnBrk="1" hangingPunct="1">
              <a:buFont typeface="Constantia" charset="0"/>
              <a:buAutoNum type="arabicPeriod"/>
            </a:pPr>
            <a:r>
              <a:rPr lang="en-US" altLang="en-US" sz="4800" b="1" dirty="0">
                <a:solidFill>
                  <a:srgbClr val="00206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三個「行動」</a:t>
            </a:r>
            <a:endParaRPr lang="en-US" altLang="x-none" sz="4800" b="1" dirty="0">
              <a:solidFill>
                <a:srgbClr val="00206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41987" name="Picture 2" descr="http://t2.gstatic.com/images?q=tbn:ANd9GcRa6wA8YzSw8OKFnyH1njVxeHbFknpGW6Z_18HILUx4DzUWa9J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8075" y="1944688"/>
            <a:ext cx="1779588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8" name="Picture 4" descr="http://alternateeconomy.files.wordpress.com/2012/05/speaking_of_joy_by_marielliott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5513" y="2862263"/>
            <a:ext cx="2298700" cy="229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9" name="Picture 6" descr="https://encrypted-tbn3.gstatic.com/images?q=tbn:ANd9GcQ-qgpEhvsLD7dHkq7MtF6AAWXNN1FAqxXayq0nfVC-A1zeUMCv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1438" y="4400550"/>
            <a:ext cx="2957512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theme1.xml><?xml version="1.0" encoding="utf-8"?>
<a:theme xmlns:a="http://schemas.openxmlformats.org/drawingml/2006/main" name="TS104001541">
  <a:themeElements>
    <a:clrScheme name="Four Seasons">
      <a:dk1>
        <a:sysClr val="windowText" lastClr="000000"/>
      </a:dk1>
      <a:lt1>
        <a:sysClr val="window" lastClr="FFFFFF"/>
      </a:lt1>
      <a:dk2>
        <a:srgbClr val="6B7F7F"/>
      </a:dk2>
      <a:lt2>
        <a:srgbClr val="B0BCBC"/>
      </a:lt2>
      <a:accent1>
        <a:srgbClr val="7DB41B"/>
      </a:accent1>
      <a:accent2>
        <a:srgbClr val="ED8A05"/>
      </a:accent2>
      <a:accent3>
        <a:srgbClr val="288DFC"/>
      </a:accent3>
      <a:accent4>
        <a:srgbClr val="36D2B8"/>
      </a:accent4>
      <a:accent5>
        <a:srgbClr val="F5B605"/>
      </a:accent5>
      <a:accent6>
        <a:srgbClr val="E75524"/>
      </a:accent6>
      <a:hlink>
        <a:srgbClr val="ED8A05"/>
      </a:hlink>
      <a:folHlink>
        <a:srgbClr val="B0BCBC"/>
      </a:folHlink>
    </a:clrScheme>
    <a:fontScheme name="Constantia-Calibri">
      <a:majorFont>
        <a:latin typeface="Constant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urSeasons_16x9.potx" id="{C09F2ED6-7B68-4305-826F-E326D3225887}" vid="{B7CA04BF-89D1-446E-AA25-D46A14229824}"/>
    </a:ext>
  </a:extLst>
</a:theme>
</file>

<file path=ppt/theme/theme2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3.xml><?xml version="1.0" encoding="utf-8"?>
<a:theme xmlns:a="http://schemas.openxmlformats.org/drawingml/2006/main" name="Office Theme">
  <a:themeElements>
    <a:clrScheme name="Four Seasons">
      <a:dk1>
        <a:sysClr val="windowText" lastClr="000000"/>
      </a:dk1>
      <a:lt1>
        <a:sysClr val="window" lastClr="FFFFFF"/>
      </a:lt1>
      <a:dk2>
        <a:srgbClr val="6B7F7F"/>
      </a:dk2>
      <a:lt2>
        <a:srgbClr val="B0BCBC"/>
      </a:lt2>
      <a:accent1>
        <a:srgbClr val="7DB41B"/>
      </a:accent1>
      <a:accent2>
        <a:srgbClr val="ED8A05"/>
      </a:accent2>
      <a:accent3>
        <a:srgbClr val="288DFC"/>
      </a:accent3>
      <a:accent4>
        <a:srgbClr val="36D2B8"/>
      </a:accent4>
      <a:accent5>
        <a:srgbClr val="F5B605"/>
      </a:accent5>
      <a:accent6>
        <a:srgbClr val="E75524"/>
      </a:accent6>
      <a:hlink>
        <a:srgbClr val="ED8A05"/>
      </a:hlink>
      <a:folHlink>
        <a:srgbClr val="B0BCBC"/>
      </a:folHlink>
    </a:clrScheme>
    <a:fontScheme name="Constantia-Calibri">
      <a:majorFont>
        <a:latin typeface="Constant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Four Seasons">
      <a:dk1>
        <a:sysClr val="windowText" lastClr="000000"/>
      </a:dk1>
      <a:lt1>
        <a:sysClr val="window" lastClr="FFFFFF"/>
      </a:lt1>
      <a:dk2>
        <a:srgbClr val="6B7F7F"/>
      </a:dk2>
      <a:lt2>
        <a:srgbClr val="B0BCBC"/>
      </a:lt2>
      <a:accent1>
        <a:srgbClr val="7DB41B"/>
      </a:accent1>
      <a:accent2>
        <a:srgbClr val="ED8A05"/>
      </a:accent2>
      <a:accent3>
        <a:srgbClr val="288DFC"/>
      </a:accent3>
      <a:accent4>
        <a:srgbClr val="36D2B8"/>
      </a:accent4>
      <a:accent5>
        <a:srgbClr val="F5B605"/>
      </a:accent5>
      <a:accent6>
        <a:srgbClr val="E75524"/>
      </a:accent6>
      <a:hlink>
        <a:srgbClr val="ED8A05"/>
      </a:hlink>
      <a:folHlink>
        <a:srgbClr val="B0BCBC"/>
      </a:folHlink>
    </a:clrScheme>
    <a:fontScheme name="Constantia-Calibri">
      <a:majorFont>
        <a:latin typeface="Constant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TS104001541</Template>
  <TotalTime>0</TotalTime>
  <Words>1062</Words>
  <Application>Microsoft Office PowerPoint</Application>
  <PresentationFormat>Widescreen</PresentationFormat>
  <Paragraphs>81</Paragraphs>
  <Slides>26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7" baseType="lpstr">
      <vt:lpstr>Microsoft JhengHei</vt:lpstr>
      <vt:lpstr>Microsoft JhengHei UI</vt:lpstr>
      <vt:lpstr>PMingLiU</vt:lpstr>
      <vt:lpstr>Arial</vt:lpstr>
      <vt:lpstr>Bookman Old Style</vt:lpstr>
      <vt:lpstr>Calibri</vt:lpstr>
      <vt:lpstr>Constantia</vt:lpstr>
      <vt:lpstr>Rockwell</vt:lpstr>
      <vt:lpstr>Wingdings</vt:lpstr>
      <vt:lpstr>TS104001541</vt:lpstr>
      <vt:lpstr>Damask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常常喜樂的秘訣 腓立比書 4:2-9 《環球聖經譯本》   陳肇兆牧師</vt:lpstr>
      <vt:lpstr>願主耶穌基督的恩典與你們同在 !</vt:lpstr>
      <vt:lpstr>腓立比書 4:2-9 （環球聖經譯本）  2 我懇求友阿嫡，也懇求循都基，要在主裡有同樣的意念。  3 我真誠的同伴哪，我也求你幫助她們，因為她們曾經與我，還有革利免和其餘的同工，在福音上一同勞苦，他們的名字都在生命冊上。 </vt:lpstr>
      <vt:lpstr>   4. 你們要在主裡常常喜樂，我再說，你們要喜樂。  5. 要讓所有人看出你們的謙和。主已經近了！ 6. 你們不要為任何事憂慮，而要凡事藉著禱告、祈求和感恩，讓　神知道你們的請求。  7. 這樣，神那超乎任何人所能理解的平安，就會在基督耶穌裡保守你們的心思意念。 </vt:lpstr>
      <vt:lpstr>  8. 還有，弟兄們，凡是真實的、莊重的、公義的、純潔的、可愛的、可頌揚的——無論是甚麼美德、甚麼可稱讚的，這些事你們都要思量；  9. 你們在我身上所學習、所領受、所聽見、所看見的，這些事你們都要實行；那麼，賜平安的　神就會與你們同在。</vt:lpstr>
      <vt:lpstr>喜樂非常重要</vt:lpstr>
      <vt:lpstr>「喜樂」不是依賴環境， 在於自己「心境、想法、觀點」</vt:lpstr>
      <vt:lpstr>喜樂  1、2、3</vt:lpstr>
      <vt:lpstr>喜樂 1</vt:lpstr>
      <vt:lpstr> </vt:lpstr>
      <vt:lpstr>喜樂  2</vt:lpstr>
      <vt:lpstr>謙和的心 不堅持權利 不主動競爭 寬容的精神 </vt:lpstr>
      <vt:lpstr>PowerPoint Presentation</vt:lpstr>
      <vt:lpstr>PowerPoint Presentation</vt:lpstr>
      <vt:lpstr>喜樂 3</vt:lpstr>
      <vt:lpstr>PowerPoint Presentation</vt:lpstr>
      <vt:lpstr>PowerPoint Presentation</vt:lpstr>
      <vt:lpstr>結果</vt:lpstr>
      <vt:lpstr>PowerPoint Presentation</vt:lpstr>
      <vt:lpstr>4.  你們要在主裡常常喜樂，我再說，你們要喜樂。  5.  要讓所有人看出你們的謙和。主已經近了！ 。 6.  你們不要為任何事憂慮，而要凡事藉著禱告、祈求和感恩，讓　神知道你們的請求。  7.  這樣，神那超乎任何人所能理解的平安，就會在基督耶穌裡保守你們的心思意念。 </vt:lpstr>
      <vt:lpstr>喜樂 1, 2, 3！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2013-10-25T07:32:03Z</dcterms:created>
  <dcterms:modified xsi:type="dcterms:W3CDTF">2022-06-24T05:47:35Z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TC040015419991</vt:lpwstr>
  </property>
</Properties>
</file>