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32"/>
  </p:notesMasterIdLst>
  <p:sldIdLst>
    <p:sldId id="835" r:id="rId2"/>
    <p:sldId id="852" r:id="rId3"/>
    <p:sldId id="1417" r:id="rId4"/>
    <p:sldId id="1418" r:id="rId5"/>
    <p:sldId id="1419" r:id="rId6"/>
    <p:sldId id="1420" r:id="rId7"/>
    <p:sldId id="1421" r:id="rId8"/>
    <p:sldId id="1391" r:id="rId9"/>
    <p:sldId id="845" r:id="rId10"/>
    <p:sldId id="1299" r:id="rId11"/>
    <p:sldId id="256" r:id="rId12"/>
    <p:sldId id="1370" r:id="rId13"/>
    <p:sldId id="1381" r:id="rId14"/>
    <p:sldId id="1422" r:id="rId15"/>
    <p:sldId id="1394" r:id="rId16"/>
    <p:sldId id="1414" r:id="rId17"/>
    <p:sldId id="1423" r:id="rId18"/>
    <p:sldId id="1408" r:id="rId19"/>
    <p:sldId id="1416" r:id="rId20"/>
    <p:sldId id="1424" r:id="rId21"/>
    <p:sldId id="1411" r:id="rId22"/>
    <p:sldId id="1425" r:id="rId23"/>
    <p:sldId id="1382" r:id="rId24"/>
    <p:sldId id="1426" r:id="rId25"/>
    <p:sldId id="1397" r:id="rId26"/>
    <p:sldId id="1390" r:id="rId27"/>
    <p:sldId id="1398" r:id="rId28"/>
    <p:sldId id="1385" r:id="rId29"/>
    <p:sldId id="1427" r:id="rId30"/>
    <p:sldId id="1428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5390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7740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0759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7534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5704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2282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04588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7280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8596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090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6597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3262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25695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976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30290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5150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53917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33034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1886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903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路加福音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15:11-32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耶稣又说：「一个人有两个儿子。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小儿子对父亲说：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父亲，请你把我应得的家业分给我。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他父亲就把产业分给他们。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过了不多几日，小儿子就把他一切所有的都收拾起来，往远方去了。在那里任意放荡，浪费资财。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既耗尽了一切所有的，又遇着那地方大遭饥荒，就穷苦起来。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于是去投靠那地方的一个人；那人打发他到田里去放猪。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他恨不得拿猪所吃的豆荚充饥，也没有人给他。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他醒悟过来，就说：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我父亲有多少的雇工，口粮有余，我倒在这里饿死吗？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我要起来，到我父亲那里去，向他说：父亲！我得罪了天，又得罪了你；</a:t>
            </a:r>
          </a:p>
        </p:txBody>
      </p:sp>
    </p:spTree>
    <p:extLst>
      <p:ext uri="{BB962C8B-B14F-4D97-AF65-F5344CB8AC3E}">
        <p14:creationId xmlns:p14="http://schemas.microsoft.com/office/powerpoint/2010/main" val="237983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从今以后，我不配称为你的儿子，把我当作一个雇工吧！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于是起来，往他父亲那里去。相离还远，他父亲看见，就动了慈心，跑去抱着他的颈项，连连与他亲嘴。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儿子说：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父亲！我得罪了天，又得罪了你；从今以后，我不配称为你的儿子。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3666228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父亲却吩咐仆人说：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把那上好的袍子快拿出来给他穿；把戒指戴在他指头上；把鞋穿在他脚上；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把那肥牛犊牵来宰了，我们可以吃喝快乐；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因为我这个儿子是死而复活，失而又得的。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他们就快乐起来。</a:t>
            </a:r>
          </a:p>
        </p:txBody>
      </p:sp>
    </p:spTree>
    <p:extLst>
      <p:ext uri="{BB962C8B-B14F-4D97-AF65-F5344CB8AC3E}">
        <p14:creationId xmlns:p14="http://schemas.microsoft.com/office/powerpoint/2010/main" val="2102237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那时，大儿子正在田里。他回来，离家不远，听见作乐跳舞的声音，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便叫过一个仆人来，问是甚么事。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仆人说：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你兄弟来了；你父亲因为得他无灾无病地回来，把肥牛犊宰了。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25100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大儿子却生气，不肯进去；他父亲就出来劝他。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他对父亲说：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我服事你这多年，从来没有违背过你的命，你并没有给我一只山羊羔，叫我和朋友一同快乐。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但你这个儿子和娼妓吞尽了你的产业，他一来了，你倒为他宰了肥牛犊。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424255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父亲对他说：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儿啊！你常和我同在，我一切所有的都是你的；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只是你这个兄弟是死而复活、失而又得的，所以我们理当欢喜快乐。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六</a:t>
            </a:r>
            <a:r>
              <a:rPr lang="en-US" altLang="zh-CN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</a:t>
            </a: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的父亲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ea typeface="SimSun" pitchFamily="2" charset="-122"/>
              </a:rPr>
              <a:t>父亲节，问好！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167" y="1"/>
            <a:ext cx="2903098" cy="33614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209" y="1"/>
            <a:ext cx="2867705" cy="33614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560" y="3600450"/>
            <a:ext cx="2867705" cy="33681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20351A-C33A-9E45-5C04-C3D33E8C89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209" y="3509963"/>
            <a:ext cx="2993395" cy="3426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Acceptance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接纳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儿子说：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父亲！我得罪了天，又得罪了你；从今以后，我不配称为你的儿子。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父亲却吩咐仆人说：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把那上好的袍子快拿出来给他穿；把戒指戴在他指头上；把鞋穿在他脚上；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把那肥牛犊牵来宰了，我们可以吃喝快乐；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因为我这个儿子是死而复活，失而又得的。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他们就快乐起来。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Acceptance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接纳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Appreciation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赞赏</a:t>
            </a:r>
          </a:p>
        </p:txBody>
      </p:sp>
    </p:spTree>
    <p:extLst>
      <p:ext uri="{BB962C8B-B14F-4D97-AF65-F5344CB8AC3E}">
        <p14:creationId xmlns:p14="http://schemas.microsoft.com/office/powerpoint/2010/main" val="1539983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因为我这个儿子是死而复活，失而又得的。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他们就快乐起来。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如果孩子拿回来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1A 2B 1C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，你的反应如何？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ACCEPTABLE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，可接受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B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BAD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，差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C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CRAP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，废物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D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DISASTER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。灾难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803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Acceptance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接纳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Appreciation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赞赏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Affection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关爱</a:t>
            </a:r>
          </a:p>
        </p:txBody>
      </p:sp>
    </p:spTree>
    <p:extLst>
      <p:ext uri="{BB962C8B-B14F-4D97-AF65-F5344CB8AC3E}">
        <p14:creationId xmlns:p14="http://schemas.microsoft.com/office/powerpoint/2010/main" val="2152761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于是起来，往他父亲那里去。相离还远，他父亲看见，就动了慈心，跑去抱着他的颈项，连连与他亲嘴。</a:t>
            </a:r>
          </a:p>
        </p:txBody>
      </p:sp>
    </p:spTree>
    <p:extLst>
      <p:ext uri="{BB962C8B-B14F-4D97-AF65-F5344CB8AC3E}">
        <p14:creationId xmlns:p14="http://schemas.microsoft.com/office/powerpoint/2010/main" val="986938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皮尤研究中心（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Pew Research Center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美国单亲子女的比例：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2010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，平均约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25%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非洲裔：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51%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拉美裔：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27%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白人：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17%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亚裔：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10%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32950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Acceptance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接纳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Appreciation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赞赏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Affection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关爱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四、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Availability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时间</a:t>
            </a:r>
          </a:p>
        </p:txBody>
      </p:sp>
    </p:spTree>
    <p:extLst>
      <p:ext uri="{BB962C8B-B14F-4D97-AF65-F5344CB8AC3E}">
        <p14:creationId xmlns:p14="http://schemas.microsoft.com/office/powerpoint/2010/main" val="4014709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于是起来，往他父亲那里去。相离还远，他父亲看见，就动了慈心，跑去抱着他的颈项，连连与他亲嘴。</a:t>
            </a:r>
          </a:p>
        </p:txBody>
      </p:sp>
    </p:spTree>
    <p:extLst>
      <p:ext uri="{BB962C8B-B14F-4D97-AF65-F5344CB8AC3E}">
        <p14:creationId xmlns:p14="http://schemas.microsoft.com/office/powerpoint/2010/main" val="1974323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Acceptance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接纳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Appreciation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赞赏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Affection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关爱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四、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Availability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时间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五、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Accountability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责任</a:t>
            </a:r>
          </a:p>
        </p:txBody>
      </p:sp>
    </p:spTree>
    <p:extLst>
      <p:ext uri="{BB962C8B-B14F-4D97-AF65-F5344CB8AC3E}">
        <p14:creationId xmlns:p14="http://schemas.microsoft.com/office/powerpoint/2010/main" val="22430993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小儿子对父亲说：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父亲，请你把我应得的家业分给我。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他父亲就把产业分给他们。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过了不多几日，小儿子就把他一切所有的都收拾起来，往远方去了。在那里任意放荡，浪费资财。</a:t>
            </a:r>
          </a:p>
        </p:txBody>
      </p:sp>
    </p:spTree>
    <p:extLst>
      <p:ext uri="{BB962C8B-B14F-4D97-AF65-F5344CB8AC3E}">
        <p14:creationId xmlns:p14="http://schemas.microsoft.com/office/powerpoint/2010/main" val="1713075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Acceptance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接纳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Appreciation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赞赏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Affection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关爱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四、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Availability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时间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五、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Accountability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责任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六、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Authority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权威</a:t>
            </a:r>
          </a:p>
        </p:txBody>
      </p:sp>
    </p:spTree>
    <p:extLst>
      <p:ext uri="{BB962C8B-B14F-4D97-AF65-F5344CB8AC3E}">
        <p14:creationId xmlns:p14="http://schemas.microsoft.com/office/powerpoint/2010/main" val="3374070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大儿子却生气，不肯进去；他父亲就出来劝他。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15:29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他对父亲说：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我服事你这多年，从来没有违背过你的命，你并没有给我一只山羊羔，叫我和朋友一同快乐。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但你这个儿子和娼妓吞尽了你的产业，他一来了，你倒为他宰了肥牛犊。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父亲对他说：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儿啊！你常和我同在，我一切所有的都是你的；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只是你这个兄弟是死而复活、失而又得的，所以我们理当欢喜快乐。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2872033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亲子一般的四种关系：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专制型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溺爱型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忽略型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关系型</a:t>
            </a:r>
          </a:p>
        </p:txBody>
      </p:sp>
    </p:spTree>
    <p:extLst>
      <p:ext uri="{BB962C8B-B14F-4D97-AF65-F5344CB8AC3E}">
        <p14:creationId xmlns:p14="http://schemas.microsoft.com/office/powerpoint/2010/main" val="3432628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在关系中建立权威，关系是长久的，权威是暂时的；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0-5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岁间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-----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权威式；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6-11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岁间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----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教导式；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12-17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岁间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---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引导式；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18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岁后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-------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朋友式；</a:t>
            </a:r>
          </a:p>
        </p:txBody>
      </p:sp>
    </p:spTree>
    <p:extLst>
      <p:ext uri="{BB962C8B-B14F-4D97-AF65-F5344CB8AC3E}">
        <p14:creationId xmlns:p14="http://schemas.microsoft.com/office/powerpoint/2010/main" val="2083470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桃樂西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·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若特</a:t>
            </a: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(Dorothy Nolte)</a:t>
            </a: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TW" altLang="en-US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生活在批評、指責中的孩子，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會吹毛求疵、尖酸刻薄；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生活在敵意、憤怒中的孩子，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會性格暴躁、爭鬥不合；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生活在嘲笑、奚落中的孩子，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會縮頭縮腦、自卑怯懦；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生活在恥辱、羞愧中的孩子，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會沒有自尊、深感罪惡。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生活在容忍和友善中的孩子，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會心胸豁達、平易近人；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生活在鼓勵和推動中的孩子，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會倍感安全，自強自信；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生活在讚賞和肯定中的孩子，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會體諒別人、知足感恩；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生活在正義和公平中的孩子，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會掌握原則、涇渭分明；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TW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8079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生活在安全和穩定中的孩子，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會心態平穩、信念堅定；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生活在支持和認同中的孩子，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會珍惜生命、自愛自尊；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TW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生活在無條件接納中的孩子，</a:t>
            </a:r>
            <a:endParaRPr lang="en-US" altLang="zh-TW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TW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TW" altLang="en-US" sz="36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便生活在上帝愛的懷抱中。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TW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815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39938</TotalTime>
  <Words>1624</Words>
  <Application>Microsoft Office PowerPoint</Application>
  <PresentationFormat>On-screen Show (4:3)</PresentationFormat>
  <Paragraphs>112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105</cp:revision>
  <dcterms:created xsi:type="dcterms:W3CDTF">2010-03-20T17:46:04Z</dcterms:created>
  <dcterms:modified xsi:type="dcterms:W3CDTF">2022-06-17T04:57:31Z</dcterms:modified>
</cp:coreProperties>
</file>