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391" r:id="rId4"/>
    <p:sldId id="1392" r:id="rId5"/>
    <p:sldId id="845" r:id="rId6"/>
    <p:sldId id="1299" r:id="rId7"/>
    <p:sldId id="1370" r:id="rId8"/>
    <p:sldId id="1381" r:id="rId9"/>
    <p:sldId id="1394" r:id="rId10"/>
    <p:sldId id="1408" r:id="rId11"/>
    <p:sldId id="1393" r:id="rId12"/>
    <p:sldId id="1411" r:id="rId13"/>
    <p:sldId id="1412" r:id="rId14"/>
    <p:sldId id="1410" r:id="rId15"/>
    <p:sldId id="1382" r:id="rId16"/>
    <p:sldId id="1397" r:id="rId17"/>
    <p:sldId id="1390" r:id="rId18"/>
    <p:sldId id="1398" r:id="rId19"/>
    <p:sldId id="1401" r:id="rId20"/>
    <p:sldId id="13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080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548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1536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883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2108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5:27-32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「你们听见有话说：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不可奸淫。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只是我告诉你们，凡看见妇女就动淫念的，这人心里已经与她犯奸淫了。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若是你的右眼叫你跌倒，就剜出来丢掉，宁可失去百体中的一体，不叫全身丢在地狱里。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若是右手叫你跌倒，就砍下来丢掉，宁可失去百体中的一体，不叫全身下入地狱。」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「又有话说：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人若休妻，就当给她休书。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只是我告诉你们，凡休妻的，若不是为淫乱的缘故，就是叫她作淫妇了；人若娶这被休的妇人，也是犯奸淫了。」</a:t>
            </a:r>
          </a:p>
        </p:txBody>
      </p:sp>
    </p:spTree>
    <p:extLst>
      <p:ext uri="{BB962C8B-B14F-4D97-AF65-F5344CB8AC3E}">
        <p14:creationId xmlns:p14="http://schemas.microsoft.com/office/powerpoint/2010/main" val="191421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避免淫乱的事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彼得后书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上帝也没有宽容上古的世代，曾叫洪水临到那不敬虔的世代，却保护了传义道的挪亚一家八口。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又判定所多玛、蛾摩拉，将二城倾覆，焚烧成灰，作为后世不敬虔人的鉴戒；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只搭救了那常为恶人淫行忧伤的义人罗得。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一、圣洁内心避免淫乱的事。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你们听见有话说：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不可奸淫。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只是我告诉你们，凡看见妇女就动淫念的，这人心里已经与她犯奸淫了。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不可奸淫。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不可贪恋人的房屋；也不可贪恋人的妻子、仆婢、牛驴，并他一切所有的。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加拉太书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我说，你们当顺着圣灵而行，就不放纵肉体的情欲了。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情欲的事都是显而易见的，就如奸淫、污秽、邪荡、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拜偶像、邪术、仇恨、争竞、忌恨、恼怒、结党、纷争、异端、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嫉妒、醉酒、荒宴等类。我从前告诉你们，现在又告诉你们，行这样事的人必不能承受上帝的国。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一、圣洁内心避免淫乱的事。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二、止罪萌芽避免淫乱的事。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若是你的右眼叫你跌倒，就剜出来丢掉，宁可失去百体中的一体，不叫全身丢在地狱里。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若是右手叫你跌倒，就砍下来丢掉，宁可失去百体中的一体，不叫全身下入地狱。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2256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然而，有一件事我要责备你，就是你容让那自称是先知的妇人耶洗别教导我的仆人，引诱他们行奸淫，吃祭偶像之物。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我曾给她悔改的机会，她却不肯悔改她的淫行。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看哪，我要叫她病卧在床。那些与她行淫的人，若不悔改所行的，我也要叫他们同受大患难。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风闻在你们中间有淫乱的事。这样的淫乱连外邦人中也没有，就是有人收了他的继母。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你们还是自高自大，并不哀痛，把行这事的人从你们中间赶出去。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要把这样的人交给撒但，败坏他的肉体，使他的灵魂在主耶稣的日子可以得救。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你们这自夸是不好的。岂不知一点面酵能使全团发起来吗？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212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一、圣洁内心避免淫乱的事。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二、止罪萌芽避免淫乱的事。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三、经营婚姻避免淫乱的事。</a:t>
            </a:r>
          </a:p>
        </p:txBody>
      </p:sp>
    </p:spTree>
    <p:extLst>
      <p:ext uri="{BB962C8B-B14F-4D97-AF65-F5344CB8AC3E}">
        <p14:creationId xmlns:p14="http://schemas.microsoft.com/office/powerpoint/2010/main" val="637531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又有话说：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人若休妻，就当给她休书。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只是我告诉你们，凡休妻的，若不是为淫乱的缘故，就是叫她作淫妇了；人若娶这被休的妇人，也是犯奸淫了。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申命记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「人若娶妻以后，见她有甚么不合理的事，不喜悦她，就可以写休书交在她手中，打发她离开夫家。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妇人离开夫家以后，可以去嫁别人。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后夫若恨恶她，写休书交在她手中，打发她离开夫家，或是娶她为妻的后夫死了，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打发她去的前夫不可在妇人玷污之后再娶她为妻，因为这是耶和华所憎恶的；不可使耶和华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你上帝所赐为业之地被玷污了。」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、婚前的妥善预备。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*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结婚前必须要问的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个问题。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罗伯特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·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斯库卡：有问题如果不在婚前处理的话，就需要在婚后处理。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、婚后的积极经营。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婚姻，人人都当尊重，床也不可污秽；因为苟合行淫的人，上帝必要审判。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丈夫当用合宜之分待妻子；妻子待丈夫也要如此。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妻子没有权柄主张自己的身子，乃在丈夫；丈夫也没有权柄主张自己的身子，乃在妻子。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夫妻不可彼此亏负，除非两相情愿，暂时分房，为要专心祷告方可；以后仍要同房，免得撒但趁着你们情不自禁，引诱你们。</a:t>
            </a:r>
          </a:p>
        </p:txBody>
      </p:sp>
    </p:spTree>
    <p:extLst>
      <p:ext uri="{BB962C8B-B14F-4D97-AF65-F5344CB8AC3E}">
        <p14:creationId xmlns:p14="http://schemas.microsoft.com/office/powerpoint/2010/main" val="2567200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帖撒罗尼迦前书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上帝的旨意就是要你们成为圣洁，远避淫行；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要你们各人晓得怎样用圣洁、尊贵守着自己的身体，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不放纵私欲的邪情，像那不认识上帝的外邦人。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35193</TotalTime>
  <Words>1317</Words>
  <Application>Microsoft Office PowerPoint</Application>
  <PresentationFormat>On-screen Show (4:3)</PresentationFormat>
  <Paragraphs>75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101</cp:revision>
  <dcterms:created xsi:type="dcterms:W3CDTF">2010-03-20T17:46:04Z</dcterms:created>
  <dcterms:modified xsi:type="dcterms:W3CDTF">2022-05-28T05:07:41Z</dcterms:modified>
</cp:coreProperties>
</file>