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382" r:id="rId2"/>
    <p:sldId id="467" r:id="rId3"/>
    <p:sldId id="383" r:id="rId4"/>
    <p:sldId id="259" r:id="rId5"/>
    <p:sldId id="469" r:id="rId6"/>
    <p:sldId id="412" r:id="rId7"/>
    <p:sldId id="470" r:id="rId8"/>
    <p:sldId id="471" r:id="rId9"/>
    <p:sldId id="472" r:id="rId10"/>
    <p:sldId id="473" r:id="rId11"/>
    <p:sldId id="474" r:id="rId12"/>
    <p:sldId id="418" r:id="rId13"/>
    <p:sldId id="476" r:id="rId14"/>
    <p:sldId id="477" r:id="rId15"/>
    <p:sldId id="478" r:id="rId16"/>
    <p:sldId id="479" r:id="rId17"/>
    <p:sldId id="481" r:id="rId18"/>
    <p:sldId id="482" r:id="rId19"/>
    <p:sldId id="485" r:id="rId20"/>
    <p:sldId id="483" r:id="rId21"/>
    <p:sldId id="484" r:id="rId22"/>
    <p:sldId id="486" r:id="rId23"/>
    <p:sldId id="487" r:id="rId24"/>
    <p:sldId id="488" r:id="rId25"/>
    <p:sldId id="497" r:id="rId26"/>
    <p:sldId id="489" r:id="rId27"/>
    <p:sldId id="499" r:id="rId28"/>
    <p:sldId id="490" r:id="rId29"/>
    <p:sldId id="500" r:id="rId30"/>
    <p:sldId id="492" r:id="rId31"/>
    <p:sldId id="491" r:id="rId32"/>
    <p:sldId id="493" r:id="rId33"/>
    <p:sldId id="494" r:id="rId34"/>
    <p:sldId id="495" r:id="rId35"/>
    <p:sldId id="498" r:id="rId36"/>
    <p:sldId id="496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6" autoAdjust="0"/>
    <p:restoredTop sz="84987" autoAdjust="0"/>
  </p:normalViewPr>
  <p:slideViewPr>
    <p:cSldViewPr snapToGrid="0">
      <p:cViewPr varScale="1">
        <p:scale>
          <a:sx n="70" d="100"/>
          <a:sy n="70" d="100"/>
        </p:scale>
        <p:origin x="178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BC08B-FB80-495A-A823-5A9C6DB8F652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127DD-5289-431F-BF76-7EAE818BB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0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31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44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42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02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69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378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08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zh-CN" altLang="en-US" sz="1200" b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什么是神的荣耀：</a:t>
            </a:r>
            <a:r>
              <a:rPr lang="zh-CN" sz="1800" b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神的荣耀：神的属性和神的能力（作为）。</a:t>
            </a:r>
            <a:endParaRPr lang="en-US" altLang="zh-CN" sz="1200" b="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zh-CN" altLang="en-US" sz="1200" b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彼得后书</a:t>
            </a:r>
            <a:r>
              <a:rPr lang="en-US" sz="1200" b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1:3-4 </a:t>
            </a:r>
            <a:r>
              <a:rPr lang="zh-CN" altLang="en-US" sz="1200" b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神的神能已将一切关乎生命和虔敬的事赐给我们，皆因我们认识那用自己荣耀和美德召我们的主。</a:t>
            </a:r>
            <a:r>
              <a:rPr lang="en-US" sz="1200" b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4 </a:t>
            </a:r>
            <a:r>
              <a:rPr lang="zh-CN" altLang="en-US" sz="1200" b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因此，他已将又宝贵又极大的应许赐给我们，叫我们既脱离世上从情欲来的败坏，就得与　</a:t>
            </a:r>
            <a:r>
              <a:rPr lang="zh-CN" altLang="en-US" sz="1200" b="0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神的性情有份</a:t>
            </a:r>
            <a:r>
              <a:rPr lang="zh-CN" altLang="en-US" sz="1200" b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1200" b="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5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基督赐给我们荣耀是已经完成的事，我们活出基督的荣耀是正在进行中的事。但基督徒必须先有神的荣耀，才能活出是的荣耀。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62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基督：“叫他将永生赐给你所赐给他的人。“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基督徒：帮助那些神放在我们生命里的人得永生（认识耶稣基督和神）。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743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800" b="0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基督赐给我们能力已经完成的事，我们靠着圣灵活出这种属天的能力是真正进行中。</a:t>
            </a:r>
            <a:endParaRPr lang="en-US" sz="1800" b="0" dirty="0"/>
          </a:p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52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818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8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荣耀神</a:t>
            </a:r>
            <a:r>
              <a:rPr lang="en-US" sz="1800" dirty="0"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zh-CN" sz="1800" dirty="0"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好行为（好生命）</a:t>
            </a:r>
            <a:r>
              <a:rPr lang="zh-CN" altLang="en-US" sz="1800" dirty="0"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？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4752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5051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2610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9925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5041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752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356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9402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以利见证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1184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见证：为</a:t>
            </a: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BEST 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祷告：具体事项</a:t>
            </a:r>
            <a:r>
              <a:rPr lang="en-US" sz="1800" dirty="0" err="1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Richael</a:t>
            </a: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妈妈，</a:t>
            </a: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Mari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买房；救恩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引导</a:t>
            </a: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BEST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祷告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466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见证：为</a:t>
            </a: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BEST 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祷告：具体事项</a:t>
            </a:r>
            <a:r>
              <a:rPr lang="en-US" sz="1800" dirty="0" err="1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Richael</a:t>
            </a: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妈妈，</a:t>
            </a: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Mari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买房；救恩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引导</a:t>
            </a:r>
            <a:r>
              <a:rPr lang="en-US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BEST</a:t>
            </a:r>
            <a:r>
              <a:rPr lang="zh-CN" sz="18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祷告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2093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‪马太福音‬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21:33-34 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和合本</a:t>
            </a:r>
          </a:p>
          <a:p>
            <a:pPr marL="9144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33 “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你们再听一个比喻：有个家主栽了一个葡萄园，周围圈上篱笆，里面挖了一个压酒池，盖了一座楼，租给园户，就往外国去了。 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34 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收果子的时候近了，就打发仆人到园户那里去收果子。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9647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‪马太福音‬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21:33-34 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和合本</a:t>
            </a:r>
          </a:p>
          <a:p>
            <a:pPr marL="9144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33 “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你们再听一个比喻：有个家主栽了一个葡萄园，周围圈上篱笆，里面挖了一个压酒池，盖了一座楼，租给园户，就往外国去了。 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34 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收果子的时候近了，就打发仆人到园户那里去收果子。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6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64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00100" marR="0" indent="-3429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开始是为了自己的需要，神也乐意施恩，让我们更认识祂。</a:t>
            </a:r>
            <a:endParaRPr lang="en-US" altLang="zh-CN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800100" marR="0" indent="-3429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如果一直这样，信仰会变得名存实亡。</a:t>
            </a:r>
            <a:endParaRPr lang="en-US" altLang="zh-CN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800100" marR="0" indent="-3429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有些问题（特别是生命和个性方面的问题）不能解决，因为真实的生命改变需要圣灵的帮助，而圣灵必然引导我们为耶稣作见证。</a:t>
            </a:r>
            <a:endParaRPr lang="en-US" altLang="zh-CN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3375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将福音传个一个人，就拯救一个灵魂，一个家庭，一个家族，而这些人在他们的一生中有会影响多少的人。</a:t>
            </a:r>
            <a:endParaRPr lang="en-US" altLang="zh-CN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45720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800" b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1800" b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15:8 </a:t>
            </a:r>
            <a:r>
              <a:rPr lang="zh-CN" altLang="en-US" sz="1800" b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你们</a:t>
            </a:r>
            <a:r>
              <a:rPr lang="zh-CN" altLang="en-US" sz="1800" b="0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多结果子，我父就因此得荣耀</a:t>
            </a:r>
            <a:r>
              <a:rPr lang="zh-CN" altLang="en-US" sz="1800" b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，你们也就是我的门徒了。</a:t>
            </a:r>
            <a:endParaRPr lang="en-US" sz="1800" b="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6102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00100" marR="0" indent="-3429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个人和小组</a:t>
            </a:r>
            <a:endParaRPr lang="en-US" altLang="zh-CN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800100" marR="0" indent="-3429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在日常生活里，为</a:t>
            </a:r>
            <a:r>
              <a:rPr lang="zh-CN" altLang="en-US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+mn-cs"/>
              </a:rPr>
              <a:t>福音而活</a:t>
            </a:r>
            <a:endParaRPr lang="en-US" sz="1800" kern="12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0885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666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以利见证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0727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27DD-5289-431F-BF76-7EAE818BBC6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4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318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39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1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0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166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58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33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22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34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1CC4-6C2B-440D-901C-F1BE4C7A9EC3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41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C1CC4-6C2B-440D-901C-F1BE4C7A9EC3}" type="datetimeFigureOut">
              <a:rPr lang="en-US" smtClean="0"/>
              <a:t>5/15/2022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91412-7909-42C7-AFE7-5EFE31871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488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2CA87BF-8F22-4ED3-AE38-A6410F2CF7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1021" y="736848"/>
            <a:ext cx="9144000" cy="3566881"/>
          </a:xfrm>
        </p:spPr>
        <p:txBody>
          <a:bodyPr>
            <a:normAutofit/>
          </a:bodyPr>
          <a:lstStyle/>
          <a:p>
            <a:r>
              <a:rPr lang="zh-CN" altLang="en-US" sz="6600" b="1" dirty="0">
                <a:latin typeface="+mn-ea"/>
                <a:ea typeface="+mn-ea"/>
              </a:rPr>
              <a:t>读  经</a:t>
            </a:r>
            <a:br>
              <a:rPr lang="en-US" altLang="zh-CN" sz="7300" b="1" dirty="0">
                <a:latin typeface="+mn-ea"/>
                <a:ea typeface="+mn-ea"/>
              </a:rPr>
            </a:br>
            <a:br>
              <a:rPr lang="en-US" altLang="zh-CN" b="1" dirty="0">
                <a:latin typeface="+mn-ea"/>
                <a:ea typeface="+mn-ea"/>
              </a:rPr>
            </a:br>
            <a:r>
              <a:rPr lang="zh-CN" altLang="en-US" sz="4400" b="1" dirty="0">
                <a:latin typeface="+mn-ea"/>
                <a:ea typeface="+mn-ea"/>
              </a:rPr>
              <a:t>约翰福音</a:t>
            </a:r>
            <a:r>
              <a:rPr lang="en-US" sz="4400" b="1" dirty="0">
                <a:latin typeface="+mn-ea"/>
                <a:ea typeface="+mn-ea"/>
              </a:rPr>
              <a:t>17:1-5</a:t>
            </a:r>
          </a:p>
        </p:txBody>
      </p:sp>
    </p:spTree>
    <p:extLst>
      <p:ext uri="{BB962C8B-B14F-4D97-AF65-F5344CB8AC3E}">
        <p14:creationId xmlns:p14="http://schemas.microsoft.com/office/powerpoint/2010/main" val="1870816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6EA31F-0956-41CB-ADE8-D4C3242F279F}"/>
              </a:ext>
            </a:extLst>
          </p:cNvPr>
          <p:cNvSpPr txBox="1"/>
          <p:nvPr/>
        </p:nvSpPr>
        <p:spPr>
          <a:xfrm>
            <a:off x="319596" y="193236"/>
            <a:ext cx="8460420" cy="6197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</a:t>
            </a: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耶稣说了这话，就举目望天，说：“父啊，时候到了，愿你荣耀你的儿子，使儿子也荣耀你；</a:t>
            </a:r>
            <a:r>
              <a:rPr 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正如你曾赐给他权柄管理凡有血气的，叫他将永生赐给你所赐给他的人。</a:t>
            </a:r>
            <a:r>
              <a:rPr 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3 </a:t>
            </a: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认识你独一的真　神，并且认识你所差来的耶稣基督，这就是永生。</a:t>
            </a:r>
            <a:endParaRPr lang="en-US" altLang="zh-CN" sz="40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我在地上已经荣耀你，你所托付我的事，我已成全了。</a:t>
            </a:r>
            <a:endParaRPr lang="en-US" sz="40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706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6EA31F-0956-41CB-ADE8-D4C3242F279F}"/>
              </a:ext>
            </a:extLst>
          </p:cNvPr>
          <p:cNvSpPr txBox="1"/>
          <p:nvPr/>
        </p:nvSpPr>
        <p:spPr>
          <a:xfrm>
            <a:off x="319596" y="193236"/>
            <a:ext cx="8460420" cy="2040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 </a:t>
            </a: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父啊，现在求你使我同你享荣耀，就是未有世界以先，我同你所有的荣耀。</a:t>
            </a:r>
            <a:endParaRPr lang="en-US" sz="40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704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2CA87BF-8F22-4ED3-AE38-A6410F2CF7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35837"/>
            <a:ext cx="9144000" cy="2645546"/>
          </a:xfrm>
        </p:spPr>
        <p:txBody>
          <a:bodyPr>
            <a:normAutofit fontScale="90000"/>
          </a:bodyPr>
          <a:lstStyle/>
          <a:p>
            <a:br>
              <a:rPr lang="en-US" altLang="zh-CN" b="1" dirty="0">
                <a:solidFill>
                  <a:srgbClr val="FFC000"/>
                </a:solidFill>
                <a:latin typeface="+mn-ea"/>
                <a:ea typeface="+mn-ea"/>
              </a:rPr>
            </a:br>
            <a:r>
              <a:rPr lang="zh-CN" altLang="en-US" sz="7300" b="1" dirty="0">
                <a:latin typeface="+mn-ea"/>
                <a:ea typeface="+mn-ea"/>
              </a:rPr>
              <a:t>证  道</a:t>
            </a:r>
            <a:br>
              <a:rPr lang="en-US" altLang="zh-CN" b="1" dirty="0">
                <a:latin typeface="+mn-ea"/>
                <a:ea typeface="+mn-ea"/>
              </a:rPr>
            </a:br>
            <a:br>
              <a:rPr lang="en-US" altLang="zh-CN" b="1" dirty="0">
                <a:latin typeface="+mn-ea"/>
                <a:ea typeface="+mn-ea"/>
              </a:rPr>
            </a:br>
            <a:r>
              <a:rPr lang="zh-CN" altLang="en-US" b="1" dirty="0">
                <a:latin typeface="+mn-ea"/>
                <a:ea typeface="+mn-ea"/>
              </a:rPr>
              <a:t>基督徒的荣耀人生</a:t>
            </a:r>
            <a:endParaRPr 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49563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73568"/>
            <a:ext cx="8744505" cy="3867261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章 ：耶稣与门徒最后的晚餐，为门徒洗脚。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4-16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章：耶稣上十字架前最后的教导。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章：整个教导的最后祷告。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经文背景：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78375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73568"/>
            <a:ext cx="8744505" cy="4705461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耶稣说了这话，就举目望天，说：“父啊，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时候到了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愿你荣耀你的儿子，使儿子也荣耀你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正如你曾赐给他权柄管理凡有血气的，叫他将永生赐给你所赐给他的人。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认识你独一的真　神，并且认识你所差来的耶稣基督，这就是永生。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我在地上已经荣耀你，你所托付我的事，我已成全了。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经文大意：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04957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73568"/>
            <a:ext cx="8744505" cy="4705461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耶稣说了这话，就举目望天，说：“父啊，时候到了，愿你荣耀你的儿子，使儿子也荣耀你；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正如你曾赐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给他权柄管理凡有血气的，叫他将永生赐给你所赐给他的人。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认识你独一的真　神，并且认识你所差来的耶稣基督，这就是永生。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我在地上已经荣耀你，你所托付我的事，我已成全了。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经文大意：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93547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73568"/>
            <a:ext cx="8744505" cy="4705461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耶稣说了这话，就举目望天，说：“父啊，时候到了，愿你荣耀你的儿子，使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儿子也荣耀你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正如你曾赐给他权柄管理凡有血气的，叫他将永生赐给你所赐给他的人。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认识你独一的真　神，并且认识你所差来的耶稣基督，这就是永生。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我在地上已经荣耀你，你所托付我的事，我已成全了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经文大意：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50806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73568"/>
            <a:ext cx="8744505" cy="4705461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耶稣说了这话，就举目望天，说：“父啊，时候到了，愿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你荣耀你的儿子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，使儿子也荣耀你；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正如你曾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赐给他权柄管理凡有血气的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叫他将</a:t>
            </a:r>
            <a:r>
              <a:rPr lang="zh-CN" altLang="en-US" sz="3200" b="1" dirty="0">
                <a:highlight>
                  <a:srgbClr val="80008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永生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赐给你所赐给他的人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 dirty="0">
                <a:highlight>
                  <a:srgbClr val="80008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认识你独一的真　神，并且认识你所差来的耶稣基督，这就是永生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我在地上已经荣耀你，你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所托付我的事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，我已成全了。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经文大意：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19641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73568"/>
            <a:ext cx="8744505" cy="470546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耶稣被神荣耀：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914400" lvl="2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被赋予成就救恩的托付：“将永生赐给你所赐给他的人”。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914400" lvl="2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被赋予成就救恩的能力：“你曾赐给他权柄管理凡有血气的“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荣耀神：</a:t>
            </a:r>
            <a:endParaRPr lang="en-US" sz="3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914400" marR="0" lvl="2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成全神的托付：“我在地上已经荣耀你，你所托付我的事，我已成全了“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914400" lvl="2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经文大意：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90713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05" y="1142662"/>
            <a:ext cx="5637109" cy="1325563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一、基督徒被神荣耀。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44735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6445187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创世记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1:27 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神就照着自己的形像造人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，乃是照着他的形像造男造女。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以赛亚书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43:7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就是凡称为我名下的人，是我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为自己的荣耀创造的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，是我所做成，所造作的。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600" b="1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按着神的荣耀，为神的荣耀被造</a:t>
            </a:r>
            <a:r>
              <a:rPr lang="zh-CN" altLang="en-US" sz="44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44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769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6445187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罗马书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3:23-24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因为世人都犯了罪，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亏缺了　神的荣耀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如今却蒙　神的恩典，因基督耶稣的救赎，就白白地称义。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 indent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约翰福音</a:t>
            </a:r>
            <a:r>
              <a:rPr lang="en-US" sz="1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17:22 </a:t>
            </a:r>
            <a:r>
              <a:rPr lang="zh-CN" sz="180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和合本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17:22 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你所赐给我的荣耀，我已赐给他们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，使他们合而为一，像我们合而为一。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600" b="1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因神的荣耀被救赎。</a:t>
            </a:r>
            <a:endParaRPr lang="en-US" altLang="zh-CN" sz="44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284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4883035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14:12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我实实在在地告诉你们，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我所做的事，信我的人也要做，并且要做比这更大的事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，因为我往父那里去。 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17:18 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你怎样差我到世上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我也照样差他们到世上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基督徒：帮助那些神放在我们生命里的人得永生。</a:t>
            </a:r>
            <a:endParaRPr lang="en-US" altLang="zh-CN" sz="1600" b="1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被赋予传扬救恩的托付。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854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4883035"/>
          </a:xfrm>
        </p:spPr>
        <p:txBody>
          <a:bodyPr>
            <a:normAutofit/>
          </a:bodyPr>
          <a:lstStyle/>
          <a:p>
            <a:pPr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以弗所书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1:19</a:t>
            </a:r>
            <a:r>
              <a:rPr lang="en-US" altLang="zh-CN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-21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并知道他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向我们这信的人所显的能力是何等浩大，</a:t>
            </a:r>
            <a:r>
              <a:rPr 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就是照他在基督身上所运行的大能大力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，使他从死里复活，叫他在天上坐在自己的右边，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远超过一切执政的、掌权的、有能的、主治的，和一切有名的；不但是今世的，连来世的也都超过了。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被赋予传扬救恩的能力。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27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05" y="1142662"/>
            <a:ext cx="5637109" cy="19815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b="1" dirty="0">
                <a:latin typeface="+mn-ea"/>
                <a:ea typeface="+mn-ea"/>
              </a:rPr>
              <a:t>一、基督徒被神荣耀。</a:t>
            </a:r>
            <a:br>
              <a:rPr lang="en-US" altLang="zh-CN" b="1" dirty="0">
                <a:solidFill>
                  <a:srgbClr val="FFC000"/>
                </a:solidFill>
                <a:latin typeface="+mn-ea"/>
                <a:ea typeface="+mn-ea"/>
              </a:rPr>
            </a:br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二、基督徒要荣耀神。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54925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4883035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15:8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你们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多结果子，我父就因此得荣耀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，你们也就是我的门徒了。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15:16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不是你们拣选了我，是我拣选了你们，并且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分派你们去结果子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，叫你们的果子常存，使你们奉我的名，无论向父求什么，他就赐给你们。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什么是荣耀神？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461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4883035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13:1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逾越节以前，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耶稣知道自己离世归父的时候到了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。他既然爱世间属自己的人，就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爱他们到底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13:14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我是你们的主，你们的夫子，尚且洗你们的脚，你们也当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彼此洗脚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15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我给你们作了榜样，叫你们照着我向你们所做的去做。</a:t>
            </a:r>
            <a:r>
              <a:rPr lang="en-US" altLang="zh-CN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你们既知道这事，若是去行就有福了。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如何荣耀神？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902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488303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13:34-35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我赐给你们一条新命令，乃是叫你们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彼此相爱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；我怎样爱你们，你们也要怎样相爱。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你们若有彼此相爱的心，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众人因此就认出你们是我的门徒了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。”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‪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17:20-21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“我不但为这些人祈求，也为那些因他们的话信我的人祈求，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使他们都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合而为一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。正如你父在我里面，我在你里面，使他们也在我们里面，叫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世人可以信你差了我来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如何荣耀神？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613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488303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32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彼此洗脚：彼此相爱，仆人服侍。</a:t>
            </a:r>
            <a:endParaRPr lang="en-US" altLang="zh-CN" sz="32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最荣耀的使命，通过最卑微的方式来成就。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‪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腓立比书‬</a:t>
            </a:r>
            <a:r>
              <a:rPr lang="en-US" altLang="zh-CN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2:5-8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你们当以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基督耶稣的心为心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。他本有　神的形像，不以自己与　神同等为强夺的；反倒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虚己，取了奴仆的形像，成为人的样式；既有人的样子，就自己卑微，存心顺服，以至于死，且死在十字架上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如何荣耀神？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432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488303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32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服侍众人（世人），为耶稣作见证。</a:t>
            </a:r>
            <a:endParaRPr lang="en-US" altLang="zh-CN" sz="32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13:35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你们若有彼此相爱的心，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众人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因此就认出你们是我的门徒了。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‪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17:21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使他们都合而为一。正如你父在我里面，我在你里面，使他们也在我们里面，叫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世人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可以信你差了我来。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如何荣耀神？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810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488303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32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服侍众人（世人），为耶稣作见证。</a:t>
            </a:r>
            <a:endParaRPr lang="en-US" altLang="zh-CN" sz="32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‪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哥林多前书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9:19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我虽是自由的，无人辖管；然而我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甘心作了众人的仆人，为要多得人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哥林多前书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4:9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我想　神把我们使徒明明列在末后，好像定死罪的囚犯；因为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我们成了一台戏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，给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世人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和天使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观看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如何荣耀神？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526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4883035"/>
          </a:xfrm>
        </p:spPr>
        <p:txBody>
          <a:bodyPr>
            <a:normAutofit/>
          </a:bodyPr>
          <a:lstStyle/>
          <a:p>
            <a:pPr marR="0" indent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14:16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我要求父，父就另外赐给你们一位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保惠师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（或作“训慰师”。下同），叫他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永远与你们同在</a:t>
            </a:r>
            <a:endParaRPr lang="en-US" altLang="zh-CN" sz="3200" b="1" dirty="0">
              <a:highlight>
                <a:srgbClr val="FF0000"/>
              </a:highlight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 indent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 indent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14:26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但保惠师，就是父因我的名所要差来的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圣灵，他要将一切的事指教你们，并且要叫你们想起我对你们所说的一切话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依靠圣灵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385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615736"/>
            <a:ext cx="8744505" cy="4883035"/>
          </a:xfrm>
        </p:spPr>
        <p:txBody>
          <a:bodyPr>
            <a:normAutofit lnSpcReduction="10000"/>
          </a:bodyPr>
          <a:lstStyle/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15:26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但我要从父那里差保惠师来，就是从父出来真理的圣灵；他来了，就要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为我作见证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‪ </a:t>
            </a:r>
          </a:p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‪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16:13-14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只等真理的圣灵来了，他要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引导你们明白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（原文作“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进入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”）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一切的真理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；因为他不是凭自己说的，乃是把他所听见的都说出来，并要把将来的事告诉你们。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他要荣耀我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，因为他要将受于我的告诉你们。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33000"/>
              </a:lnSpc>
              <a:spcBef>
                <a:spcPts val="0"/>
              </a:spcBef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依靠圣灵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832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2247109"/>
            <a:ext cx="8744505" cy="2216034"/>
          </a:xfrm>
        </p:spPr>
        <p:txBody>
          <a:bodyPr>
            <a:normAutofit/>
          </a:bodyPr>
          <a:lstStyle/>
          <a:p>
            <a:pPr indent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4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陆以梨姐妹见证</a:t>
            </a:r>
            <a:endParaRPr lang="en-US" sz="4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33000"/>
              </a:lnSpc>
              <a:spcBef>
                <a:spcPts val="0"/>
              </a:spcBef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20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284514"/>
            <a:ext cx="8744505" cy="5214257"/>
          </a:xfrm>
        </p:spPr>
        <p:txBody>
          <a:bodyPr>
            <a:normAutofit fontScale="85000" lnSpcReduction="20000"/>
          </a:bodyPr>
          <a:lstStyle/>
          <a:p>
            <a:pPr marR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14:12-</a:t>
            </a:r>
            <a:r>
              <a:rPr lang="en-US" altLang="zh-CN" sz="3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</a:t>
            </a:r>
            <a:r>
              <a:rPr lang="en-US" sz="3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我实实在在地告诉你们，我所做的事，信</a:t>
            </a:r>
            <a:r>
              <a:rPr lang="zh-CN" altLang="en-US" sz="3800" b="1" dirty="0">
                <a:highlight>
                  <a:srgbClr val="80008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我的人也要做，并且要做比这更大的事</a:t>
            </a:r>
            <a:r>
              <a:rPr lang="zh-CN" altLang="en-US" sz="3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，因为我往父那里去。</a:t>
            </a:r>
            <a:r>
              <a:rPr lang="en-US" sz="3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8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你们奉我的名无论求什么，我必成就</a:t>
            </a:r>
            <a:r>
              <a:rPr lang="zh-CN" altLang="en-US" sz="3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，叫父因儿子得荣耀。”</a:t>
            </a:r>
            <a:endParaRPr lang="en-US" sz="38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8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15:7-8 </a:t>
            </a:r>
            <a:r>
              <a:rPr lang="zh-CN" altLang="en-US" sz="3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你们若常在我里面，我的话也常在你们里面，</a:t>
            </a:r>
            <a:r>
              <a:rPr lang="zh-CN" altLang="en-US" sz="38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凡你们所愿意的，祈求，就给你们成就</a:t>
            </a:r>
            <a:r>
              <a:rPr lang="zh-CN" altLang="en-US" sz="3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en-US" sz="3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800" b="1" dirty="0">
                <a:highlight>
                  <a:srgbClr val="80008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你们多结果子</a:t>
            </a:r>
            <a:r>
              <a:rPr lang="zh-CN" altLang="en-US" sz="3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，我父就因此得荣耀，你们也就是我的门徒了。</a:t>
            </a:r>
            <a:endParaRPr lang="en-US" sz="38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‪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祷告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447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284514"/>
            <a:ext cx="8744505" cy="5214257"/>
          </a:xfrm>
        </p:spPr>
        <p:txBody>
          <a:bodyPr>
            <a:normAutofit/>
          </a:bodyPr>
          <a:lstStyle/>
          <a:p>
            <a:pPr marR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‪</a:t>
            </a:r>
          </a:p>
          <a:p>
            <a:pPr marR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15:16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不是你们拣选了我，是我拣选了你们，并且</a:t>
            </a:r>
            <a:r>
              <a:rPr lang="zh-CN" altLang="en-US" sz="3200" b="1" dirty="0">
                <a:highlight>
                  <a:srgbClr val="80008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分派你们去结果子，叫你们的果子常存，使你们奉我的名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，无论向父求什么，他就赐给你们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祷告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0971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477625"/>
            <a:ext cx="8744505" cy="5214257"/>
          </a:xfrm>
        </p:spPr>
        <p:txBody>
          <a:bodyPr>
            <a:normAutofit/>
          </a:bodyPr>
          <a:lstStyle/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你们既知道这事，若是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去行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CN" altLang="en-US" sz="3200" b="1" dirty="0">
                <a:highlight>
                  <a:srgbClr val="80008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有福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:21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有了我的命令又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遵守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的，这人就是爱我的；爱我的必</a:t>
            </a:r>
            <a:r>
              <a:rPr lang="zh-CN" altLang="en-US" sz="3200" b="1" dirty="0">
                <a:highlight>
                  <a:srgbClr val="80008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蒙我父爱他，我也要爱他，并且要向他显现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14:23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耶稣回答说：“人若爱我，就必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遵守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我的道；</a:t>
            </a:r>
            <a:r>
              <a:rPr lang="zh-CN" altLang="en-US" sz="3200" b="1" dirty="0">
                <a:highlight>
                  <a:srgbClr val="80008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我父也必爱他，并且我们要到他那里去，与他同住</a:t>
            </a:r>
            <a:endParaRPr lang="en-US" altLang="zh-CN" sz="3200" b="1" dirty="0">
              <a:highlight>
                <a:srgbClr val="800080"/>
              </a:highlight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去行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7361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284514"/>
            <a:ext cx="8744505" cy="5214257"/>
          </a:xfrm>
        </p:spPr>
        <p:txBody>
          <a:bodyPr>
            <a:normAutofit/>
          </a:bodyPr>
          <a:lstStyle/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15:10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你们若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遵守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我的命令，就</a:t>
            </a:r>
            <a:r>
              <a:rPr lang="zh-CN" altLang="en-US" sz="3200" b="1" dirty="0">
                <a:highlight>
                  <a:srgbClr val="80008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常在我的爱里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，正如我遵守了我父的命令，常在他的爱里。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15:1</a:t>
            </a:r>
            <a:r>
              <a:rPr lang="en-US" altLang="zh-CN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你们若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遵行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我所吩咐的，</a:t>
            </a:r>
            <a:r>
              <a:rPr lang="zh-CN" altLang="en-US" sz="3200" b="1" dirty="0">
                <a:highlight>
                  <a:srgbClr val="80008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就是我的朋友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去行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3137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05" y="1142662"/>
            <a:ext cx="7335281" cy="303745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b="1" dirty="0">
                <a:latin typeface="+mn-ea"/>
                <a:ea typeface="+mn-ea"/>
              </a:rPr>
              <a:t>一、基督徒被神荣耀。</a:t>
            </a:r>
            <a:br>
              <a:rPr lang="en-US" altLang="zh-CN" b="1" dirty="0">
                <a:solidFill>
                  <a:srgbClr val="FFC000"/>
                </a:solidFill>
                <a:latin typeface="+mn-ea"/>
                <a:ea typeface="+mn-ea"/>
              </a:rPr>
            </a:br>
            <a:r>
              <a:rPr lang="zh-CN" altLang="en-US" b="1" dirty="0">
                <a:latin typeface="+mn-ea"/>
                <a:ea typeface="+mn-ea"/>
              </a:rPr>
              <a:t>二、基督徒要荣耀神。</a:t>
            </a:r>
            <a:br>
              <a:rPr lang="en-US" altLang="zh-CN" b="1" dirty="0">
                <a:solidFill>
                  <a:srgbClr val="FFC000"/>
                </a:solidFill>
                <a:latin typeface="+mn-ea"/>
                <a:ea typeface="+mn-ea"/>
              </a:rPr>
            </a:br>
            <a:r>
              <a:rPr lang="zh-CN" altLang="en-US" b="1" dirty="0">
                <a:solidFill>
                  <a:srgbClr val="FFC000"/>
                </a:solidFill>
                <a:latin typeface="+mn-ea"/>
                <a:ea typeface="+mn-ea"/>
              </a:rPr>
              <a:t>三、在平凡中活出神的荣耀。</a:t>
            </a:r>
            <a:endParaRPr lang="en-US" b="1" dirty="0">
              <a:solidFill>
                <a:srgbClr val="FFC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928680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284514"/>
            <a:ext cx="8744505" cy="5214257"/>
          </a:xfrm>
        </p:spPr>
        <p:txBody>
          <a:bodyPr>
            <a:normAutofit/>
          </a:bodyPr>
          <a:lstStyle/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indent="-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让信仰不再只是我们生活的修补工具。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indent="-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28600" lvl="1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哥林多前书‬</a:t>
            </a:r>
            <a:r>
              <a:rPr lang="en-US" altLang="zh-CN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15:19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我们若靠基督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只在今生有指望，就算比众人更可怜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改变信仰模式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4948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284514"/>
            <a:ext cx="8744505" cy="5214257"/>
          </a:xfrm>
        </p:spPr>
        <p:txBody>
          <a:bodyPr>
            <a:normAutofit fontScale="92500" lnSpcReduction="10000"/>
          </a:bodyPr>
          <a:lstStyle/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685800" indent="-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从领受祝福到成为祝福。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创世记‬</a:t>
            </a:r>
            <a:r>
              <a:rPr lang="en-US" altLang="zh-CN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12:2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我必叫你成为大国。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我必赐福给你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，叫你的名为大；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你也要叫别人得福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‪哥林多后书‬</a:t>
            </a:r>
            <a:r>
              <a:rPr lang="en-US" altLang="zh-CN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9:10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赐种给撒种的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，赐粮给人吃的，必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多多加给你们种地的种子，又增添你们仁义的果子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改变信仰模式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8772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284514"/>
            <a:ext cx="8744505" cy="5214257"/>
          </a:xfrm>
        </p:spPr>
        <p:txBody>
          <a:bodyPr>
            <a:normAutofit/>
          </a:bodyPr>
          <a:lstStyle/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685800" indent="-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从封闭到开放，让福音进入生活。</a:t>
            </a: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685800" indent="-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‪约翰福音‬</a:t>
            </a:r>
            <a:r>
              <a:rPr lang="en-US" altLang="zh-CN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15:16A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不是你们拣选了我，是我拣选了你们，并且分派你们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去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结果子。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改变信仰模式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3542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284514"/>
            <a:ext cx="8744505" cy="5214257"/>
          </a:xfrm>
        </p:spPr>
        <p:txBody>
          <a:bodyPr>
            <a:normAutofit/>
          </a:bodyPr>
          <a:lstStyle/>
          <a:p>
            <a:pPr marL="685800" indent="-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约翰福音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15:1-2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“我是真葡萄树，我父是栽培的人。</a:t>
            </a: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凡属我不结果子的枝子，他就剪去；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凡结果子的，他就修理干净，使枝子结果子更多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开始行动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7729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2247109"/>
            <a:ext cx="8744505" cy="2216034"/>
          </a:xfrm>
        </p:spPr>
        <p:txBody>
          <a:bodyPr>
            <a:normAutofit/>
          </a:bodyPr>
          <a:lstStyle/>
          <a:p>
            <a:pPr indent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44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王万恒弟兄见证</a:t>
            </a:r>
            <a:endParaRPr lang="en-US" sz="44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33000"/>
              </a:lnSpc>
              <a:spcBef>
                <a:spcPts val="0"/>
              </a:spcBef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5191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2BB080-9B3A-4A0E-B9E6-C1EDD042B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47" y="1284514"/>
            <a:ext cx="8744505" cy="5214257"/>
          </a:xfrm>
        </p:spPr>
        <p:txBody>
          <a:bodyPr>
            <a:normAutofit/>
          </a:bodyPr>
          <a:lstStyle/>
          <a:p>
            <a:pPr marL="685800" indent="-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‪腓立比书‬</a:t>
            </a:r>
            <a:r>
              <a:rPr lang="en-US" altLang="zh-CN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1:5-6 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因为从头一天直到如今，你们是</a:t>
            </a:r>
            <a:r>
              <a:rPr lang="zh-CN" altLang="en-US" sz="3200" b="1" dirty="0">
                <a:highlight>
                  <a:srgbClr val="FF0000"/>
                </a:highlight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同心合意地兴旺福音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 我深信那在你们心里动了善工的，必成全这工，直到耶稣基督的日子。 </a:t>
            </a:r>
            <a:endParaRPr lang="en-US" sz="32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2DEEC-F160-4417-9C55-D6477EB5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7" y="152062"/>
            <a:ext cx="8626875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同心合意，兴旺福音。</a:t>
            </a:r>
            <a:endParaRPr lang="en-US" altLang="zh-CN" sz="4000" b="1" dirty="0">
              <a:solidFill>
                <a:srgbClr val="FFC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065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9023</TotalTime>
  <Words>2958</Words>
  <Application>Microsoft Office PowerPoint</Application>
  <PresentationFormat>On-screen Show (4:3)</PresentationFormat>
  <Paragraphs>188</Paragraphs>
  <Slides>36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等线</vt:lpstr>
      <vt:lpstr>等线</vt:lpstr>
      <vt:lpstr>Arial</vt:lpstr>
      <vt:lpstr>Calibri</vt:lpstr>
      <vt:lpstr>Calibri Light</vt:lpstr>
      <vt:lpstr>Office Theme</vt:lpstr>
      <vt:lpstr>读  经  约翰福音17:1-5</vt:lpstr>
      <vt:lpstr>PowerPoint Presentation</vt:lpstr>
      <vt:lpstr>PowerPoint Presentation</vt:lpstr>
      <vt:lpstr> 证  道  基督徒的荣耀人生</vt:lpstr>
      <vt:lpstr>经文背景：</vt:lpstr>
      <vt:lpstr>经文大意：</vt:lpstr>
      <vt:lpstr>经文大意：</vt:lpstr>
      <vt:lpstr>经文大意：</vt:lpstr>
      <vt:lpstr>经文大意：</vt:lpstr>
      <vt:lpstr>经文大意：</vt:lpstr>
      <vt:lpstr>一、基督徒被神荣耀。</vt:lpstr>
      <vt:lpstr>1. 按着神的荣耀，为神的荣耀被造。</vt:lpstr>
      <vt:lpstr>2. 因神的荣耀被救赎。</vt:lpstr>
      <vt:lpstr>3. 被赋予传扬救恩的托付。</vt:lpstr>
      <vt:lpstr>4. 被赋予传扬救恩的能力。</vt:lpstr>
      <vt:lpstr>一、基督徒被神荣耀。 二、基督徒要荣耀神。</vt:lpstr>
      <vt:lpstr>1. 什么是荣耀神？</vt:lpstr>
      <vt:lpstr>2. 如何荣耀神？</vt:lpstr>
      <vt:lpstr>2. 如何荣耀神？</vt:lpstr>
      <vt:lpstr>2. 如何荣耀神？</vt:lpstr>
      <vt:lpstr>2. 如何荣耀神？</vt:lpstr>
      <vt:lpstr>2. 如何荣耀神？</vt:lpstr>
      <vt:lpstr>3. 依靠圣灵</vt:lpstr>
      <vt:lpstr>3. 依靠圣灵</vt:lpstr>
      <vt:lpstr>PowerPoint Presentation</vt:lpstr>
      <vt:lpstr>4.祷告</vt:lpstr>
      <vt:lpstr>4.祷告</vt:lpstr>
      <vt:lpstr>5. 去行</vt:lpstr>
      <vt:lpstr>5. 去行</vt:lpstr>
      <vt:lpstr>一、基督徒被神荣耀。 二、基督徒要荣耀神。 三、在平凡中活出神的荣耀。</vt:lpstr>
      <vt:lpstr>1. 改变信仰模式</vt:lpstr>
      <vt:lpstr>1. 改变信仰模式</vt:lpstr>
      <vt:lpstr>1. 改变信仰模式</vt:lpstr>
      <vt:lpstr>2. 开始行动</vt:lpstr>
      <vt:lpstr>PowerPoint Presentation</vt:lpstr>
      <vt:lpstr>3. 同心合意，兴旺福音。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福音小组同工培训 （三）</dc:title>
  <dc:creator>Zhixiong Li</dc:creator>
  <cp:lastModifiedBy>Zhixiong Li</cp:lastModifiedBy>
  <cp:revision>1026</cp:revision>
  <dcterms:created xsi:type="dcterms:W3CDTF">2021-03-19T23:43:24Z</dcterms:created>
  <dcterms:modified xsi:type="dcterms:W3CDTF">2022-05-15T16:52:55Z</dcterms:modified>
</cp:coreProperties>
</file>