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39"/>
  </p:notesMasterIdLst>
  <p:sldIdLst>
    <p:sldId id="835" r:id="rId2"/>
    <p:sldId id="852" r:id="rId3"/>
    <p:sldId id="1391" r:id="rId4"/>
    <p:sldId id="1392" r:id="rId5"/>
    <p:sldId id="1402" r:id="rId6"/>
    <p:sldId id="1403" r:id="rId7"/>
    <p:sldId id="1408" r:id="rId8"/>
    <p:sldId id="1409" r:id="rId9"/>
    <p:sldId id="1410" r:id="rId10"/>
    <p:sldId id="1411" r:id="rId11"/>
    <p:sldId id="1412" r:id="rId12"/>
    <p:sldId id="1413" r:id="rId13"/>
    <p:sldId id="1414" r:id="rId14"/>
    <p:sldId id="1415" r:id="rId15"/>
    <p:sldId id="1416" r:id="rId16"/>
    <p:sldId id="845" r:id="rId17"/>
    <p:sldId id="1299" r:id="rId18"/>
    <p:sldId id="1404" r:id="rId19"/>
    <p:sldId id="1417" r:id="rId20"/>
    <p:sldId id="1418" r:id="rId21"/>
    <p:sldId id="1370" r:id="rId22"/>
    <p:sldId id="1381" r:id="rId23"/>
    <p:sldId id="1394" r:id="rId24"/>
    <p:sldId id="1393" r:id="rId25"/>
    <p:sldId id="1420" r:id="rId26"/>
    <p:sldId id="1419" r:id="rId27"/>
    <p:sldId id="1405" r:id="rId28"/>
    <p:sldId id="1382" r:id="rId29"/>
    <p:sldId id="1421" r:id="rId30"/>
    <p:sldId id="1397" r:id="rId31"/>
    <p:sldId id="1390" r:id="rId32"/>
    <p:sldId id="1398" r:id="rId33"/>
    <p:sldId id="1422" r:id="rId34"/>
    <p:sldId id="1401" r:id="rId35"/>
    <p:sldId id="1406" r:id="rId36"/>
    <p:sldId id="1384" r:id="rId37"/>
    <p:sldId id="1399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8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0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25611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908028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907522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31461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379107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24144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841015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02540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487649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764244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207203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130105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587386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435958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399515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550964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171161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858420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505917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15480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912242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176427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495939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97976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0448902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765150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6539170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6330349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95229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2210894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1784045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8044998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71475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1417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531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40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80688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134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393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675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59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64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5236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15848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04285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2882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00335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49326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86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076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2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838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撒母耳记上 </a:t>
            </a:r>
            <a:r>
              <a:rPr lang="en-US" altLang="zh-CN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1:1-28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以法莲山地的拉玛．琐非有一个以法莲人，名叫以利加拿，是苏弗的玄孙，托户的曾孙，以利户的孙子，耶罗罕的儿子。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他有两个妻：一名哈拿，一名毗尼拿。毗尼拿有儿女，哈拿没有儿女。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这人每年从本城上到示罗，敬拜祭祀万军之耶和华；在那里有以利的两个儿子何弗尼、非尼哈当耶和华的祭司。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以利加拿每逢献祭的日子，将祭肉分给他的妻毗尼拿和毗尼拿所生的儿女；</a:t>
            </a:r>
          </a:p>
        </p:txBody>
      </p:sp>
    </p:spTree>
    <p:extLst>
      <p:ext uri="{BB962C8B-B14F-4D97-AF65-F5344CB8AC3E}">
        <p14:creationId xmlns:p14="http://schemas.microsoft.com/office/powerpoint/2010/main" val="315763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给哈拿的却是双分，因为他爱哈拿。无奈耶和华不使哈拿生育。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毗尼拿见耶和华不使哈拿生育，就作她的对头，大大激动她，要使她生气。</a:t>
            </a:r>
          </a:p>
        </p:txBody>
      </p:sp>
    </p:spTree>
    <p:extLst>
      <p:ext uri="{BB962C8B-B14F-4D97-AF65-F5344CB8AC3E}">
        <p14:creationId xmlns:p14="http://schemas.microsoft.com/office/powerpoint/2010/main" val="1914219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每年上到耶和华殿的时候，以利加拿都以双分给哈拿；毗尼拿仍是激动她，以致她哭泣不吃饭。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她丈夫以利加拿对她说：「哈拿啊，你为何哭泣，不吃饭，心里愁闷呢？有我不比十个儿子还好吗？」</a:t>
            </a:r>
          </a:p>
        </p:txBody>
      </p:sp>
    </p:spTree>
    <p:extLst>
      <p:ext uri="{BB962C8B-B14F-4D97-AF65-F5344CB8AC3E}">
        <p14:creationId xmlns:p14="http://schemas.microsoft.com/office/powerpoint/2010/main" val="2176480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他们在示罗吃喝完了，哈拿就站起来。祭司以利在耶和华殿的门框旁边，坐在自己的位上。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哈拿心里愁苦，就痛痛哭泣，祈祷耶和华，</a:t>
            </a:r>
          </a:p>
        </p:txBody>
      </p:sp>
    </p:spTree>
    <p:extLst>
      <p:ext uri="{BB962C8B-B14F-4D97-AF65-F5344CB8AC3E}">
        <p14:creationId xmlns:p14="http://schemas.microsoft.com/office/powerpoint/2010/main" val="1064385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许愿说：「万军之耶和华啊，你若垂顾婢女的苦情，眷念不忘婢女，赐我一个儿子，我必使他终身归与耶和华，不用剃头刀剃他的头。」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哈拿在耶和华面前不住地祈祷，以利定睛看她的嘴。</a:t>
            </a:r>
          </a:p>
        </p:txBody>
      </p:sp>
    </p:spTree>
    <p:extLst>
      <p:ext uri="{BB962C8B-B14F-4D97-AF65-F5344CB8AC3E}">
        <p14:creationId xmlns:p14="http://schemas.microsoft.com/office/powerpoint/2010/main" val="1110937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（原来哈拿心中默祷，只动嘴唇，不出声音，因此以利以为她喝醉了。）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以利对她说：「你要醉到几时呢？你不应该喝酒。」</a:t>
            </a:r>
          </a:p>
        </p:txBody>
      </p:sp>
    </p:spTree>
    <p:extLst>
      <p:ext uri="{BB962C8B-B14F-4D97-AF65-F5344CB8AC3E}">
        <p14:creationId xmlns:p14="http://schemas.microsoft.com/office/powerpoint/2010/main" val="3510203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哈拿回答说：「主啊，不是这样。我是心里愁苦的妇人，清酒浓酒都没有喝，但在耶和华面前倾心吐意。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不要将婢女看作不正经的女子。我因被人激动，愁苦太多，所以祈求到如今。」</a:t>
            </a:r>
          </a:p>
        </p:txBody>
      </p:sp>
    </p:spTree>
    <p:extLst>
      <p:ext uri="{BB962C8B-B14F-4D97-AF65-F5344CB8AC3E}">
        <p14:creationId xmlns:p14="http://schemas.microsoft.com/office/powerpoint/2010/main" val="1020919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以利说：「你可以平平安安地回去。愿以色列的　神允准你向他所求的！」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哈拿说：「愿婢女在你眼前蒙恩。」于是妇人走去吃饭，面上再不带愁容了。</a:t>
            </a:r>
          </a:p>
        </p:txBody>
      </p:sp>
    </p:spTree>
    <p:extLst>
      <p:ext uri="{BB962C8B-B14F-4D97-AF65-F5344CB8AC3E}">
        <p14:creationId xmlns:p14="http://schemas.microsoft.com/office/powerpoint/2010/main" val="86237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次日清早，他们起来，在耶和华面前敬拜，就回拉玛。到了家里，以利加拿和妻哈拿同房，耶和华顾念哈拿，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哈拿就怀孕。日期满足，生了一个儿子，给他起名叫撒母耳，说：「这是我从耶和华那里求来的。」</a:t>
            </a:r>
          </a:p>
        </p:txBody>
      </p:sp>
    </p:spTree>
    <p:extLst>
      <p:ext uri="{BB962C8B-B14F-4D97-AF65-F5344CB8AC3E}">
        <p14:creationId xmlns:p14="http://schemas.microsoft.com/office/powerpoint/2010/main" val="3949963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以利加拿和他全家都上示罗去，要向耶和华献年祭，并还所许的愿。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哈拿却没有上去，对丈夫说：「等孩子断了奶，我便带他上去朝见耶和华，使他永远住在那里。」</a:t>
            </a:r>
          </a:p>
        </p:txBody>
      </p:sp>
    </p:spTree>
    <p:extLst>
      <p:ext uri="{BB962C8B-B14F-4D97-AF65-F5344CB8AC3E}">
        <p14:creationId xmlns:p14="http://schemas.microsoft.com/office/powerpoint/2010/main" val="31417391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她丈夫以利加拿说：「就随你的意行吧！可以等儿子断了奶。但愿耶和华应验他的话。」于是妇人在家里乳养儿子，直到断了奶；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既断了奶，就把孩子带上示罗，到了耶和华的殿；又带了三只公牛，一伊法细面，一皮袋酒。（那时，孩子还小。）</a:t>
            </a:r>
          </a:p>
        </p:txBody>
      </p:sp>
    </p:spTree>
    <p:extLst>
      <p:ext uri="{BB962C8B-B14F-4D97-AF65-F5344CB8AC3E}">
        <p14:creationId xmlns:p14="http://schemas.microsoft.com/office/powerpoint/2010/main" val="32619668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宰了一只公牛，就领孩子到以利面前。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妇人说：「主啊，我敢在你面前起誓，从前在你这里站着祈求耶和华的那妇人，就是我。</a:t>
            </a:r>
          </a:p>
        </p:txBody>
      </p:sp>
    </p:spTree>
    <p:extLst>
      <p:ext uri="{BB962C8B-B14F-4D97-AF65-F5344CB8AC3E}">
        <p14:creationId xmlns:p14="http://schemas.microsoft.com/office/powerpoint/2010/main" val="4096706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我祈求为要得这孩子；耶和华已将我所求的赐给我了。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所以，我将这孩子归与耶和华，使他终身归与耶和华。」于是在那里敬拜耶和华。</a:t>
            </a:r>
          </a:p>
        </p:txBody>
      </p:sp>
    </p:spTree>
    <p:extLst>
      <p:ext uri="{BB962C8B-B14F-4D97-AF65-F5344CB8AC3E}">
        <p14:creationId xmlns:p14="http://schemas.microsoft.com/office/powerpoint/2010/main" val="1001077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一个蒙福的母亲</a:t>
            </a:r>
            <a:endParaRPr lang="en-US" altLang="zh-TW" sz="5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前言：哈拿的苦情。</a:t>
            </a:r>
            <a:endParaRPr lang="en-US" altLang="zh-CN" sz="4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331529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以法莲山地的拉玛．琐非有一个以法莲人，名叫以利加拿，是苏弗的玄孙，托户的曾孙，以利户的孙子，耶罗罕的儿子。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他有两个妻：一名哈拿，一名毗尼拿。毗尼拿有儿女，哈拿没有儿女。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822730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、无儿女。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这人每年从本城上到示罗，敬拜祭祀万军之耶和华；在那里有以利的两个儿子何弗尼、非尼哈当耶和华的祭司。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以利加拿每逢献祭的日子，将祭肉分给他的妻毗尼拿和毗尼拿所生的儿女；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给哈拿的却是双分，因为他爱哈拿。无奈耶和华不使哈拿生育。</a:t>
            </a:r>
          </a:p>
        </p:txBody>
      </p:sp>
    </p:spTree>
    <p:extLst>
      <p:ext uri="{BB962C8B-B14F-4D97-AF65-F5344CB8AC3E}">
        <p14:creationId xmlns:p14="http://schemas.microsoft.com/office/powerpoint/2010/main" val="17779627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、有对头。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毗尼拿见耶和华不使哈拿生育，就作她的对头，大大激动她，要使她生气。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每年上到耶和华殿的时候，以利加拿都以双分给哈拿；毗尼拿仍是激动她，以致她哭泣不吃饭。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358248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一、哈拿的求。</a:t>
            </a:r>
          </a:p>
        </p:txBody>
      </p:sp>
    </p:spTree>
    <p:extLst>
      <p:ext uri="{BB962C8B-B14F-4D97-AF65-F5344CB8AC3E}">
        <p14:creationId xmlns:p14="http://schemas.microsoft.com/office/powerpoint/2010/main" val="25904539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每年上到耶和华殿的时候，以利加拿都以双分给哈拿；毗尼拿仍是激动她，以致她哭泣不吃饭。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她丈夫以利加拿对她说：「哈拿啊，你为何哭泣，不吃饭，心里愁闷呢？有我不比十个儿子还好吗？」</a:t>
            </a:r>
          </a:p>
        </p:txBody>
      </p:sp>
    </p:spTree>
    <p:extLst>
      <p:ext uri="{BB962C8B-B14F-4D97-AF65-F5344CB8AC3E}">
        <p14:creationId xmlns:p14="http://schemas.microsoft.com/office/powerpoint/2010/main" val="19497964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哈拿心里愁苦，就痛痛哭泣，祈祷耶和华，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许愿说：「万军之耶和华啊，你若垂顾婢女的苦情，眷念不忘婢女，赐我一个儿子，我必使他终身归与耶和华，不用剃头刀剃他的头。」</a:t>
            </a:r>
          </a:p>
        </p:txBody>
      </p:sp>
    </p:spTree>
    <p:extLst>
      <p:ext uri="{BB962C8B-B14F-4D97-AF65-F5344CB8AC3E}">
        <p14:creationId xmlns:p14="http://schemas.microsoft.com/office/powerpoint/2010/main" val="27403496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腓立比书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应当一无挂虑，只要凡事藉着祷告、祈求，和感谢，将你们所要的告诉上帝。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上帝所赐出人意外的平安，必在基督耶稣里保守你们的心怀意念。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122565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一、哈拿的求。</a:t>
            </a:r>
            <a:endParaRPr lang="en-US" altLang="zh-CN" sz="4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4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二、哈拿的得。</a:t>
            </a:r>
          </a:p>
        </p:txBody>
      </p:sp>
    </p:spTree>
    <p:extLst>
      <p:ext uri="{BB962C8B-B14F-4D97-AF65-F5344CB8AC3E}">
        <p14:creationId xmlns:p14="http://schemas.microsoft.com/office/powerpoint/2010/main" val="41008513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、得了平安。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以利说：「你可以平平安安地回去。愿以色列的上帝允准你向他所求的！」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哈拿说：「愿婢女在你眼前蒙恩。」于是妇人走去吃饭，面上再不带愁容了。</a:t>
            </a:r>
          </a:p>
        </p:txBody>
      </p:sp>
    </p:spTree>
    <p:extLst>
      <p:ext uri="{BB962C8B-B14F-4D97-AF65-F5344CB8AC3E}">
        <p14:creationId xmlns:p14="http://schemas.microsoft.com/office/powerpoint/2010/main" val="27162459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14:27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我留下平安给你们；我将我的平安赐给你们。我所赐的，不像世人所赐的。你们心里不要忧愁，也不要胆怯。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14:28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你们听见我对你们说了，我去还要到你们这里来。你们若爱我，因我到父那里去，就必喜乐，因为父是比我大的。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16:33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我将这些事告诉你们，是要叫你们在我里面有平安。在世上，你们有苦难；但你们可以放心，我已经胜了世界。</a:t>
            </a:r>
          </a:p>
        </p:txBody>
      </p:sp>
    </p:spTree>
    <p:extLst>
      <p:ext uri="{BB962C8B-B14F-4D97-AF65-F5344CB8AC3E}">
        <p14:creationId xmlns:p14="http://schemas.microsoft.com/office/powerpoint/2010/main" val="36852677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、得了儿子。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次日清早，他们起来，在耶和华面前敬拜，就回拉玛。到了家里，以利加拿和妻哈拿同房，耶和华顾念哈拿，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哈拿就怀孕。日期满足，生了一个儿子，给他起名叫撒母耳，说：「这是我从耶和华那里求来的。」</a:t>
            </a:r>
          </a:p>
        </p:txBody>
      </p:sp>
    </p:spTree>
    <p:extLst>
      <p:ext uri="{BB962C8B-B14F-4D97-AF65-F5344CB8AC3E}">
        <p14:creationId xmlns:p14="http://schemas.microsoft.com/office/powerpoint/2010/main" val="17130750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一、哈拿的求。</a:t>
            </a:r>
            <a:endParaRPr lang="en-US" altLang="zh-CN" sz="4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4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二、哈拿的得。</a:t>
            </a:r>
            <a:endParaRPr lang="en-US" altLang="zh-CN" sz="4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4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三、哈拿的还。</a:t>
            </a:r>
          </a:p>
        </p:txBody>
      </p:sp>
    </p:spTree>
    <p:extLst>
      <p:ext uri="{BB962C8B-B14F-4D97-AF65-F5344CB8AC3E}">
        <p14:creationId xmlns:p14="http://schemas.microsoft.com/office/powerpoint/2010/main" val="8406841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、对撒母耳的培养与预备。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以利加拿和他全家都上示罗去，要向耶和华献年祭，并还所许的愿。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哈拿却没有上去，对丈夫说：「等孩子断了奶，我便带他上去朝见耶和华，使他永远住在那里。」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她丈夫以利加拿说：「就随你的意行吧！可以等儿子断了奶。但愿耶和华应验他的话。」于是妇人在家里乳养儿子，直到断了奶；</a:t>
            </a:r>
          </a:p>
        </p:txBody>
      </p:sp>
    </p:spTree>
    <p:extLst>
      <p:ext uri="{BB962C8B-B14F-4D97-AF65-F5344CB8AC3E}">
        <p14:creationId xmlns:p14="http://schemas.microsoft.com/office/powerpoint/2010/main" val="28720335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传道书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你向上帝许愿，偿还不可迟延，因他不喜悦愚昧人，所以你许的愿应当偿还。  	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你许愿不还，不如不许。  	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不可任你的口使肉体犯罪，也不可在祭司面前说是错许了。为何使上帝因你的声音发怒，败坏你手所做的呢？  	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多梦和多言，其中多有虚幻，你只要敬畏上帝。 </a:t>
            </a:r>
          </a:p>
        </p:txBody>
      </p:sp>
    </p:spTree>
    <p:extLst>
      <p:ext uri="{BB962C8B-B14F-4D97-AF65-F5344CB8AC3E}">
        <p14:creationId xmlns:p14="http://schemas.microsoft.com/office/powerpoint/2010/main" val="34326288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、对撒母耳的奉献与放手。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既断了奶，就把孩子带上示罗，到了耶和华的殿；又带了三只公牛，一伊法细面，一皮袋酒。（那时，孩子还小。）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宰了一只公牛，就领孩子到以利面前。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834708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妇人说：「主啊，我敢在你面前起誓，从前在你这里站着祈求耶和华的那妇人，就是我。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我祈求为要得这孩子；耶和华已将我所求的赐给我了。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所以，我将这孩子归与耶和华，使他终身归与耶和华。」于是在那里敬拜耶和华。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481860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哈拿祷告说：我的心因耶和华快乐；我的角因耶和华高举。我的口向仇敌张开；我因耶和华的救恩欢欣。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只有耶和华为圣；除他以外没有可比的，也没有磐石像我们的上帝。</a:t>
            </a:r>
          </a:p>
        </p:txBody>
      </p:sp>
    </p:spTree>
    <p:extLst>
      <p:ext uri="{BB962C8B-B14F-4D97-AF65-F5344CB8AC3E}">
        <p14:creationId xmlns:p14="http://schemas.microsoft.com/office/powerpoint/2010/main" val="25672006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结语：哈拿的福景。</a:t>
            </a:r>
          </a:p>
        </p:txBody>
      </p:sp>
    </p:spTree>
    <p:extLst>
      <p:ext uri="{BB962C8B-B14F-4D97-AF65-F5344CB8AC3E}">
        <p14:creationId xmlns:p14="http://schemas.microsoft.com/office/powerpoint/2010/main" val="30918780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2:18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那时，撒母耳还是孩子，穿着细麻布的以弗得，侍立在耶和华面前。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2:19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他母亲每年为他做一件小外袍，同着丈夫上来献年祭的时候带来给他。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2:20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以利为以利加拿和他的妻祝福，说：「愿耶和华由这妇人再赐你后裔，代替你从耶和华求来的孩子。」他们就回本乡去了。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2:21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耶和华眷顾哈拿，她就怀孕生了三个儿子，两个女儿。那孩子撒母耳在耶和华面前渐渐长大。</a:t>
            </a:r>
          </a:p>
        </p:txBody>
      </p:sp>
    </p:spTree>
    <p:extLst>
      <p:ext uri="{BB962C8B-B14F-4D97-AF65-F5344CB8AC3E}">
        <p14:creationId xmlns:p14="http://schemas.microsoft.com/office/powerpoint/2010/main" val="32929858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箴言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31:28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她的儿女起来称她有福；她的丈夫也称赞她，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31:29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说：才德的女子很多，惟独你超过一切。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31:30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艳丽是虚假的，美容是虚浮的；惟敬畏耶和华的妇女必得称赞。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31:31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愿她享受操作所得的；愿她的工作在城门口荣耀她。</a:t>
            </a:r>
          </a:p>
        </p:txBody>
      </p:sp>
    </p:spTree>
    <p:extLst>
      <p:ext uri="{BB962C8B-B14F-4D97-AF65-F5344CB8AC3E}">
        <p14:creationId xmlns:p14="http://schemas.microsoft.com/office/powerpoint/2010/main" val="35553680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33260</TotalTime>
  <Words>2558</Words>
  <Application>Microsoft Office PowerPoint</Application>
  <PresentationFormat>On-screen Show (4:3)</PresentationFormat>
  <Paragraphs>103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PMingLiU</vt:lpstr>
      <vt:lpstr>Arial</vt:lpstr>
      <vt:lpstr>Bookman Old Style</vt:lpstr>
      <vt:lpstr>Calibri</vt:lpstr>
      <vt:lpstr>Rockwell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99</cp:revision>
  <dcterms:created xsi:type="dcterms:W3CDTF">2010-03-20T17:46:04Z</dcterms:created>
  <dcterms:modified xsi:type="dcterms:W3CDTF">2022-05-05T22:39:27Z</dcterms:modified>
</cp:coreProperties>
</file>