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sldIdLst>
    <p:sldId id="256" r:id="rId2"/>
    <p:sldId id="320" r:id="rId3"/>
    <p:sldId id="321" r:id="rId4"/>
    <p:sldId id="322" r:id="rId5"/>
    <p:sldId id="323" r:id="rId6"/>
    <p:sldId id="318" r:id="rId7"/>
    <p:sldId id="324" r:id="rId8"/>
    <p:sldId id="319" r:id="rId9"/>
    <p:sldId id="354" r:id="rId10"/>
    <p:sldId id="326" r:id="rId11"/>
    <p:sldId id="355" r:id="rId12"/>
    <p:sldId id="337" r:id="rId13"/>
    <p:sldId id="333" r:id="rId14"/>
    <p:sldId id="335" r:id="rId15"/>
    <p:sldId id="336" r:id="rId16"/>
    <p:sldId id="343" r:id="rId17"/>
    <p:sldId id="330" r:id="rId18"/>
    <p:sldId id="340" r:id="rId19"/>
    <p:sldId id="345" r:id="rId20"/>
    <p:sldId id="341" r:id="rId21"/>
    <p:sldId id="352" r:id="rId22"/>
    <p:sldId id="348" r:id="rId23"/>
    <p:sldId id="295" r:id="rId24"/>
    <p:sldId id="346" r:id="rId25"/>
    <p:sldId id="358" r:id="rId26"/>
    <p:sldId id="349" r:id="rId27"/>
    <p:sldId id="344" r:id="rId28"/>
    <p:sldId id="350" r:id="rId29"/>
    <p:sldId id="357" r:id="rId30"/>
    <p:sldId id="31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1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4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7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47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7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5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6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1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7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1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96BE3-D2AD-4F48-84E5-8D3F9709E04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EC520-44B1-4E55-9A2A-60A688D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77518" y="1181959"/>
            <a:ext cx="9210174" cy="3709218"/>
          </a:xfrm>
        </p:spPr>
        <p:txBody>
          <a:bodyPr>
            <a:norm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讀經</a:t>
            </a: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48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</a:t>
            </a:r>
            <a:r>
              <a:rPr lang="zh-TW" altLang="en-US" sz="48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翰福音 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1-7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35-41</a:t>
            </a: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endParaRPr lang="en-US" sz="3675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25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846" y="204040"/>
            <a:ext cx="8516312" cy="75323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9:1</a:t>
            </a:r>
            <a:r>
              <a:rPr lang="zh-TW" altLang="en-US" sz="43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耶穌過去的時候，看見一個人生來是瞎眼的。</a:t>
            </a:r>
            <a:endParaRPr lang="en-US" altLang="zh-TW" sz="43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9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9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9:2</a:t>
            </a:r>
            <a:r>
              <a:rPr lang="zh-TW" altLang="en-US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3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門徒問耶穌說：「拉比，這人生來是瞎眼的，是誰犯了罪？是這人呢？是他父母呢？」  </a:t>
            </a:r>
            <a:endParaRPr lang="en-US" altLang="zh-TW" sz="43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9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9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</a:t>
            </a:r>
            <a:r>
              <a:rPr lang="zh-TW" altLang="en-US" sz="4300" dirty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3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耶穌回答說：「也不是這人犯了罪，也不是他父母犯了罪，是要在他身上顯出神的作為來。 </a:t>
            </a:r>
            <a:endParaRPr lang="en-US" altLang="zh-TW" sz="43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9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9:4</a:t>
            </a:r>
            <a:r>
              <a:rPr lang="zh-TW" altLang="en-US" sz="4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3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趁着白日，我們必須做那差我來者的工；黑夜將到，就沒有人能做工了。</a:t>
            </a:r>
            <a:endParaRPr lang="en-US" altLang="zh-TW" sz="43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36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3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89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846" y="272053"/>
            <a:ext cx="8516312" cy="73390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9:5</a:t>
            </a:r>
            <a:r>
              <a:rPr lang="zh-TW" altLang="en-US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我在世上的時候，是世上的光。」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9:6</a:t>
            </a:r>
            <a:r>
              <a:rPr lang="zh-TW" altLang="en-US" sz="4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耶穌說了這話，就吐唾沫在地上，用唾沫和泥抹在瞎子的眼睛上，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對他說：「你往西羅亞池子裏去洗。」（西羅亞翻出來就是「奉差遣」。） 他去一洗，回頭就看見了。</a:t>
            </a:r>
            <a:r>
              <a:rPr lang="en-US" sz="4000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 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2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772" y="158698"/>
            <a:ext cx="8516312" cy="7720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9:35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耶穌聽說他們把他趕出去，後來遇見他，就說：「你信神的兒子嗎？」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9:36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他回答說：「主啊，誰是神的兒子，叫我信他呢？」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9:37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耶穌說：「你已經看見他，現在和你說話的就是他。」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9:38</a:t>
            </a:r>
            <a:r>
              <a:rPr lang="zh-TW" altLang="en-US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他說：「主啊，我信！」就拜耶穌。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1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846" y="211598"/>
            <a:ext cx="8516312" cy="752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9:39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耶穌說：「我為審判到這世上來，叫不能看見的，可以看見；能看見的，反瞎了眼。」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9:40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同他在那裏的法利賽人聽見這話，就說：「難道我們也瞎了眼嗎？」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9:41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耶穌對他們說：「你們若瞎了眼，就沒有罪了；但如今你們說</a:t>
            </a: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我們能看見</a:t>
            </a: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，所以你們的罪還在。」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676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44696"/>
            <a:ext cx="9210174" cy="3709218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證道</a:t>
            </a: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叫不能看見的</a:t>
            </a:r>
            <a:r>
              <a:rPr lang="zh-TW" altLang="en-US" b="1" dirty="0">
                <a:solidFill>
                  <a:schemeClr val="bg1"/>
                </a:solidFill>
                <a:latin typeface="+mj-ea"/>
              </a:rPr>
              <a:t>，</a:t>
            </a:r>
            <a:r>
              <a:rPr lang="zh-TW" altLang="en-US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可以看見</a:t>
            </a:r>
            <a:r>
              <a:rPr lang="en-US" altLang="zh-TW" sz="5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3600" b="1" dirty="0">
                <a:solidFill>
                  <a:schemeClr val="bg1"/>
                </a:solidFill>
              </a:rPr>
              <a:t/>
            </a:r>
            <a:br>
              <a:rPr lang="en-US" altLang="zh-TW" sz="3600" b="1" dirty="0">
                <a:solidFill>
                  <a:schemeClr val="bg1"/>
                </a:solidFill>
              </a:rPr>
            </a:br>
            <a:endParaRPr lang="en-US" sz="3675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6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772" y="158698"/>
            <a:ext cx="8516312" cy="7720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9:7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對他說：「</a:t>
            </a:r>
            <a:r>
              <a:rPr lang="zh-TW" altLang="en-US" sz="4000" u="sng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往西羅亞池子裏去洗</a:t>
            </a: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9:35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聽說他們把他趕出去，後來遇見他，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就說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：「</a:t>
            </a:r>
            <a:r>
              <a:rPr lang="zh-TW" altLang="en-US" sz="4000" u="sng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信神的兒子嗎？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9:36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他回答說：「主啊，誰是神的兒子，叫我信他呢？」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9:37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耶穌說：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4000" u="sng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已經看見他，現在和</a:t>
            </a:r>
            <a:r>
              <a:rPr lang="zh-TW" altLang="en-US" sz="4000" u="sng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說話的就是他。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47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000" y="87467"/>
            <a:ext cx="6447501" cy="132868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經</a:t>
            </a:r>
            <a:r>
              <a:rPr lang="zh-TW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文背景</a:t>
            </a:r>
            <a:r>
              <a:rPr lang="zh-TW" altLang="en-US" sz="6000" b="1" dirty="0" smtClean="0">
                <a:solidFill>
                  <a:schemeClr val="bg1"/>
                </a:solidFill>
                <a:latin typeface="+mj-ea"/>
              </a:rPr>
              <a:t>：</a:t>
            </a:r>
            <a:endParaRPr lang="en-US" sz="60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26" y="1256369"/>
            <a:ext cx="4308662" cy="50986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鄰</a:t>
            </a:r>
            <a:r>
              <a:rPr lang="zh-TW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舍</a:t>
            </a: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問</a:t>
            </a:r>
            <a:r>
              <a:rPr lang="en-US" altLang="zh-TW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誰開你的眼睛？」 </a:t>
            </a:r>
          </a:p>
          <a:p>
            <a:pPr marL="0" indent="0">
              <a:buNone/>
            </a:pP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</a:t>
            </a:r>
            <a:r>
              <a:rPr lang="zh-TW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利賽</a:t>
            </a: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人問</a:t>
            </a:r>
            <a:r>
              <a:rPr lang="en-US" altLang="zh-TW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「他既然開了你的眼睛，你說他是怎樣的人呢？」</a:t>
            </a:r>
            <a:endParaRPr lang="en-US" altLang="zh-TW" sz="2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</a:t>
            </a:r>
            <a:r>
              <a:rPr lang="zh-TW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利賽</a:t>
            </a: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又問</a:t>
            </a:r>
            <a:r>
              <a:rPr lang="zh-TW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瞎子的父母</a:t>
            </a:r>
          </a:p>
          <a:p>
            <a:pPr marL="0" indent="0">
              <a:buNone/>
            </a:pP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</a:t>
            </a:r>
            <a:r>
              <a:rPr lang="zh-TW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利賽人第二次又</a:t>
            </a:r>
            <a:r>
              <a:rPr lang="zh-TW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問</a:t>
            </a:r>
            <a:r>
              <a:rPr lang="en-US" altLang="zh-TW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r>
              <a:rPr lang="zh-TW" altLang="en-US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24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你該將榮耀歸給神，我們知道這人耶穌是個罪人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」。 「</a:t>
            </a:r>
            <a:r>
              <a:rPr lang="zh-TW" altLang="en-US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向你做什麼？是怎麼開了你的眼睛呢</a:t>
            </a:r>
            <a:r>
              <a:rPr lang="zh-TW" altLang="en-US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zh-TW" altLang="en-US" sz="2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6431" y="1323277"/>
            <a:ext cx="4526550" cy="5455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瞎子</a:t>
            </a:r>
            <a:r>
              <a:rPr lang="zh-TW" alt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回：</a:t>
            </a:r>
            <a:r>
              <a:rPr lang="zh-TW" altLang="en-US" sz="2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「有一個人名叫耶穌」</a:t>
            </a:r>
            <a:endParaRPr lang="zh-TW" altLang="en-US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瞎子回說</a:t>
            </a:r>
            <a:r>
              <a:rPr lang="zh-TW" altLang="en-US" sz="2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「耶穌是位先知」</a:t>
            </a:r>
            <a:r>
              <a:rPr lang="zh-TW" altLang="en-US" sz="2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6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600" dirty="0" smtClean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  <a:r>
              <a:rPr lang="zh-TW" altLang="en-US" sz="26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瞎子回</a:t>
            </a:r>
            <a:r>
              <a:rPr lang="zh-TW" alt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TW" altLang="en-US" sz="2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2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他開了我的眼睛，你們竟不知道他從哪裏來，這真是奇怪</a:t>
            </a:r>
            <a:r>
              <a:rPr lang="zh-TW" altLang="en-US" sz="2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！我</a:t>
            </a:r>
            <a:r>
              <a:rPr lang="zh-TW" altLang="en-US" sz="2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們知道神不聽罪人，惟有敬奉神、遵行他旨意的，神才聽他</a:t>
            </a:r>
            <a:r>
              <a:rPr lang="zh-TW" altLang="en-US" sz="2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。從</a:t>
            </a:r>
            <a:r>
              <a:rPr lang="zh-TW" altLang="en-US" sz="2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創世以來，未曾聽見有人把生來是瞎子的眼睛開了。 </a:t>
            </a:r>
            <a:r>
              <a:rPr lang="zh-TW" altLang="en-US" sz="26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這人若不是從神來的，甚麼也不能做。</a:t>
            </a:r>
            <a:r>
              <a:rPr lang="zh-TW" altLang="en-US" sz="2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 </a:t>
            </a:r>
            <a:endParaRPr lang="en-US" sz="2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28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8650" y="352616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瞎了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眼</a:t>
            </a:r>
            <a:r>
              <a:rPr lang="zh-TW" altLang="en-US" sz="6600" dirty="0" smtClean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看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得見</a:t>
            </a:r>
            <a:endParaRPr lang="en-US" sz="6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8650" y="2096429"/>
            <a:ext cx="8188105" cy="48389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面層次的表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現</a:t>
            </a:r>
            <a:endParaRPr lang="en-US" altLang="zh-TW" sz="6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endParaRPr lang="en-US" sz="4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30055" y="3697401"/>
            <a:ext cx="7886700" cy="130696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5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99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3518" y="245018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對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比</a:t>
            </a:r>
            <a:endParaRPr lang="en-US" sz="6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2938" y="1598342"/>
            <a:ext cx="7886700" cy="2237678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法</a:t>
            </a:r>
            <a:r>
              <a:rPr lang="zh-TW" altLang="en-US" sz="5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利賽</a:t>
            </a:r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r>
              <a:rPr lang="zh-TW" altLang="en-US" sz="5800" b="1" dirty="0" smtClean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8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5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靈命上的瞎眼</a:t>
            </a:r>
            <a:endParaRPr lang="en-US" altLang="zh-TW" sz="39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 </a:t>
            </a:r>
            <a:r>
              <a:rPr lang="zh-TW" altLang="en-US" sz="3900" u="sng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</a:t>
            </a:r>
            <a:r>
              <a:rPr lang="zh-TW" altLang="en-US" sz="3900" u="sng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表</a:t>
            </a:r>
            <a:r>
              <a:rPr lang="zh-TW" altLang="en-US" sz="3900" u="sng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明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祂</a:t>
            </a:r>
            <a:r>
              <a:rPr lang="zh-TW" altLang="en-US" sz="39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基督身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份</a:t>
            </a:r>
            <a:endParaRPr lang="en-US" altLang="zh-TW" sz="39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他們 </a:t>
            </a:r>
            <a:r>
              <a:rPr lang="zh-TW" altLang="en-US" sz="3900" u="sng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不聽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</a:t>
            </a:r>
            <a:r>
              <a:rPr lang="zh-TW" altLang="en-US" sz="39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穌的</a:t>
            </a:r>
            <a:r>
              <a:rPr lang="zh-TW" altLang="en-US" sz="39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話</a:t>
            </a:r>
            <a:endParaRPr lang="en-US" altLang="zh-TW" sz="39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5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2938" y="4062761"/>
            <a:ext cx="8188105" cy="27952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乞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丐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肉眼上瞎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</a:t>
            </a:r>
            <a:endParaRPr lang="en-US" altLang="zh-TW" sz="36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 </a:t>
            </a:r>
            <a:r>
              <a:rPr lang="zh-TW" altLang="en-US" sz="3600" u="sng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未表明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祂</a:t>
            </a:r>
            <a:r>
              <a:rPr lang="zh-TW" altLang="en-US" sz="3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基督身份</a:t>
            </a:r>
            <a:endParaRPr lang="en-US" altLang="zh-TW" sz="3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他 </a:t>
            </a:r>
            <a:r>
              <a:rPr lang="zh-TW" altLang="en-US" sz="3600" u="sng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聽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</a:t>
            </a:r>
            <a:r>
              <a:rPr lang="zh-TW" altLang="en-US" sz="36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穌的</a:t>
            </a:r>
            <a:r>
              <a:rPr lang="zh-TW" altLang="en-US" sz="36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話</a:t>
            </a:r>
            <a:endParaRPr lang="en-US" sz="3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36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8650" y="352616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瞎了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眼</a:t>
            </a:r>
            <a:r>
              <a:rPr lang="zh-TW" altLang="en-US" sz="6600" dirty="0" smtClean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看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得見</a:t>
            </a:r>
            <a:endParaRPr lang="en-US" sz="6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8650" y="2096429"/>
            <a:ext cx="8188105" cy="48389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面層次的表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現</a:t>
            </a:r>
            <a:endParaRPr lang="en-US" altLang="zh-TW" sz="6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深入一層的探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討</a:t>
            </a:r>
            <a:endParaRPr lang="en-US" altLang="zh-TW" sz="6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578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17280" y="980326"/>
            <a:ext cx="7886700" cy="29002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為何法利賽人看不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見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66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走</a:t>
            </a:r>
            <a:r>
              <a:rPr lang="zh-TW" altLang="en-US" sz="6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在黑暗中</a:t>
            </a:r>
          </a:p>
          <a:p>
            <a:pPr marL="0" indent="0">
              <a:buNone/>
            </a:pPr>
            <a:endParaRPr lang="en-US" sz="5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85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0994" y="840059"/>
            <a:ext cx="7791908" cy="5806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3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穌對猶太人等人說</a:t>
            </a: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3300" dirty="0" smtClean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我是世界的光，跟從我的就不在黑暗裡走，必要得著生命的光。」</a:t>
            </a:r>
            <a:r>
              <a:rPr lang="en-US" altLang="zh-TW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約翰福音 </a:t>
            </a:r>
            <a:r>
              <a:rPr lang="en-US" altLang="zh-TW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8:12) </a:t>
            </a:r>
            <a:endParaRPr lang="en-US" altLang="zh-TW" sz="2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你們若不信我是基督，必要死在罪中」</a:t>
            </a:r>
            <a:r>
              <a:rPr lang="en-US" altLang="zh-TW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約翰福音 </a:t>
            </a:r>
            <a:r>
              <a:rPr lang="en-US" altLang="zh-TW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8:24</a:t>
            </a: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2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3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69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17280" y="980326"/>
            <a:ext cx="7886700" cy="29002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為何法利賽人看不見</a:t>
            </a:r>
            <a:r>
              <a:rPr lang="zh-TW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540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endParaRPr lang="en-US" altLang="zh-TW" sz="1200" dirty="0">
              <a:solidFill>
                <a:schemeClr val="tx1">
                  <a:lumMod val="75000"/>
                  <a:lumOff val="2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走</a:t>
            </a:r>
            <a:r>
              <a:rPr lang="zh-TW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在黑暗中</a:t>
            </a:r>
          </a:p>
          <a:p>
            <a:pPr marL="0" indent="0">
              <a:buNone/>
            </a:pPr>
            <a:endParaRPr lang="en-US" sz="5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28070" y="3969159"/>
            <a:ext cx="8188105" cy="27067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為何乞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丐看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見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12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66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從</a:t>
            </a:r>
            <a:r>
              <a:rPr lang="zh-TW" altLang="en-US" sz="6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單純的信開</a:t>
            </a:r>
            <a:r>
              <a:rPr lang="zh-TW" altLang="en-US" sz="66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始</a:t>
            </a:r>
            <a:endParaRPr lang="en-US" sz="66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123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597" y="332509"/>
            <a:ext cx="8700225" cy="6408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子對耶</a:t>
            </a:r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穌基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督的認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識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認識耶穌基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督、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聽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說有一個人名叫耶穌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en-US" altLang="zh-TW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穌是先知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en-US" altLang="zh-TW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	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穌是從神哪裡來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的、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en-US" altLang="zh-TW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		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耶穌基督是主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29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4" y="823716"/>
            <a:ext cx="8700225" cy="5561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馬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丁路德說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40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信念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必須践踏一切理性，理智和理解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一個真正的信徒，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心中没有「為什麼」三個字；他的順服，絲毫没有疑問。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1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8650" y="352616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瞎了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眼</a:t>
            </a:r>
            <a:r>
              <a:rPr lang="zh-TW" altLang="en-US" sz="6600" dirty="0" smtClean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看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得見</a:t>
            </a:r>
            <a:endParaRPr lang="en-US" sz="6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8650" y="2096429"/>
            <a:ext cx="8188105" cy="48389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面層次的表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現</a:t>
            </a:r>
            <a:endParaRPr lang="en-US" altLang="zh-TW" sz="6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深入一層的探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討</a:t>
            </a:r>
            <a:endParaRPr lang="en-US" altLang="zh-TW" sz="6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內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心深處的分析</a:t>
            </a:r>
            <a:endParaRPr lang="en-US" sz="6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5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567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63552" y="701883"/>
            <a:ext cx="8802029" cy="29002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法利賽人瞎了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眼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本於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Sin(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以至於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Sin(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en-US" altLang="zh-TW" sz="48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endParaRPr lang="en-US" sz="4800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63552" y="3810461"/>
            <a:ext cx="8452624" cy="27067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乞丐看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見</a:t>
            </a:r>
            <a:r>
              <a:rPr lang="zh-TW" altLang="en-US" sz="5400" b="1" dirty="0">
                <a:solidFill>
                  <a:schemeClr val="bg1"/>
                </a:solidFill>
                <a:latin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12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本於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</a:t>
            </a: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以至於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</a:t>
            </a:r>
            <a:endParaRPr lang="en-US" sz="4800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007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78666" y="2084819"/>
            <a:ext cx="8802029" cy="29002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法利賽人瞎了眼</a:t>
            </a:r>
            <a:r>
              <a:rPr lang="zh-TW" altLang="en-US" sz="5400" dirty="0" smtClean="0">
                <a:solidFill>
                  <a:schemeClr val="bg1"/>
                </a:solidFill>
                <a:latin typeface="+mj-ea"/>
                <a:ea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本於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Sin(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以至於</a:t>
            </a:r>
            <a:r>
              <a:rPr lang="en-US" altLang="zh-TW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Sin(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en-US" altLang="zh-TW" sz="48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endParaRPr lang="en-US" sz="4800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91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0994" y="1442224"/>
            <a:ext cx="7791908" cy="5203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耶穌說</a:t>
            </a: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3300" dirty="0" smtClean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「信祂的人，不被定罪；不信的人，罪已經定了，因為他不信神獨生子的名。」</a:t>
            </a: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約翰福音 </a:t>
            </a: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3:18) </a:t>
            </a: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3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16" y="1962615"/>
            <a:ext cx="8516312" cy="4832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9:39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穌說：「我為審判到這世上來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叫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不能看見的，可以看見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；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看見的，反瞎了眼。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650" y="352616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我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瞎了眼</a:t>
            </a:r>
            <a:r>
              <a:rPr lang="zh-TW" altLang="en-US" sz="6600" b="1" dirty="0" smtClean="0">
                <a:solidFill>
                  <a:schemeClr val="bg1"/>
                </a:solidFill>
                <a:latin typeface="+mj-ea"/>
              </a:rPr>
              <a:t>：</a:t>
            </a:r>
            <a:endParaRPr 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007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505" y="379141"/>
            <a:ext cx="8516312" cy="6680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9:30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「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他開了我的眼睛，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你們竟不知道他從哪裏來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sz="4000" u="sng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這真是奇怪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！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9:31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們知道神不聽罪人，惟有敬奉神、遵行他旨意的，神才聽他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9:32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從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創世以來，未曾聽見有人把生來是瞎子的眼睛開了。 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9:33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這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人若不是從神來的，甚麼也不能做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175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45328" y="2130344"/>
            <a:ext cx="8452624" cy="27067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乞丐看見</a:t>
            </a:r>
            <a:r>
              <a:rPr lang="zh-TW" altLang="en-US" sz="5400" dirty="0" smtClean="0">
                <a:solidFill>
                  <a:schemeClr val="bg1"/>
                </a:solidFill>
                <a:latin typeface="+mj-ea"/>
                <a:ea typeface="+mj-ea"/>
              </a:rPr>
              <a:t>：</a:t>
            </a:r>
            <a:endParaRPr lang="en-US" altLang="zh-TW" sz="54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TW" sz="12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914400" lvl="2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本於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</a:t>
            </a: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，</a:t>
            </a:r>
            <a:r>
              <a:rPr lang="zh-TW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以至於</a:t>
            </a:r>
            <a:r>
              <a:rPr lang="zh-TW" altLang="en-US" sz="4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信</a:t>
            </a:r>
            <a:endParaRPr lang="en-US" sz="4800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051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772" y="158698"/>
            <a:ext cx="8516312" cy="7720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9:35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耶穌聽說他們把他趕出去，後來遇見他，就說：「你信神的兒子嗎？」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9:36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他回答說：「主啊，誰是神的兒子，叫我信他呢？」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9:37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耶穌說：「你已經看見他，現在和你說話的就是他。」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9:38</a:t>
            </a:r>
            <a:r>
              <a:rPr lang="zh-TW" altLang="en-US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他說：「主啊，我信！」就拜耶穌。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37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71" y="2007220"/>
            <a:ext cx="8516312" cy="4698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9:39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穌說：「我為審判到這世上來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叫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不能看見的，可以看見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；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</a:t>
            </a:r>
            <a:r>
              <a:rPr lang="zh-TW" altLang="en-US" sz="40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看見的，反瞎了眼。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」 </a:t>
            </a:r>
            <a:endParaRPr lang="en-US" altLang="zh-TW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800" dirty="0">
              <a:solidFill>
                <a:schemeClr val="accent4">
                  <a:lumMod val="40000"/>
                  <a:lumOff val="6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650" y="352616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我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的看見</a:t>
            </a:r>
            <a:r>
              <a:rPr lang="zh-TW" altLang="en-US" sz="6600" b="1" dirty="0" smtClean="0">
                <a:solidFill>
                  <a:schemeClr val="bg1"/>
                </a:solidFill>
                <a:latin typeface="+mj-ea"/>
              </a:rPr>
              <a:t>：</a:t>
            </a:r>
            <a:endParaRPr 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850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30" y="1306723"/>
            <a:ext cx="5395659" cy="4351338"/>
          </a:xfrm>
        </p:spPr>
      </p:pic>
      <p:sp>
        <p:nvSpPr>
          <p:cNvPr id="6" name="Rectangle 5"/>
          <p:cNvSpPr/>
          <p:nvPr/>
        </p:nvSpPr>
        <p:spPr>
          <a:xfrm>
            <a:off x="762321" y="198727"/>
            <a:ext cx="75152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尼克</a:t>
            </a:r>
            <a:r>
              <a:rPr lang="en-US" altLang="zh-TW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胡</a:t>
            </a:r>
            <a:r>
              <a:rPr lang="zh-TW" alt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哲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(Nick </a:t>
            </a:r>
            <a:r>
              <a:rPr lang="en-US" altLang="zh-TW" sz="4000" dirty="0" err="1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Vujicic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4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957" y="5848373"/>
            <a:ext cx="8192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</a:t>
            </a:r>
            <a:r>
              <a:rPr lang="zh-TW" altLang="en-US" sz="28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没</a:t>
            </a:r>
            <a:r>
              <a:rPr lang="zh-TW" altLang="en-US" sz="2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有四肢的生命”（</a:t>
            </a:r>
            <a:r>
              <a:rPr lang="en-US" sz="2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Life Without Limbs）</a:t>
            </a:r>
            <a:r>
              <a:rPr lang="zh-TW" altLang="en-US" sz="2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組織的創辦人</a:t>
            </a:r>
            <a:endParaRPr lang="en-US" sz="28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472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4" y="823716"/>
            <a:ext cx="8700225" cy="5561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尼克</a:t>
            </a:r>
            <a:r>
              <a:rPr lang="en-US" altLang="zh-TW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·</a:t>
            </a:r>
            <a:r>
              <a:rPr lang="zh-TW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胡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哲 說</a:t>
            </a:r>
            <a:r>
              <a:rPr lang="zh-TW" alt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40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在我</a:t>
            </a:r>
            <a:r>
              <a:rPr lang="en-US" altLang="zh-CN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15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歲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時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候，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當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讀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完了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翰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福音第九章，我就完全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地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將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自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己生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命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獻給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基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督。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說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那人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來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就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瞎眼的原因是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</a:t>
            </a:r>
            <a:r>
              <a:rPr lang="en-US" altLang="zh-CN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他身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上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顯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</a:t>
            </a:r>
            <a:r>
              <a:rPr lang="zh-CN" altLang="en-US" sz="4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上帝的</a:t>
            </a:r>
            <a:r>
              <a:rPr lang="zh-CN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為來</a:t>
            </a:r>
            <a:r>
              <a:rPr lang="en-US" altLang="zh-CN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"</a:t>
            </a:r>
            <a:r>
              <a:rPr lang="zh-TW" altLang="en-US" sz="40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13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0994" y="1442224"/>
            <a:ext cx="7791908" cy="4311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</a:t>
            </a:r>
            <a:r>
              <a:rPr lang="zh-TW" altLang="en-US" sz="3300" dirty="0">
                <a:solidFill>
                  <a:schemeClr val="accent4">
                    <a:lumMod val="20000"/>
                    <a:lumOff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穌對多馬說</a:t>
            </a:r>
            <a:r>
              <a:rPr lang="zh-TW" alt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：</a:t>
            </a:r>
            <a:endParaRPr lang="en-US" altLang="zh-TW" sz="3300" dirty="0" smtClean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2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「</a:t>
            </a:r>
            <a:r>
              <a:rPr lang="zh-TW" altLang="en-US" sz="5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你因看見了我才信；那沒有看見就信的有福了</a:t>
            </a:r>
            <a:r>
              <a:rPr lang="zh-TW" altLang="en-US" sz="5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sz="5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24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約翰福音 </a:t>
            </a: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en-US" altLang="zh-TW" sz="24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:29) </a:t>
            </a:r>
            <a:endParaRPr lang="en-US" altLang="zh-TW" sz="24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3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3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47290" y="1476683"/>
            <a:ext cx="9210174" cy="3709218"/>
          </a:xfrm>
        </p:spPr>
        <p:txBody>
          <a:bodyPr>
            <a:normAutofit fontScale="90000"/>
          </a:bodyPr>
          <a:lstStyle/>
          <a:p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5025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73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總結</a:t>
            </a:r>
            <a:r>
              <a:rPr lang="en-US" altLang="zh-TW" sz="73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73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TW" sz="3600" b="1" dirty="0">
                <a:solidFill>
                  <a:schemeClr val="bg1"/>
                </a:solidFill>
              </a:rPr>
              <a:t/>
            </a:r>
            <a:br>
              <a:rPr lang="en-US" altLang="zh-TW" sz="3600" b="1" dirty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/>
            </a:r>
            <a:br>
              <a:rPr lang="en-US" sz="1500" dirty="0">
                <a:solidFill>
                  <a:schemeClr val="bg1"/>
                </a:solidFill>
              </a:rPr>
            </a:br>
            <a:endParaRPr lang="en-US" sz="3675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79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23293</TotalTime>
  <Words>1500</Words>
  <Application>Microsoft Office PowerPoint</Application>
  <PresentationFormat>On-screen Show (4:3)</PresentationFormat>
  <Paragraphs>162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FangSong</vt:lpstr>
      <vt:lpstr>KaiTi</vt:lpstr>
      <vt:lpstr>新細明體</vt:lpstr>
      <vt:lpstr>Arial</vt:lpstr>
      <vt:lpstr>Calibri</vt:lpstr>
      <vt:lpstr>Calibri Light</vt:lpstr>
      <vt:lpstr>Times New Roman</vt:lpstr>
      <vt:lpstr>Wingdings</vt:lpstr>
      <vt:lpstr>Office Theme</vt:lpstr>
      <vt:lpstr>讀經  約翰福音  9：1-7、35-41 </vt:lpstr>
      <vt:lpstr>PowerPoint Presentation</vt:lpstr>
      <vt:lpstr>PowerPoint Presentation</vt:lpstr>
      <vt:lpstr>PowerPoint Presentation</vt:lpstr>
      <vt:lpstr>PowerPoint Presentation</vt:lpstr>
      <vt:lpstr>證道  叫不能看見的，可以看見  </vt:lpstr>
      <vt:lpstr>PowerPoint Presentation</vt:lpstr>
      <vt:lpstr>經文背景：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總結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 耶穌說：你來吧」 (馬太福音第十四章) </dc:title>
  <dc:creator>George Gau</dc:creator>
  <cp:lastModifiedBy>George Gau</cp:lastModifiedBy>
  <cp:revision>360</cp:revision>
  <dcterms:created xsi:type="dcterms:W3CDTF">2021-08-29T21:21:41Z</dcterms:created>
  <dcterms:modified xsi:type="dcterms:W3CDTF">2022-04-22T07:24:05Z</dcterms:modified>
</cp:coreProperties>
</file>