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17" r:id="rId1"/>
  </p:sldMasterIdLst>
  <p:notesMasterIdLst>
    <p:notesMasterId r:id="rId33"/>
  </p:notesMasterIdLst>
  <p:sldIdLst>
    <p:sldId id="835" r:id="rId2"/>
    <p:sldId id="852" r:id="rId3"/>
    <p:sldId id="1003" r:id="rId4"/>
    <p:sldId id="1361" r:id="rId5"/>
    <p:sldId id="1391" r:id="rId6"/>
    <p:sldId id="1392" r:id="rId7"/>
    <p:sldId id="1393" r:id="rId8"/>
    <p:sldId id="845" r:id="rId9"/>
    <p:sldId id="1299" r:id="rId10"/>
    <p:sldId id="1370" r:id="rId11"/>
    <p:sldId id="1381" r:id="rId12"/>
    <p:sldId id="1394" r:id="rId13"/>
    <p:sldId id="1395" r:id="rId14"/>
    <p:sldId id="1396" r:id="rId15"/>
    <p:sldId id="1397" r:id="rId16"/>
    <p:sldId id="1398" r:id="rId17"/>
    <p:sldId id="1382" r:id="rId18"/>
    <p:sldId id="1399" r:id="rId19"/>
    <p:sldId id="1390" r:id="rId20"/>
    <p:sldId id="1384" r:id="rId21"/>
    <p:sldId id="1409" r:id="rId22"/>
    <p:sldId id="1400" r:id="rId23"/>
    <p:sldId id="1401" r:id="rId24"/>
    <p:sldId id="1402" r:id="rId25"/>
    <p:sldId id="1405" r:id="rId26"/>
    <p:sldId id="1403" r:id="rId27"/>
    <p:sldId id="1404" r:id="rId28"/>
    <p:sldId id="1385" r:id="rId29"/>
    <p:sldId id="1406" r:id="rId30"/>
    <p:sldId id="1408" r:id="rId31"/>
    <p:sldId id="1407" r:id="rId3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AF2AB02-0E8E-4619-8D5D-E9CF9CB56582}" v="169" dt="2021-11-05T18:39:19.18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snapToObjects="1">
      <p:cViewPr varScale="1">
        <p:scale>
          <a:sx n="78" d="100"/>
          <a:sy n="78" d="100"/>
        </p:scale>
        <p:origin x="1622" y="77"/>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99D502A-BDB7-B545-9B0F-089A6DE6BF6B}" type="datetimeFigureOut">
              <a:rPr lang="en-US" smtClean="0"/>
              <a:t>4/15/2022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6C365BA-E8D6-4146-8102-C301803816A6}" type="slidenum">
              <a:rPr lang="en-US" smtClean="0"/>
              <a:t>‹#›</a:t>
            </a:fld>
            <a:endParaRPr lang="en-US"/>
          </a:p>
        </p:txBody>
      </p:sp>
    </p:spTree>
    <p:extLst>
      <p:ext uri="{BB962C8B-B14F-4D97-AF65-F5344CB8AC3E}">
        <p14:creationId xmlns:p14="http://schemas.microsoft.com/office/powerpoint/2010/main" val="2205328623"/>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7"/>
        <p:cNvGrpSpPr/>
        <p:nvPr/>
      </p:nvGrpSpPr>
      <p:grpSpPr>
        <a:xfrm>
          <a:off x="0" y="0"/>
          <a:ext cx="0" cy="0"/>
          <a:chOff x="0" y="0"/>
          <a:chExt cx="0" cy="0"/>
        </a:xfrm>
      </p:grpSpPr>
      <p:sp>
        <p:nvSpPr>
          <p:cNvPr id="438" name="Google Shape;438;p46: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75"/>
              <a:buFont typeface="Arial"/>
              <a:buNone/>
            </a:pPr>
            <a:endParaRPr sz="1100" b="0" i="0" u="none" strike="noStrike" cap="none">
              <a:solidFill>
                <a:schemeClr val="dk1"/>
              </a:solidFill>
              <a:latin typeface="Arial"/>
              <a:ea typeface="Arial"/>
              <a:cs typeface="Arial"/>
              <a:sym typeface="Arial"/>
            </a:endParaRPr>
          </a:p>
        </p:txBody>
      </p:sp>
      <p:sp>
        <p:nvSpPr>
          <p:cNvPr id="439" name="Google Shape;439;p4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6566453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7"/>
        <p:cNvGrpSpPr/>
        <p:nvPr/>
      </p:nvGrpSpPr>
      <p:grpSpPr>
        <a:xfrm>
          <a:off x="0" y="0"/>
          <a:ext cx="0" cy="0"/>
          <a:chOff x="0" y="0"/>
          <a:chExt cx="0" cy="0"/>
        </a:xfrm>
      </p:grpSpPr>
      <p:sp>
        <p:nvSpPr>
          <p:cNvPr id="438" name="Google Shape;438;p46: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75"/>
              <a:buFont typeface="Arial"/>
              <a:buNone/>
            </a:pPr>
            <a:endParaRPr sz="1100" b="0" i="0" u="none" strike="noStrike" cap="none">
              <a:solidFill>
                <a:schemeClr val="dk1"/>
              </a:solidFill>
              <a:latin typeface="Arial"/>
              <a:ea typeface="Arial"/>
              <a:cs typeface="Arial"/>
              <a:sym typeface="Arial"/>
            </a:endParaRPr>
          </a:p>
        </p:txBody>
      </p:sp>
      <p:sp>
        <p:nvSpPr>
          <p:cNvPr id="439" name="Google Shape;439;p4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6566453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7"/>
        <p:cNvGrpSpPr/>
        <p:nvPr/>
      </p:nvGrpSpPr>
      <p:grpSpPr>
        <a:xfrm>
          <a:off x="0" y="0"/>
          <a:ext cx="0" cy="0"/>
          <a:chOff x="0" y="0"/>
          <a:chExt cx="0" cy="0"/>
        </a:xfrm>
      </p:grpSpPr>
      <p:sp>
        <p:nvSpPr>
          <p:cNvPr id="438" name="Google Shape;438;p46: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75"/>
              <a:buFont typeface="Arial"/>
              <a:buNone/>
            </a:pPr>
            <a:endParaRPr sz="1100" b="0" i="0" u="none" strike="noStrike" cap="none">
              <a:solidFill>
                <a:schemeClr val="dk1"/>
              </a:solidFill>
              <a:latin typeface="Arial"/>
              <a:ea typeface="Arial"/>
              <a:cs typeface="Arial"/>
              <a:sym typeface="Arial"/>
            </a:endParaRPr>
          </a:p>
        </p:txBody>
      </p:sp>
      <p:sp>
        <p:nvSpPr>
          <p:cNvPr id="439" name="Google Shape;439;p4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0502338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7"/>
        <p:cNvGrpSpPr/>
        <p:nvPr/>
      </p:nvGrpSpPr>
      <p:grpSpPr>
        <a:xfrm>
          <a:off x="0" y="0"/>
          <a:ext cx="0" cy="0"/>
          <a:chOff x="0" y="0"/>
          <a:chExt cx="0" cy="0"/>
        </a:xfrm>
      </p:grpSpPr>
      <p:sp>
        <p:nvSpPr>
          <p:cNvPr id="438" name="Google Shape;438;p46: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75"/>
              <a:buFont typeface="Arial"/>
              <a:buNone/>
            </a:pPr>
            <a:endParaRPr sz="1100" b="0" i="0" u="none" strike="noStrike" cap="none">
              <a:solidFill>
                <a:schemeClr val="dk1"/>
              </a:solidFill>
              <a:latin typeface="Arial"/>
              <a:ea typeface="Arial"/>
              <a:cs typeface="Arial"/>
              <a:sym typeface="Arial"/>
            </a:endParaRPr>
          </a:p>
        </p:txBody>
      </p:sp>
      <p:sp>
        <p:nvSpPr>
          <p:cNvPr id="439" name="Google Shape;439;p4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09633324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7"/>
        <p:cNvGrpSpPr/>
        <p:nvPr/>
      </p:nvGrpSpPr>
      <p:grpSpPr>
        <a:xfrm>
          <a:off x="0" y="0"/>
          <a:ext cx="0" cy="0"/>
          <a:chOff x="0" y="0"/>
          <a:chExt cx="0" cy="0"/>
        </a:xfrm>
      </p:grpSpPr>
      <p:sp>
        <p:nvSpPr>
          <p:cNvPr id="438" name="Google Shape;438;p46: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75"/>
              <a:buFont typeface="Arial"/>
              <a:buNone/>
            </a:pPr>
            <a:endParaRPr sz="1100" b="0" i="0" u="none" strike="noStrike" cap="none">
              <a:solidFill>
                <a:schemeClr val="dk1"/>
              </a:solidFill>
              <a:latin typeface="Arial"/>
              <a:ea typeface="Arial"/>
              <a:cs typeface="Arial"/>
              <a:sym typeface="Arial"/>
            </a:endParaRPr>
          </a:p>
        </p:txBody>
      </p:sp>
      <p:sp>
        <p:nvSpPr>
          <p:cNvPr id="439" name="Google Shape;439;p4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4665259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7"/>
        <p:cNvGrpSpPr/>
        <p:nvPr/>
      </p:nvGrpSpPr>
      <p:grpSpPr>
        <a:xfrm>
          <a:off x="0" y="0"/>
          <a:ext cx="0" cy="0"/>
          <a:chOff x="0" y="0"/>
          <a:chExt cx="0" cy="0"/>
        </a:xfrm>
      </p:grpSpPr>
      <p:sp>
        <p:nvSpPr>
          <p:cNvPr id="438" name="Google Shape;438;p46: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75"/>
              <a:buFont typeface="Arial"/>
              <a:buNone/>
            </a:pPr>
            <a:endParaRPr sz="1100" b="0" i="0" u="none" strike="noStrike" cap="none">
              <a:solidFill>
                <a:schemeClr val="dk1"/>
              </a:solidFill>
              <a:latin typeface="Arial"/>
              <a:ea typeface="Arial"/>
              <a:cs typeface="Arial"/>
              <a:sym typeface="Arial"/>
            </a:endParaRPr>
          </a:p>
        </p:txBody>
      </p:sp>
      <p:sp>
        <p:nvSpPr>
          <p:cNvPr id="439" name="Google Shape;439;p4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92664468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7"/>
        <p:cNvGrpSpPr/>
        <p:nvPr/>
      </p:nvGrpSpPr>
      <p:grpSpPr>
        <a:xfrm>
          <a:off x="0" y="0"/>
          <a:ext cx="0" cy="0"/>
          <a:chOff x="0" y="0"/>
          <a:chExt cx="0" cy="0"/>
        </a:xfrm>
      </p:grpSpPr>
      <p:sp>
        <p:nvSpPr>
          <p:cNvPr id="438" name="Google Shape;438;p46: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75"/>
              <a:buFont typeface="Arial"/>
              <a:buNone/>
            </a:pPr>
            <a:endParaRPr sz="1100" b="0" i="0" u="none" strike="noStrike" cap="none">
              <a:solidFill>
                <a:schemeClr val="dk1"/>
              </a:solidFill>
              <a:latin typeface="Arial"/>
              <a:ea typeface="Arial"/>
              <a:cs typeface="Arial"/>
              <a:sym typeface="Arial"/>
            </a:endParaRPr>
          </a:p>
        </p:txBody>
      </p:sp>
      <p:sp>
        <p:nvSpPr>
          <p:cNvPr id="439" name="Google Shape;439;p4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9676342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7"/>
        <p:cNvGrpSpPr/>
        <p:nvPr/>
      </p:nvGrpSpPr>
      <p:grpSpPr>
        <a:xfrm>
          <a:off x="0" y="0"/>
          <a:ext cx="0" cy="0"/>
          <a:chOff x="0" y="0"/>
          <a:chExt cx="0" cy="0"/>
        </a:xfrm>
      </p:grpSpPr>
      <p:sp>
        <p:nvSpPr>
          <p:cNvPr id="438" name="Google Shape;438;p46: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75"/>
              <a:buFont typeface="Arial"/>
              <a:buNone/>
            </a:pPr>
            <a:endParaRPr sz="1100" b="0" i="0" u="none" strike="noStrike" cap="none">
              <a:solidFill>
                <a:schemeClr val="dk1"/>
              </a:solidFill>
              <a:latin typeface="Arial"/>
              <a:ea typeface="Arial"/>
              <a:cs typeface="Arial"/>
              <a:sym typeface="Arial"/>
            </a:endParaRPr>
          </a:p>
        </p:txBody>
      </p:sp>
      <p:sp>
        <p:nvSpPr>
          <p:cNvPr id="439" name="Google Shape;439;p4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65664530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7"/>
        <p:cNvGrpSpPr/>
        <p:nvPr/>
      </p:nvGrpSpPr>
      <p:grpSpPr>
        <a:xfrm>
          <a:off x="0" y="0"/>
          <a:ext cx="0" cy="0"/>
          <a:chOff x="0" y="0"/>
          <a:chExt cx="0" cy="0"/>
        </a:xfrm>
      </p:grpSpPr>
      <p:sp>
        <p:nvSpPr>
          <p:cNvPr id="438" name="Google Shape;438;p46: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75"/>
              <a:buFont typeface="Arial"/>
              <a:buNone/>
            </a:pPr>
            <a:endParaRPr sz="1100" b="0" i="0" u="none" strike="noStrike" cap="none">
              <a:solidFill>
                <a:schemeClr val="dk1"/>
              </a:solidFill>
              <a:latin typeface="Arial"/>
              <a:ea typeface="Arial"/>
              <a:cs typeface="Arial"/>
              <a:sym typeface="Arial"/>
            </a:endParaRPr>
          </a:p>
        </p:txBody>
      </p:sp>
      <p:sp>
        <p:nvSpPr>
          <p:cNvPr id="439" name="Google Shape;439;p4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65664530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7"/>
        <p:cNvGrpSpPr/>
        <p:nvPr/>
      </p:nvGrpSpPr>
      <p:grpSpPr>
        <a:xfrm>
          <a:off x="0" y="0"/>
          <a:ext cx="0" cy="0"/>
          <a:chOff x="0" y="0"/>
          <a:chExt cx="0" cy="0"/>
        </a:xfrm>
      </p:grpSpPr>
      <p:sp>
        <p:nvSpPr>
          <p:cNvPr id="438" name="Google Shape;438;p46: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75"/>
              <a:buFont typeface="Arial"/>
              <a:buNone/>
            </a:pPr>
            <a:endParaRPr sz="1100" b="0" i="0" u="none" strike="noStrike" cap="none">
              <a:solidFill>
                <a:schemeClr val="dk1"/>
              </a:solidFill>
              <a:latin typeface="Arial"/>
              <a:ea typeface="Arial"/>
              <a:cs typeface="Arial"/>
              <a:sym typeface="Arial"/>
            </a:endParaRPr>
          </a:p>
        </p:txBody>
      </p:sp>
      <p:sp>
        <p:nvSpPr>
          <p:cNvPr id="439" name="Google Shape;439;p4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71711616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7"/>
        <p:cNvGrpSpPr/>
        <p:nvPr/>
      </p:nvGrpSpPr>
      <p:grpSpPr>
        <a:xfrm>
          <a:off x="0" y="0"/>
          <a:ext cx="0" cy="0"/>
          <a:chOff x="0" y="0"/>
          <a:chExt cx="0" cy="0"/>
        </a:xfrm>
      </p:grpSpPr>
      <p:sp>
        <p:nvSpPr>
          <p:cNvPr id="438" name="Google Shape;438;p46: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75"/>
              <a:buFont typeface="Arial"/>
              <a:buNone/>
            </a:pPr>
            <a:endParaRPr sz="1100" b="0" i="0" u="none" strike="noStrike" cap="none">
              <a:solidFill>
                <a:schemeClr val="dk1"/>
              </a:solidFill>
              <a:latin typeface="Arial"/>
              <a:ea typeface="Arial"/>
              <a:cs typeface="Arial"/>
              <a:sym typeface="Arial"/>
            </a:endParaRPr>
          </a:p>
        </p:txBody>
      </p:sp>
      <p:sp>
        <p:nvSpPr>
          <p:cNvPr id="439" name="Google Shape;439;p4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418584202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7"/>
        <p:cNvGrpSpPr/>
        <p:nvPr/>
      </p:nvGrpSpPr>
      <p:grpSpPr>
        <a:xfrm>
          <a:off x="0" y="0"/>
          <a:ext cx="0" cy="0"/>
          <a:chOff x="0" y="0"/>
          <a:chExt cx="0" cy="0"/>
        </a:xfrm>
      </p:grpSpPr>
      <p:sp>
        <p:nvSpPr>
          <p:cNvPr id="438" name="Google Shape;438;p46: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75"/>
              <a:buFont typeface="Arial"/>
              <a:buNone/>
            </a:pPr>
            <a:endParaRPr sz="1100" b="0" i="0" u="none" strike="noStrike" cap="none">
              <a:solidFill>
                <a:schemeClr val="dk1"/>
              </a:solidFill>
              <a:latin typeface="Arial"/>
              <a:ea typeface="Arial"/>
              <a:cs typeface="Arial"/>
              <a:sym typeface="Arial"/>
            </a:endParaRPr>
          </a:p>
        </p:txBody>
      </p:sp>
      <p:sp>
        <p:nvSpPr>
          <p:cNvPr id="439" name="Google Shape;439;p4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53675080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7"/>
        <p:cNvGrpSpPr/>
        <p:nvPr/>
      </p:nvGrpSpPr>
      <p:grpSpPr>
        <a:xfrm>
          <a:off x="0" y="0"/>
          <a:ext cx="0" cy="0"/>
          <a:chOff x="0" y="0"/>
          <a:chExt cx="0" cy="0"/>
        </a:xfrm>
      </p:grpSpPr>
      <p:sp>
        <p:nvSpPr>
          <p:cNvPr id="438" name="Google Shape;438;p46: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75"/>
              <a:buFont typeface="Arial"/>
              <a:buNone/>
            </a:pPr>
            <a:endParaRPr sz="1100" b="0" i="0" u="none" strike="noStrike" cap="none">
              <a:solidFill>
                <a:schemeClr val="dk1"/>
              </a:solidFill>
              <a:latin typeface="Arial"/>
              <a:ea typeface="Arial"/>
              <a:cs typeface="Arial"/>
              <a:sym typeface="Arial"/>
            </a:endParaRPr>
          </a:p>
        </p:txBody>
      </p:sp>
      <p:sp>
        <p:nvSpPr>
          <p:cNvPr id="439" name="Google Shape;439;p4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22508769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7"/>
        <p:cNvGrpSpPr/>
        <p:nvPr/>
      </p:nvGrpSpPr>
      <p:grpSpPr>
        <a:xfrm>
          <a:off x="0" y="0"/>
          <a:ext cx="0" cy="0"/>
          <a:chOff x="0" y="0"/>
          <a:chExt cx="0" cy="0"/>
        </a:xfrm>
      </p:grpSpPr>
      <p:sp>
        <p:nvSpPr>
          <p:cNvPr id="438" name="Google Shape;438;p46: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75"/>
              <a:buFont typeface="Arial"/>
              <a:buNone/>
            </a:pPr>
            <a:endParaRPr sz="1100" b="0" i="0" u="none" strike="noStrike" cap="none">
              <a:solidFill>
                <a:schemeClr val="dk1"/>
              </a:solidFill>
              <a:latin typeface="Arial"/>
              <a:ea typeface="Arial"/>
              <a:cs typeface="Arial"/>
              <a:sym typeface="Arial"/>
            </a:endParaRPr>
          </a:p>
        </p:txBody>
      </p:sp>
      <p:sp>
        <p:nvSpPr>
          <p:cNvPr id="439" name="Google Shape;439;p4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92886491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7"/>
        <p:cNvGrpSpPr/>
        <p:nvPr/>
      </p:nvGrpSpPr>
      <p:grpSpPr>
        <a:xfrm>
          <a:off x="0" y="0"/>
          <a:ext cx="0" cy="0"/>
          <a:chOff x="0" y="0"/>
          <a:chExt cx="0" cy="0"/>
        </a:xfrm>
      </p:grpSpPr>
      <p:sp>
        <p:nvSpPr>
          <p:cNvPr id="438" name="Google Shape;438;p46: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75"/>
              <a:buFont typeface="Arial"/>
              <a:buNone/>
            </a:pPr>
            <a:endParaRPr sz="1100" b="0" i="0" u="none" strike="noStrike" cap="none">
              <a:solidFill>
                <a:schemeClr val="dk1"/>
              </a:solidFill>
              <a:latin typeface="Arial"/>
              <a:ea typeface="Arial"/>
              <a:cs typeface="Arial"/>
              <a:sym typeface="Arial"/>
            </a:endParaRPr>
          </a:p>
        </p:txBody>
      </p:sp>
      <p:sp>
        <p:nvSpPr>
          <p:cNvPr id="439" name="Google Shape;439;p4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9570131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7"/>
        <p:cNvGrpSpPr/>
        <p:nvPr/>
      </p:nvGrpSpPr>
      <p:grpSpPr>
        <a:xfrm>
          <a:off x="0" y="0"/>
          <a:ext cx="0" cy="0"/>
          <a:chOff x="0" y="0"/>
          <a:chExt cx="0" cy="0"/>
        </a:xfrm>
      </p:grpSpPr>
      <p:sp>
        <p:nvSpPr>
          <p:cNvPr id="438" name="Google Shape;438;p46: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75"/>
              <a:buFont typeface="Arial"/>
              <a:buNone/>
            </a:pPr>
            <a:endParaRPr sz="1100" b="0" i="0" u="none" strike="noStrike" cap="none">
              <a:solidFill>
                <a:schemeClr val="dk1"/>
              </a:solidFill>
              <a:latin typeface="Arial"/>
              <a:ea typeface="Arial"/>
              <a:cs typeface="Arial"/>
              <a:sym typeface="Arial"/>
            </a:endParaRPr>
          </a:p>
        </p:txBody>
      </p:sp>
      <p:sp>
        <p:nvSpPr>
          <p:cNvPr id="439" name="Google Shape;439;p4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02318763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7"/>
        <p:cNvGrpSpPr/>
        <p:nvPr/>
      </p:nvGrpSpPr>
      <p:grpSpPr>
        <a:xfrm>
          <a:off x="0" y="0"/>
          <a:ext cx="0" cy="0"/>
          <a:chOff x="0" y="0"/>
          <a:chExt cx="0" cy="0"/>
        </a:xfrm>
      </p:grpSpPr>
      <p:sp>
        <p:nvSpPr>
          <p:cNvPr id="438" name="Google Shape;438;p46: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75"/>
              <a:buFont typeface="Arial"/>
              <a:buNone/>
            </a:pPr>
            <a:endParaRPr sz="1100" b="0" i="0" u="none" strike="noStrike" cap="none">
              <a:solidFill>
                <a:schemeClr val="dk1"/>
              </a:solidFill>
              <a:latin typeface="Arial"/>
              <a:ea typeface="Arial"/>
              <a:cs typeface="Arial"/>
              <a:sym typeface="Arial"/>
            </a:endParaRPr>
          </a:p>
        </p:txBody>
      </p:sp>
      <p:sp>
        <p:nvSpPr>
          <p:cNvPr id="439" name="Google Shape;439;p4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4979769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7"/>
        <p:cNvGrpSpPr/>
        <p:nvPr/>
      </p:nvGrpSpPr>
      <p:grpSpPr>
        <a:xfrm>
          <a:off x="0" y="0"/>
          <a:ext cx="0" cy="0"/>
          <a:chOff x="0" y="0"/>
          <a:chExt cx="0" cy="0"/>
        </a:xfrm>
      </p:grpSpPr>
      <p:sp>
        <p:nvSpPr>
          <p:cNvPr id="438" name="Google Shape;438;p46: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75"/>
              <a:buFont typeface="Arial"/>
              <a:buNone/>
            </a:pPr>
            <a:endParaRPr sz="1100" b="0" i="0" u="none" strike="noStrike" cap="none">
              <a:solidFill>
                <a:schemeClr val="dk1"/>
              </a:solidFill>
              <a:latin typeface="Arial"/>
              <a:ea typeface="Arial"/>
              <a:cs typeface="Arial"/>
              <a:sym typeface="Arial"/>
            </a:endParaRPr>
          </a:p>
        </p:txBody>
      </p:sp>
      <p:sp>
        <p:nvSpPr>
          <p:cNvPr id="439" name="Google Shape;439;p4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83303008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7"/>
        <p:cNvGrpSpPr/>
        <p:nvPr/>
      </p:nvGrpSpPr>
      <p:grpSpPr>
        <a:xfrm>
          <a:off x="0" y="0"/>
          <a:ext cx="0" cy="0"/>
          <a:chOff x="0" y="0"/>
          <a:chExt cx="0" cy="0"/>
        </a:xfrm>
      </p:grpSpPr>
      <p:sp>
        <p:nvSpPr>
          <p:cNvPr id="438" name="Google Shape;438;p46: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75"/>
              <a:buFont typeface="Arial"/>
              <a:buNone/>
            </a:pPr>
            <a:endParaRPr sz="1100" b="0" i="0" u="none" strike="noStrike" cap="none">
              <a:solidFill>
                <a:schemeClr val="dk1"/>
              </a:solidFill>
              <a:latin typeface="Arial"/>
              <a:ea typeface="Arial"/>
              <a:cs typeface="Arial"/>
              <a:sym typeface="Arial"/>
            </a:endParaRPr>
          </a:p>
        </p:txBody>
      </p:sp>
      <p:sp>
        <p:nvSpPr>
          <p:cNvPr id="439" name="Google Shape;439;p4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86539170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7"/>
        <p:cNvGrpSpPr/>
        <p:nvPr/>
      </p:nvGrpSpPr>
      <p:grpSpPr>
        <a:xfrm>
          <a:off x="0" y="0"/>
          <a:ext cx="0" cy="0"/>
          <a:chOff x="0" y="0"/>
          <a:chExt cx="0" cy="0"/>
        </a:xfrm>
      </p:grpSpPr>
      <p:sp>
        <p:nvSpPr>
          <p:cNvPr id="438" name="Google Shape;438;p46: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75"/>
              <a:buFont typeface="Arial"/>
              <a:buNone/>
            </a:pPr>
            <a:endParaRPr sz="1100" b="0" i="0" u="none" strike="noStrike" cap="none">
              <a:solidFill>
                <a:schemeClr val="dk1"/>
              </a:solidFill>
              <a:latin typeface="Arial"/>
              <a:ea typeface="Arial"/>
              <a:cs typeface="Arial"/>
              <a:sym typeface="Arial"/>
            </a:endParaRPr>
          </a:p>
        </p:txBody>
      </p:sp>
      <p:sp>
        <p:nvSpPr>
          <p:cNvPr id="439" name="Google Shape;439;p4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18044998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7"/>
        <p:cNvGrpSpPr/>
        <p:nvPr/>
      </p:nvGrpSpPr>
      <p:grpSpPr>
        <a:xfrm>
          <a:off x="0" y="0"/>
          <a:ext cx="0" cy="0"/>
          <a:chOff x="0" y="0"/>
          <a:chExt cx="0" cy="0"/>
        </a:xfrm>
      </p:grpSpPr>
      <p:sp>
        <p:nvSpPr>
          <p:cNvPr id="438" name="Google Shape;438;p46: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75"/>
              <a:buFont typeface="Arial"/>
              <a:buNone/>
            </a:pPr>
            <a:endParaRPr sz="1100" b="0" i="0" u="none" strike="noStrike" cap="none">
              <a:solidFill>
                <a:schemeClr val="dk1"/>
              </a:solidFill>
              <a:latin typeface="Arial"/>
              <a:ea typeface="Arial"/>
              <a:cs typeface="Arial"/>
              <a:sym typeface="Arial"/>
            </a:endParaRPr>
          </a:p>
        </p:txBody>
      </p:sp>
      <p:sp>
        <p:nvSpPr>
          <p:cNvPr id="439" name="Google Shape;439;p4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47302065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7"/>
        <p:cNvGrpSpPr/>
        <p:nvPr/>
      </p:nvGrpSpPr>
      <p:grpSpPr>
        <a:xfrm>
          <a:off x="0" y="0"/>
          <a:ext cx="0" cy="0"/>
          <a:chOff x="0" y="0"/>
          <a:chExt cx="0" cy="0"/>
        </a:xfrm>
      </p:grpSpPr>
      <p:sp>
        <p:nvSpPr>
          <p:cNvPr id="438" name="Google Shape;438;p46: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75"/>
              <a:buFont typeface="Arial"/>
              <a:buNone/>
            </a:pPr>
            <a:endParaRPr sz="1100" b="0" i="0" u="none" strike="noStrike" cap="none">
              <a:solidFill>
                <a:schemeClr val="dk1"/>
              </a:solidFill>
              <a:latin typeface="Arial"/>
              <a:ea typeface="Arial"/>
              <a:cs typeface="Arial"/>
              <a:sym typeface="Arial"/>
            </a:endParaRPr>
          </a:p>
        </p:txBody>
      </p:sp>
      <p:sp>
        <p:nvSpPr>
          <p:cNvPr id="439" name="Google Shape;439;p4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40569931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7"/>
        <p:cNvGrpSpPr/>
        <p:nvPr/>
      </p:nvGrpSpPr>
      <p:grpSpPr>
        <a:xfrm>
          <a:off x="0" y="0"/>
          <a:ext cx="0" cy="0"/>
          <a:chOff x="0" y="0"/>
          <a:chExt cx="0" cy="0"/>
        </a:xfrm>
      </p:grpSpPr>
      <p:sp>
        <p:nvSpPr>
          <p:cNvPr id="438" name="Google Shape;438;p46: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75"/>
              <a:buFont typeface="Arial"/>
              <a:buNone/>
            </a:pPr>
            <a:endParaRPr sz="1100" b="0" i="0" u="none" strike="noStrike" cap="none">
              <a:solidFill>
                <a:schemeClr val="dk1"/>
              </a:solidFill>
              <a:latin typeface="Arial"/>
              <a:ea typeface="Arial"/>
              <a:cs typeface="Arial"/>
              <a:sym typeface="Arial"/>
            </a:endParaRPr>
          </a:p>
        </p:txBody>
      </p:sp>
      <p:sp>
        <p:nvSpPr>
          <p:cNvPr id="439" name="Google Shape;439;p4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78227550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7"/>
        <p:cNvGrpSpPr/>
        <p:nvPr/>
      </p:nvGrpSpPr>
      <p:grpSpPr>
        <a:xfrm>
          <a:off x="0" y="0"/>
          <a:ext cx="0" cy="0"/>
          <a:chOff x="0" y="0"/>
          <a:chExt cx="0" cy="0"/>
        </a:xfrm>
      </p:grpSpPr>
      <p:sp>
        <p:nvSpPr>
          <p:cNvPr id="438" name="Google Shape;438;p46: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75"/>
              <a:buFont typeface="Arial"/>
              <a:buNone/>
            </a:pPr>
            <a:endParaRPr sz="1100" b="0" i="0" u="none" strike="noStrike" cap="none">
              <a:solidFill>
                <a:schemeClr val="dk1"/>
              </a:solidFill>
              <a:latin typeface="Arial"/>
              <a:ea typeface="Arial"/>
              <a:cs typeface="Arial"/>
              <a:sym typeface="Arial"/>
            </a:endParaRPr>
          </a:p>
        </p:txBody>
      </p:sp>
      <p:sp>
        <p:nvSpPr>
          <p:cNvPr id="439" name="Google Shape;439;p4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87585235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7"/>
        <p:cNvGrpSpPr/>
        <p:nvPr/>
      </p:nvGrpSpPr>
      <p:grpSpPr>
        <a:xfrm>
          <a:off x="0" y="0"/>
          <a:ext cx="0" cy="0"/>
          <a:chOff x="0" y="0"/>
          <a:chExt cx="0" cy="0"/>
        </a:xfrm>
      </p:grpSpPr>
      <p:sp>
        <p:nvSpPr>
          <p:cNvPr id="438" name="Google Shape;438;p46: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75"/>
              <a:buFont typeface="Arial"/>
              <a:buNone/>
            </a:pPr>
            <a:endParaRPr sz="1100" b="0" i="0" u="none" strike="noStrike" cap="none">
              <a:solidFill>
                <a:schemeClr val="dk1"/>
              </a:solidFill>
              <a:latin typeface="Arial"/>
              <a:ea typeface="Arial"/>
              <a:cs typeface="Arial"/>
              <a:sym typeface="Arial"/>
            </a:endParaRPr>
          </a:p>
        </p:txBody>
      </p:sp>
      <p:sp>
        <p:nvSpPr>
          <p:cNvPr id="439" name="Google Shape;439;p4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23045768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7"/>
        <p:cNvGrpSpPr/>
        <p:nvPr/>
      </p:nvGrpSpPr>
      <p:grpSpPr>
        <a:xfrm>
          <a:off x="0" y="0"/>
          <a:ext cx="0" cy="0"/>
          <a:chOff x="0" y="0"/>
          <a:chExt cx="0" cy="0"/>
        </a:xfrm>
      </p:grpSpPr>
      <p:sp>
        <p:nvSpPr>
          <p:cNvPr id="438" name="Google Shape;438;p46: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75"/>
              <a:buFont typeface="Arial"/>
              <a:buNone/>
            </a:pPr>
            <a:endParaRPr sz="1100" b="0" i="0" u="none" strike="noStrike" cap="none">
              <a:solidFill>
                <a:schemeClr val="dk1"/>
              </a:solidFill>
              <a:latin typeface="Arial"/>
              <a:ea typeface="Arial"/>
              <a:cs typeface="Arial"/>
              <a:sym typeface="Arial"/>
            </a:endParaRPr>
          </a:p>
        </p:txBody>
      </p:sp>
      <p:sp>
        <p:nvSpPr>
          <p:cNvPr id="439" name="Google Shape;439;p4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55439406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7"/>
        <p:cNvGrpSpPr/>
        <p:nvPr/>
      </p:nvGrpSpPr>
      <p:grpSpPr>
        <a:xfrm>
          <a:off x="0" y="0"/>
          <a:ext cx="0" cy="0"/>
          <a:chOff x="0" y="0"/>
          <a:chExt cx="0" cy="0"/>
        </a:xfrm>
      </p:grpSpPr>
      <p:sp>
        <p:nvSpPr>
          <p:cNvPr id="438" name="Google Shape;438;p46: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75"/>
              <a:buFont typeface="Arial"/>
              <a:buNone/>
            </a:pPr>
            <a:endParaRPr sz="1100" b="0" i="0" u="none" strike="noStrike" cap="none">
              <a:solidFill>
                <a:schemeClr val="dk1"/>
              </a:solidFill>
              <a:latin typeface="Arial"/>
              <a:ea typeface="Arial"/>
              <a:cs typeface="Arial"/>
              <a:sym typeface="Arial"/>
            </a:endParaRPr>
          </a:p>
        </p:txBody>
      </p:sp>
      <p:sp>
        <p:nvSpPr>
          <p:cNvPr id="439" name="Google Shape;439;p4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52131655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7"/>
        <p:cNvGrpSpPr/>
        <p:nvPr/>
      </p:nvGrpSpPr>
      <p:grpSpPr>
        <a:xfrm>
          <a:off x="0" y="0"/>
          <a:ext cx="0" cy="0"/>
          <a:chOff x="0" y="0"/>
          <a:chExt cx="0" cy="0"/>
        </a:xfrm>
      </p:grpSpPr>
      <p:sp>
        <p:nvSpPr>
          <p:cNvPr id="438" name="Google Shape;438;p46: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75"/>
              <a:buFont typeface="Arial"/>
              <a:buNone/>
            </a:pPr>
            <a:endParaRPr sz="1100" b="0" i="0" u="none" strike="noStrike" cap="none">
              <a:solidFill>
                <a:schemeClr val="dk1"/>
              </a:solidFill>
              <a:latin typeface="Arial"/>
              <a:ea typeface="Arial"/>
              <a:cs typeface="Arial"/>
              <a:sym typeface="Arial"/>
            </a:endParaRPr>
          </a:p>
        </p:txBody>
      </p:sp>
      <p:sp>
        <p:nvSpPr>
          <p:cNvPr id="439" name="Google Shape;439;p4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66144761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7"/>
        <p:cNvGrpSpPr/>
        <p:nvPr/>
      </p:nvGrpSpPr>
      <p:grpSpPr>
        <a:xfrm>
          <a:off x="0" y="0"/>
          <a:ext cx="0" cy="0"/>
          <a:chOff x="0" y="0"/>
          <a:chExt cx="0" cy="0"/>
        </a:xfrm>
      </p:grpSpPr>
      <p:sp>
        <p:nvSpPr>
          <p:cNvPr id="438" name="Google Shape;438;p46: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75"/>
              <a:buFont typeface="Arial"/>
              <a:buNone/>
            </a:pPr>
            <a:endParaRPr sz="1100" b="0" i="0" u="none" strike="noStrike" cap="none">
              <a:solidFill>
                <a:schemeClr val="dk1"/>
              </a:solidFill>
              <a:latin typeface="Arial"/>
              <a:ea typeface="Arial"/>
              <a:cs typeface="Arial"/>
              <a:sym typeface="Arial"/>
            </a:endParaRPr>
          </a:p>
        </p:txBody>
      </p:sp>
      <p:sp>
        <p:nvSpPr>
          <p:cNvPr id="439" name="Google Shape;439;p4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70374935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7"/>
        <p:cNvGrpSpPr/>
        <p:nvPr/>
      </p:nvGrpSpPr>
      <p:grpSpPr>
        <a:xfrm>
          <a:off x="0" y="0"/>
          <a:ext cx="0" cy="0"/>
          <a:chOff x="0" y="0"/>
          <a:chExt cx="0" cy="0"/>
        </a:xfrm>
      </p:grpSpPr>
      <p:sp>
        <p:nvSpPr>
          <p:cNvPr id="438" name="Google Shape;438;p46: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75"/>
              <a:buFont typeface="Arial"/>
              <a:buNone/>
            </a:pPr>
            <a:endParaRPr sz="1100" b="0" i="0" u="none" strike="noStrike" cap="none">
              <a:solidFill>
                <a:schemeClr val="dk1"/>
              </a:solidFill>
              <a:latin typeface="Arial"/>
              <a:ea typeface="Arial"/>
              <a:cs typeface="Arial"/>
              <a:sym typeface="Arial"/>
            </a:endParaRPr>
          </a:p>
        </p:txBody>
      </p:sp>
      <p:sp>
        <p:nvSpPr>
          <p:cNvPr id="439" name="Google Shape;439;p4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28616477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7"/>
        <p:cNvGrpSpPr/>
        <p:nvPr/>
      </p:nvGrpSpPr>
      <p:grpSpPr>
        <a:xfrm>
          <a:off x="0" y="0"/>
          <a:ext cx="0" cy="0"/>
          <a:chOff x="0" y="0"/>
          <a:chExt cx="0" cy="0"/>
        </a:xfrm>
      </p:grpSpPr>
      <p:sp>
        <p:nvSpPr>
          <p:cNvPr id="438" name="Google Shape;438;p46: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75"/>
              <a:buFont typeface="Arial"/>
              <a:buNone/>
            </a:pPr>
            <a:endParaRPr sz="1100" b="0" i="0" u="none" strike="noStrike" cap="none">
              <a:solidFill>
                <a:schemeClr val="dk1"/>
              </a:solidFill>
              <a:latin typeface="Arial"/>
              <a:ea typeface="Arial"/>
              <a:cs typeface="Arial"/>
              <a:sym typeface="Arial"/>
            </a:endParaRPr>
          </a:p>
        </p:txBody>
      </p:sp>
      <p:sp>
        <p:nvSpPr>
          <p:cNvPr id="439" name="Google Shape;439;p4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7365979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347" y="1122363"/>
            <a:ext cx="7773308" cy="2387600"/>
          </a:xfrm>
        </p:spPr>
        <p:txBody>
          <a:bodyPr anchor="b">
            <a:normAutofit/>
          </a:bodyPr>
          <a:lstStyle>
            <a:lvl1pPr algn="ctr">
              <a:defRPr sz="4800"/>
            </a:lvl1pPr>
          </a:lstStyle>
          <a:p>
            <a:r>
              <a:rPr lang="en-US"/>
              <a:t>Click to edit Master title style</a:t>
            </a:r>
            <a:endParaRPr lang="en-US" dirty="0"/>
          </a:p>
        </p:txBody>
      </p:sp>
      <p:sp>
        <p:nvSpPr>
          <p:cNvPr id="3" name="Subtitle 2"/>
          <p:cNvSpPr>
            <a:spLocks noGrp="1"/>
          </p:cNvSpPr>
          <p:nvPr>
            <p:ph type="subTitle" idx="1"/>
          </p:nvPr>
        </p:nvSpPr>
        <p:spPr>
          <a:xfrm>
            <a:off x="685347" y="3602038"/>
            <a:ext cx="7773308"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00000000-1234-1234-1234-123412341234}" type="slidenum">
              <a:rPr lang="en-US" altLang="zh-TW" smtClean="0"/>
              <a:pPr/>
              <a:t>‹#›</a:t>
            </a:fld>
            <a:endParaRPr lang="zh-TW" altLang="en-US"/>
          </a:p>
        </p:txBody>
      </p:sp>
    </p:spTree>
    <p:extLst>
      <p:ext uri="{BB962C8B-B14F-4D97-AF65-F5344CB8AC3E}">
        <p14:creationId xmlns:p14="http://schemas.microsoft.com/office/powerpoint/2010/main" val="2759141773"/>
      </p:ext>
    </p:extLst>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00000000-1234-1234-1234-123412341234}" type="slidenum">
              <a:rPr lang="en-US" altLang="zh-TW" smtClean="0"/>
              <a:pPr/>
              <a:t>‹#›</a:t>
            </a:fld>
            <a:endParaRPr lang="zh-TW" altLang="en-US"/>
          </a:p>
        </p:txBody>
      </p:sp>
    </p:spTree>
    <p:extLst>
      <p:ext uri="{BB962C8B-B14F-4D97-AF65-F5344CB8AC3E}">
        <p14:creationId xmlns:p14="http://schemas.microsoft.com/office/powerpoint/2010/main" val="361853194"/>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21933" y="657227"/>
            <a:ext cx="7300134" cy="2852737"/>
          </a:xfrm>
        </p:spPr>
        <p:txBody>
          <a:bodyPr anchor="b">
            <a:normAutofit/>
          </a:bodyPr>
          <a:lstStyle>
            <a:lvl1pPr>
              <a:defRPr sz="3400"/>
            </a:lvl1pPr>
          </a:lstStyle>
          <a:p>
            <a:r>
              <a:rPr lang="en-US"/>
              <a:t>Click to edit Master title style</a:t>
            </a:r>
            <a:endParaRPr lang="en-US" dirty="0"/>
          </a:p>
        </p:txBody>
      </p:sp>
      <p:sp>
        <p:nvSpPr>
          <p:cNvPr id="3" name="Text Placeholder 2"/>
          <p:cNvSpPr>
            <a:spLocks noGrp="1"/>
          </p:cNvSpPr>
          <p:nvPr>
            <p:ph type="body" idx="1"/>
          </p:nvPr>
        </p:nvSpPr>
        <p:spPr>
          <a:xfrm>
            <a:off x="921933" y="3602039"/>
            <a:ext cx="7300134" cy="1500187"/>
          </a:xfrm>
        </p:spPr>
        <p:txBody>
          <a:bodyPr/>
          <a:lstStyle>
            <a:lvl1pPr marL="0" indent="0" algn="ctr">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00000000-1234-1234-1234-123412341234}" type="slidenum">
              <a:rPr lang="en-US" altLang="zh-TW" smtClean="0"/>
              <a:pPr/>
              <a:t>‹#›</a:t>
            </a:fld>
            <a:endParaRPr lang="zh-TW" altLang="en-US"/>
          </a:p>
        </p:txBody>
      </p:sp>
    </p:spTree>
    <p:extLst>
      <p:ext uri="{BB962C8B-B14F-4D97-AF65-F5344CB8AC3E}">
        <p14:creationId xmlns:p14="http://schemas.microsoft.com/office/powerpoint/2010/main" val="25124085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85347" y="609601"/>
            <a:ext cx="7765321" cy="1326321"/>
          </a:xfrm>
        </p:spPr>
        <p:txBody>
          <a:bodyPr/>
          <a:lstStyle/>
          <a:p>
            <a:r>
              <a:rPr lang="en-US"/>
              <a:t>Click to edit Master title style</a:t>
            </a:r>
            <a:endParaRPr lang="en-US" dirty="0"/>
          </a:p>
        </p:txBody>
      </p:sp>
      <p:sp>
        <p:nvSpPr>
          <p:cNvPr id="3" name="Content Placeholder 2"/>
          <p:cNvSpPr>
            <a:spLocks noGrp="1"/>
          </p:cNvSpPr>
          <p:nvPr>
            <p:ph sz="half" idx="1"/>
          </p:nvPr>
        </p:nvSpPr>
        <p:spPr>
          <a:xfrm>
            <a:off x="685346" y="2088320"/>
            <a:ext cx="3829503" cy="370288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30052" y="2088320"/>
            <a:ext cx="3820616" cy="370288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00000000-1234-1234-1234-123412341234}" type="slidenum">
              <a:rPr lang="en-US" altLang="zh-TW" smtClean="0"/>
              <a:pPr/>
              <a:t>‹#›</a:t>
            </a:fld>
            <a:endParaRPr lang="zh-TW" altLang="en-US"/>
          </a:p>
        </p:txBody>
      </p:sp>
    </p:spTree>
    <p:extLst>
      <p:ext uri="{BB962C8B-B14F-4D97-AF65-F5344CB8AC3E}">
        <p14:creationId xmlns:p14="http://schemas.microsoft.com/office/powerpoint/2010/main" val="2168068806"/>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85347" y="609601"/>
            <a:ext cx="7765321"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915427" y="2088320"/>
            <a:ext cx="3600326" cy="823912"/>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5346" y="2912232"/>
            <a:ext cx="3830406" cy="287896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859230" y="2088320"/>
            <a:ext cx="3591437" cy="823912"/>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912232"/>
            <a:ext cx="3821518" cy="287896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CA"/>
          </a:p>
        </p:txBody>
      </p:sp>
      <p:sp>
        <p:nvSpPr>
          <p:cNvPr id="8" name="Footer Placeholder 7"/>
          <p:cNvSpPr>
            <a:spLocks noGrp="1"/>
          </p:cNvSpPr>
          <p:nvPr>
            <p:ph type="ftr" sz="quarter" idx="11"/>
          </p:nvPr>
        </p:nvSpPr>
        <p:spPr/>
        <p:txBody>
          <a:bodyPr/>
          <a:lstStyle/>
          <a:p>
            <a:endParaRPr lang="en-CA"/>
          </a:p>
        </p:txBody>
      </p:sp>
      <p:sp>
        <p:nvSpPr>
          <p:cNvPr id="9" name="Slide Number Placeholder 8"/>
          <p:cNvSpPr>
            <a:spLocks noGrp="1"/>
          </p:cNvSpPr>
          <p:nvPr>
            <p:ph type="sldNum" sz="quarter" idx="12"/>
          </p:nvPr>
        </p:nvSpPr>
        <p:spPr/>
        <p:txBody>
          <a:bodyPr/>
          <a:lstStyle/>
          <a:p>
            <a:fld id="{00000000-1234-1234-1234-123412341234}" type="slidenum">
              <a:rPr lang="en-US" altLang="zh-TW" smtClean="0"/>
              <a:pPr/>
              <a:t>‹#›</a:t>
            </a:fld>
            <a:endParaRPr lang="zh-TW" altLang="en-US"/>
          </a:p>
        </p:txBody>
      </p:sp>
    </p:spTree>
    <p:extLst>
      <p:ext uri="{BB962C8B-B14F-4D97-AF65-F5344CB8AC3E}">
        <p14:creationId xmlns:p14="http://schemas.microsoft.com/office/powerpoint/2010/main" val="26713412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CA"/>
          </a:p>
        </p:txBody>
      </p:sp>
      <p:sp>
        <p:nvSpPr>
          <p:cNvPr id="4" name="Footer Placeholder 3"/>
          <p:cNvSpPr>
            <a:spLocks noGrp="1"/>
          </p:cNvSpPr>
          <p:nvPr>
            <p:ph type="ftr" sz="quarter" idx="11"/>
          </p:nvPr>
        </p:nvSpPr>
        <p:spPr/>
        <p:txBody>
          <a:bodyPr/>
          <a:lstStyle/>
          <a:p>
            <a:endParaRPr lang="en-CA"/>
          </a:p>
        </p:txBody>
      </p:sp>
      <p:sp>
        <p:nvSpPr>
          <p:cNvPr id="5" name="Slide Number Placeholder 4"/>
          <p:cNvSpPr>
            <a:spLocks noGrp="1"/>
          </p:cNvSpPr>
          <p:nvPr>
            <p:ph type="sldNum" sz="quarter" idx="12"/>
          </p:nvPr>
        </p:nvSpPr>
        <p:spPr/>
        <p:txBody>
          <a:bodyPr/>
          <a:lstStyle/>
          <a:p>
            <a:fld id="{00000000-1234-1234-1234-123412341234}" type="slidenum">
              <a:rPr lang="en-US" altLang="zh-TW" smtClean="0"/>
              <a:pPr/>
              <a:t>‹#›</a:t>
            </a:fld>
            <a:endParaRPr lang="zh-TW" altLang="en-US"/>
          </a:p>
        </p:txBody>
      </p:sp>
    </p:spTree>
    <p:extLst>
      <p:ext uri="{BB962C8B-B14F-4D97-AF65-F5344CB8AC3E}">
        <p14:creationId xmlns:p14="http://schemas.microsoft.com/office/powerpoint/2010/main" val="5539349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CA"/>
          </a:p>
        </p:txBody>
      </p:sp>
      <p:sp>
        <p:nvSpPr>
          <p:cNvPr id="3" name="Footer Placeholder 2"/>
          <p:cNvSpPr>
            <a:spLocks noGrp="1"/>
          </p:cNvSpPr>
          <p:nvPr>
            <p:ph type="ftr" sz="quarter" idx="11"/>
          </p:nvPr>
        </p:nvSpPr>
        <p:spPr/>
        <p:txBody>
          <a:bodyPr/>
          <a:lstStyle/>
          <a:p>
            <a:endParaRPr lang="en-CA"/>
          </a:p>
        </p:txBody>
      </p:sp>
      <p:sp>
        <p:nvSpPr>
          <p:cNvPr id="4" name="Slide Number Placeholder 3"/>
          <p:cNvSpPr>
            <a:spLocks noGrp="1"/>
          </p:cNvSpPr>
          <p:nvPr>
            <p:ph type="sldNum" sz="quarter" idx="12"/>
          </p:nvPr>
        </p:nvSpPr>
        <p:spPr/>
        <p:txBody>
          <a:bodyPr/>
          <a:lstStyle/>
          <a:p>
            <a:fld id="{00000000-1234-1234-1234-123412341234}" type="slidenum">
              <a:rPr lang="en-US" altLang="zh-TW" smtClean="0"/>
              <a:pPr/>
              <a:t>‹#›</a:t>
            </a:fld>
            <a:endParaRPr lang="zh-TW" altLang="en-US"/>
          </a:p>
        </p:txBody>
      </p:sp>
    </p:spTree>
    <p:extLst>
      <p:ext uri="{BB962C8B-B14F-4D97-AF65-F5344CB8AC3E}">
        <p14:creationId xmlns:p14="http://schemas.microsoft.com/office/powerpoint/2010/main" val="2416367523"/>
      </p:ext>
    </p:extLst>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7921" y="609600"/>
            <a:ext cx="2949178" cy="2362200"/>
          </a:xfrm>
        </p:spPr>
        <p:txBody>
          <a:bodyPr anchor="b">
            <a:normAutofit/>
          </a:bodyPr>
          <a:lstStyle>
            <a:lvl1pPr>
              <a:defRPr sz="2800"/>
            </a:lvl1pPr>
          </a:lstStyle>
          <a:p>
            <a:r>
              <a:rPr lang="en-US"/>
              <a:t>Click to edit Master title style</a:t>
            </a:r>
            <a:endParaRPr lang="en-US" dirty="0"/>
          </a:p>
        </p:txBody>
      </p:sp>
      <p:sp>
        <p:nvSpPr>
          <p:cNvPr id="3" name="Content Placeholder 2"/>
          <p:cNvSpPr>
            <a:spLocks noGrp="1"/>
          </p:cNvSpPr>
          <p:nvPr>
            <p:ph idx="1"/>
          </p:nvPr>
        </p:nvSpPr>
        <p:spPr>
          <a:xfrm>
            <a:off x="3808548" y="609600"/>
            <a:ext cx="4642119" cy="5181600"/>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7921" y="2971801"/>
            <a:ext cx="2949178" cy="2819399"/>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00000000-1234-1234-1234-123412341234}" type="slidenum">
              <a:rPr lang="en-US" altLang="zh-TW" smtClean="0"/>
              <a:pPr/>
              <a:t>‹#›</a:t>
            </a:fld>
            <a:endParaRPr lang="zh-TW" altLang="en-US"/>
          </a:p>
        </p:txBody>
      </p:sp>
    </p:spTree>
    <p:extLst>
      <p:ext uri="{BB962C8B-B14F-4D97-AF65-F5344CB8AC3E}">
        <p14:creationId xmlns:p14="http://schemas.microsoft.com/office/powerpoint/2010/main" val="17259426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7921" y="609600"/>
            <a:ext cx="4167603" cy="2362200"/>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249932" y="758881"/>
            <a:ext cx="2966938" cy="4883038"/>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5346" y="2971800"/>
            <a:ext cx="4171242" cy="2819400"/>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00000000-1234-1234-1234-123412341234}" type="slidenum">
              <a:rPr lang="en-US" altLang="zh-TW" smtClean="0"/>
              <a:pPr/>
              <a:t>‹#›</a:t>
            </a:fld>
            <a:endParaRPr lang="zh-TW" altLang="en-US"/>
          </a:p>
        </p:txBody>
      </p:sp>
    </p:spTree>
    <p:extLst>
      <p:ext uri="{BB962C8B-B14F-4D97-AF65-F5344CB8AC3E}">
        <p14:creationId xmlns:p14="http://schemas.microsoft.com/office/powerpoint/2010/main" val="29916439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355" y="4289373"/>
            <a:ext cx="7775673" cy="819355"/>
          </a:xfrm>
        </p:spPr>
        <p:txBody>
          <a:bodyPr anchor="b">
            <a:normAutofit/>
          </a:bodyPr>
          <a:lstStyle>
            <a:lvl1pPr>
              <a:defRPr sz="2800"/>
            </a:lvl1pPr>
          </a:lstStyle>
          <a:p>
            <a:r>
              <a:rPr lang="en-US"/>
              <a:t>Click to edit Master title style</a:t>
            </a:r>
            <a:endParaRPr lang="en-US" dirty="0"/>
          </a:p>
        </p:txBody>
      </p:sp>
      <p:sp>
        <p:nvSpPr>
          <p:cNvPr id="3" name="Picture Placeholder 2"/>
          <p:cNvSpPr>
            <a:spLocks noGrp="1" noChangeAspect="1"/>
          </p:cNvSpPr>
          <p:nvPr>
            <p:ph type="pic" idx="1"/>
          </p:nvPr>
        </p:nvSpPr>
        <p:spPr>
          <a:xfrm>
            <a:off x="685355" y="621322"/>
            <a:ext cx="7775673" cy="3379735"/>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5346" y="5108728"/>
            <a:ext cx="7774499" cy="682472"/>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00000000-1234-1234-1234-123412341234}" type="slidenum">
              <a:rPr lang="en-US" altLang="zh-TW" smtClean="0"/>
              <a:pPr/>
              <a:t>‹#›</a:t>
            </a:fld>
            <a:endParaRPr lang="zh-TW" altLang="en-US"/>
          </a:p>
        </p:txBody>
      </p:sp>
    </p:spTree>
    <p:extLst>
      <p:ext uri="{BB962C8B-B14F-4D97-AF65-F5344CB8AC3E}">
        <p14:creationId xmlns:p14="http://schemas.microsoft.com/office/powerpoint/2010/main" val="813523647"/>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85346" y="609601"/>
            <a:ext cx="7765322" cy="3424859"/>
          </a:xfrm>
        </p:spPr>
        <p:txBody>
          <a:bodyPr anchor="ctr"/>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685347" y="4204820"/>
            <a:ext cx="7765321" cy="1592186"/>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00000000-1234-1234-1234-123412341234}" type="slidenum">
              <a:rPr lang="en-US" altLang="zh-TW" smtClean="0"/>
              <a:pPr/>
              <a:t>‹#›</a:t>
            </a:fld>
            <a:endParaRPr lang="zh-TW" altLang="en-US"/>
          </a:p>
        </p:txBody>
      </p:sp>
    </p:spTree>
    <p:extLst>
      <p:ext uri="{BB962C8B-B14F-4D97-AF65-F5344CB8AC3E}">
        <p14:creationId xmlns:p14="http://schemas.microsoft.com/office/powerpoint/2010/main" val="1847158483"/>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84659" y="609600"/>
            <a:ext cx="6977064" cy="2992904"/>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290484" y="3610032"/>
            <a:ext cx="6564224" cy="426812"/>
          </a:xfrm>
        </p:spPr>
        <p:txBody>
          <a:bodyPr anchor="t">
            <a:normAutofit/>
          </a:bodyPr>
          <a:lstStyle>
            <a:lvl1pPr marL="0" indent="0" algn="r">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685345" y="4204821"/>
            <a:ext cx="7765322" cy="1586380"/>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00000000-1234-1234-1234-123412341234}" type="slidenum">
              <a:rPr lang="en-US" altLang="zh-TW" smtClean="0"/>
              <a:pPr/>
              <a:t>‹#›</a:t>
            </a:fld>
            <a:endParaRPr lang="zh-TW" altLang="en-US"/>
          </a:p>
        </p:txBody>
      </p:sp>
      <p:sp>
        <p:nvSpPr>
          <p:cNvPr id="10" name="TextBox 9"/>
          <p:cNvSpPr txBox="1"/>
          <p:nvPr/>
        </p:nvSpPr>
        <p:spPr>
          <a:xfrm>
            <a:off x="505245" y="641749"/>
            <a:ext cx="4572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7946721" y="3073376"/>
            <a:ext cx="4572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2220428506"/>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85355" y="2126943"/>
            <a:ext cx="7766495" cy="2511835"/>
          </a:xfrm>
        </p:spPr>
        <p:txBody>
          <a:bodyPr anchor="b"/>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685346" y="4650556"/>
            <a:ext cx="7765322"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00000000-1234-1234-1234-123412341234}" type="slidenum">
              <a:rPr lang="en-US" altLang="zh-TW" smtClean="0"/>
              <a:pPr/>
              <a:t>‹#›</a:t>
            </a:fld>
            <a:endParaRPr lang="zh-TW" altLang="en-US"/>
          </a:p>
        </p:txBody>
      </p:sp>
    </p:spTree>
    <p:extLst>
      <p:ext uri="{BB962C8B-B14F-4D97-AF65-F5344CB8AC3E}">
        <p14:creationId xmlns:p14="http://schemas.microsoft.com/office/powerpoint/2010/main" val="3382288263"/>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685345" y="609601"/>
            <a:ext cx="7765322" cy="1325563"/>
          </a:xfrm>
        </p:spPr>
        <p:txBody>
          <a:bodyPr/>
          <a:lstStyle/>
          <a:p>
            <a:r>
              <a:rPr lang="en-US"/>
              <a:t>Click to edit Master title style</a:t>
            </a:r>
            <a:endParaRPr lang="en-US" dirty="0"/>
          </a:p>
        </p:txBody>
      </p:sp>
      <p:sp>
        <p:nvSpPr>
          <p:cNvPr id="7" name="Text Placeholder 2"/>
          <p:cNvSpPr>
            <a:spLocks noGrp="1"/>
          </p:cNvSpPr>
          <p:nvPr>
            <p:ph type="body" idx="1"/>
          </p:nvPr>
        </p:nvSpPr>
        <p:spPr>
          <a:xfrm>
            <a:off x="685346" y="2088320"/>
            <a:ext cx="2474217" cy="823305"/>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685346" y="2911624"/>
            <a:ext cx="2474217"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3333658" y="2088320"/>
            <a:ext cx="2473919" cy="823304"/>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3333659" y="2911624"/>
            <a:ext cx="2474866"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5979974" y="2088320"/>
            <a:ext cx="2468408" cy="823304"/>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5982260" y="2911624"/>
            <a:ext cx="2468408"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endParaRPr lang="en-CA"/>
          </a:p>
        </p:txBody>
      </p:sp>
      <p:sp>
        <p:nvSpPr>
          <p:cNvPr id="4" name="Footer Placeholder 3"/>
          <p:cNvSpPr>
            <a:spLocks noGrp="1"/>
          </p:cNvSpPr>
          <p:nvPr>
            <p:ph type="ftr" sz="quarter" idx="11"/>
          </p:nvPr>
        </p:nvSpPr>
        <p:spPr/>
        <p:txBody>
          <a:bodyPr/>
          <a:lstStyle/>
          <a:p>
            <a:endParaRPr lang="en-CA"/>
          </a:p>
        </p:txBody>
      </p:sp>
      <p:sp>
        <p:nvSpPr>
          <p:cNvPr id="5" name="Slide Number Placeholder 4"/>
          <p:cNvSpPr>
            <a:spLocks noGrp="1"/>
          </p:cNvSpPr>
          <p:nvPr>
            <p:ph type="sldNum" sz="quarter" idx="12"/>
          </p:nvPr>
        </p:nvSpPr>
        <p:spPr/>
        <p:txBody>
          <a:bodyPr/>
          <a:lstStyle/>
          <a:p>
            <a:fld id="{00000000-1234-1234-1234-123412341234}" type="slidenum">
              <a:rPr lang="en-US" altLang="zh-TW" smtClean="0"/>
              <a:pPr/>
              <a:t>‹#›</a:t>
            </a:fld>
            <a:endParaRPr lang="zh-TW" altLang="en-US"/>
          </a:p>
        </p:txBody>
      </p:sp>
    </p:spTree>
    <p:extLst>
      <p:ext uri="{BB962C8B-B14F-4D97-AF65-F5344CB8AC3E}">
        <p14:creationId xmlns:p14="http://schemas.microsoft.com/office/powerpoint/2010/main" val="2010033559"/>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685346" y="609601"/>
            <a:ext cx="7765322" cy="1325563"/>
          </a:xfrm>
        </p:spPr>
        <p:txBody>
          <a:bodyPr/>
          <a:lstStyle/>
          <a:p>
            <a:r>
              <a:rPr lang="en-US"/>
              <a:t>Click to edit Master title style</a:t>
            </a:r>
            <a:endParaRPr lang="en-US" dirty="0"/>
          </a:p>
        </p:txBody>
      </p:sp>
      <p:sp>
        <p:nvSpPr>
          <p:cNvPr id="19" name="Text Placeholder 2"/>
          <p:cNvSpPr>
            <a:spLocks noGrp="1"/>
          </p:cNvSpPr>
          <p:nvPr>
            <p:ph type="body" idx="1"/>
          </p:nvPr>
        </p:nvSpPr>
        <p:spPr>
          <a:xfrm>
            <a:off x="685347" y="3989147"/>
            <a:ext cx="2474216"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819015" y="2092235"/>
            <a:ext cx="2205038"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685347" y="4565409"/>
            <a:ext cx="2474216" cy="1225792"/>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3332026" y="3989147"/>
            <a:ext cx="2474237"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3426747" y="2092235"/>
            <a:ext cx="2197894"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3331011" y="4565408"/>
            <a:ext cx="2475252" cy="1225792"/>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5980067" y="3989147"/>
            <a:ext cx="2467425"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6114603" y="2092235"/>
            <a:ext cx="2199085"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5979973" y="4565410"/>
            <a:ext cx="2470694" cy="122579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endParaRPr lang="en-CA"/>
          </a:p>
        </p:txBody>
      </p:sp>
      <p:sp>
        <p:nvSpPr>
          <p:cNvPr id="4" name="Footer Placeholder 3"/>
          <p:cNvSpPr>
            <a:spLocks noGrp="1"/>
          </p:cNvSpPr>
          <p:nvPr>
            <p:ph type="ftr" sz="quarter" idx="11"/>
          </p:nvPr>
        </p:nvSpPr>
        <p:spPr/>
        <p:txBody>
          <a:bodyPr/>
          <a:lstStyle/>
          <a:p>
            <a:endParaRPr lang="en-CA"/>
          </a:p>
        </p:txBody>
      </p:sp>
      <p:sp>
        <p:nvSpPr>
          <p:cNvPr id="5" name="Slide Number Placeholder 4"/>
          <p:cNvSpPr>
            <a:spLocks noGrp="1"/>
          </p:cNvSpPr>
          <p:nvPr>
            <p:ph type="sldNum" sz="quarter" idx="12"/>
          </p:nvPr>
        </p:nvSpPr>
        <p:spPr/>
        <p:txBody>
          <a:bodyPr/>
          <a:lstStyle/>
          <a:p>
            <a:fld id="{00000000-1234-1234-1234-123412341234}" type="slidenum">
              <a:rPr lang="en-US" altLang="zh-TW" smtClean="0"/>
              <a:pPr/>
              <a:t>‹#›</a:t>
            </a:fld>
            <a:endParaRPr lang="zh-TW" altLang="en-US"/>
          </a:p>
        </p:txBody>
      </p:sp>
    </p:spTree>
    <p:extLst>
      <p:ext uri="{BB962C8B-B14F-4D97-AF65-F5344CB8AC3E}">
        <p14:creationId xmlns:p14="http://schemas.microsoft.com/office/powerpoint/2010/main" val="934932659"/>
      </p:ext>
    </p:extLst>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00000000-1234-1234-1234-123412341234}" type="slidenum">
              <a:rPr lang="en-US" altLang="zh-TW" smtClean="0"/>
              <a:pPr/>
              <a:t>‹#›</a:t>
            </a:fld>
            <a:endParaRPr lang="zh-TW" altLang="en-US"/>
          </a:p>
        </p:txBody>
      </p:sp>
    </p:spTree>
    <p:extLst>
      <p:ext uri="{BB962C8B-B14F-4D97-AF65-F5344CB8AC3E}">
        <p14:creationId xmlns:p14="http://schemas.microsoft.com/office/powerpoint/2010/main" val="402786578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609600"/>
            <a:ext cx="1906993" cy="5181601"/>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685346" y="609600"/>
            <a:ext cx="5744029" cy="518160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00000000-1234-1234-1234-123412341234}" type="slidenum">
              <a:rPr lang="en-US" altLang="zh-TW" smtClean="0"/>
              <a:pPr/>
              <a:t>‹#›</a:t>
            </a:fld>
            <a:endParaRPr lang="zh-TW" altLang="en-US"/>
          </a:p>
        </p:txBody>
      </p:sp>
    </p:spTree>
    <p:extLst>
      <p:ext uri="{BB962C8B-B14F-4D97-AF65-F5344CB8AC3E}">
        <p14:creationId xmlns:p14="http://schemas.microsoft.com/office/powerpoint/2010/main" val="153207639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00000000-1234-1234-1234-123412341234}" type="slidenum">
              <a:rPr lang="en-US" altLang="zh-TW" smtClean="0"/>
              <a:pPr/>
              <a:t>‹#›</a:t>
            </a:fld>
            <a:endParaRPr lang="zh-TW" altLang="en-US"/>
          </a:p>
        </p:txBody>
      </p:sp>
      <p:sp>
        <p:nvSpPr>
          <p:cNvPr id="8" name="Title 7"/>
          <p:cNvSpPr>
            <a:spLocks noGrp="1"/>
          </p:cNvSpPr>
          <p:nvPr>
            <p:ph type="title"/>
          </p:nvPr>
        </p:nvSpPr>
        <p:spPr/>
        <p:txBody>
          <a:bodyPr/>
          <a:lstStyle/>
          <a:p>
            <a:r>
              <a:rPr lang="en-US"/>
              <a:t>Click to edit Master title style</a:t>
            </a:r>
          </a:p>
        </p:txBody>
      </p:sp>
      <p:sp>
        <p:nvSpPr>
          <p:cNvPr id="10" name="Content Placeholder 9"/>
          <p:cNvSpPr>
            <a:spLocks noGrp="1"/>
          </p:cNvSpPr>
          <p:nvPr>
            <p:ph sz="quarter" idx="13"/>
          </p:nvPr>
        </p:nvSpPr>
        <p:spPr>
          <a:xfrm>
            <a:off x="1143000" y="731520"/>
            <a:ext cx="6400800" cy="34747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7791269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5347" y="609601"/>
            <a:ext cx="7765321" cy="1326321"/>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5346" y="2096064"/>
            <a:ext cx="7765322" cy="369513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759052" y="5883276"/>
            <a:ext cx="2057400" cy="365125"/>
          </a:xfrm>
          <a:prstGeom prst="rect">
            <a:avLst/>
          </a:prstGeom>
        </p:spPr>
        <p:txBody>
          <a:bodyPr vert="horz" lIns="91440" tIns="45720" rIns="91440" bIns="45720" rtlCol="0" anchor="ctr"/>
          <a:lstStyle>
            <a:lvl1pPr algn="r">
              <a:defRPr sz="1000">
                <a:solidFill>
                  <a:schemeClr val="tx1">
                    <a:tint val="75000"/>
                  </a:schemeClr>
                </a:solidFill>
              </a:defRPr>
            </a:lvl1pPr>
          </a:lstStyle>
          <a:p>
            <a:endParaRPr lang="en-CA"/>
          </a:p>
        </p:txBody>
      </p:sp>
      <p:sp>
        <p:nvSpPr>
          <p:cNvPr id="5" name="Footer Placeholder 4"/>
          <p:cNvSpPr>
            <a:spLocks noGrp="1"/>
          </p:cNvSpPr>
          <p:nvPr>
            <p:ph type="ftr" sz="quarter" idx="3"/>
          </p:nvPr>
        </p:nvSpPr>
        <p:spPr>
          <a:xfrm>
            <a:off x="685346" y="5883276"/>
            <a:ext cx="5004649" cy="365125"/>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CA"/>
          </a:p>
        </p:txBody>
      </p:sp>
      <p:sp>
        <p:nvSpPr>
          <p:cNvPr id="6" name="Slide Number Placeholder 5"/>
          <p:cNvSpPr>
            <a:spLocks noGrp="1"/>
          </p:cNvSpPr>
          <p:nvPr>
            <p:ph type="sldNum" sz="quarter" idx="4"/>
          </p:nvPr>
        </p:nvSpPr>
        <p:spPr>
          <a:xfrm>
            <a:off x="7885509" y="5883276"/>
            <a:ext cx="565159"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00000000-1234-1234-1234-123412341234}" type="slidenum">
              <a:rPr lang="en-US" altLang="zh-TW" smtClean="0"/>
              <a:pPr/>
              <a:t>‹#›</a:t>
            </a:fld>
            <a:endParaRPr lang="zh-TW" altLang="en-US"/>
          </a:p>
        </p:txBody>
      </p:sp>
    </p:spTree>
    <p:extLst>
      <p:ext uri="{BB962C8B-B14F-4D97-AF65-F5344CB8AC3E}">
        <p14:creationId xmlns:p14="http://schemas.microsoft.com/office/powerpoint/2010/main" val="2587838686"/>
      </p:ext>
    </p:extLst>
  </p:cSld>
  <p:clrMap bg1="dk1" tx1="lt1" bg2="dk2" tx2="lt2" accent1="accent1" accent2="accent2" accent3="accent3" accent4="accent4" accent5="accent5" accent6="accent6" hlink="hlink" folHlink="folHlink"/>
  <p:sldLayoutIdLst>
    <p:sldLayoutId id="2147483718" r:id="rId1"/>
    <p:sldLayoutId id="2147483719" r:id="rId2"/>
    <p:sldLayoutId id="2147483720" r:id="rId3"/>
    <p:sldLayoutId id="2147483721" r:id="rId4"/>
    <p:sldLayoutId id="2147483722" r:id="rId5"/>
    <p:sldLayoutId id="2147483723" r:id="rId6"/>
    <p:sldLayoutId id="2147483724" r:id="rId7"/>
    <p:sldLayoutId id="2147483725" r:id="rId8"/>
    <p:sldLayoutId id="2147483726" r:id="rId9"/>
    <p:sldLayoutId id="2147483727" r:id="rId10"/>
    <p:sldLayoutId id="2147483728" r:id="rId11"/>
    <p:sldLayoutId id="2147483729" r:id="rId12"/>
    <p:sldLayoutId id="2147483730" r:id="rId13"/>
    <p:sldLayoutId id="2147483731" r:id="rId14"/>
    <p:sldLayoutId id="2147483732" r:id="rId15"/>
    <p:sldLayoutId id="2147483733" r:id="rId16"/>
    <p:sldLayoutId id="2147483734" r:id="rId17"/>
    <p:sldLayoutId id="2147483735" r:id="rId18"/>
  </p:sldLayoutIdLst>
  <p:hf sldNum="0" hdr="0" ftr="0" dt="0"/>
  <p:txStyles>
    <p:titleStyle>
      <a:lvl1pPr algn="ctr" defTabSz="914400" rtl="0" eaLnBrk="1" latinLnBrk="0" hangingPunct="1">
        <a:lnSpc>
          <a:spcPct val="90000"/>
        </a:lnSpc>
        <a:spcBef>
          <a:spcPct val="0"/>
        </a:spcBef>
        <a:buNone/>
        <a:defRPr sz="3400" b="1" i="0" kern="1200" cap="all">
          <a:solidFill>
            <a:schemeClr val="tx1"/>
          </a:solidFill>
          <a:effectLst>
            <a:outerShdw blurRad="50800" dist="63500" dir="2700000" algn="tl" rotWithShape="0">
              <a:srgbClr val="000000">
                <a:alpha val="48000"/>
              </a:srgbClr>
            </a:outerShdw>
          </a:effectLst>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effectLst>
            <a:outerShdw blurRad="50800" dist="38100" dir="2700000" algn="tl" rotWithShape="0">
              <a:srgbClr val="000000">
                <a:alpha val="48000"/>
              </a:srgbClr>
            </a:outerShdw>
          </a:effectLst>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effectLst>
            <a:outerShdw blurRad="50800" dist="38100" dir="2700000" algn="tl" rotWithShape="0">
              <a:srgbClr val="000000">
                <a:alpha val="48000"/>
              </a:srgbClr>
            </a:outerShdw>
          </a:effectLst>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effectLst>
            <a:outerShdw blurRad="50800" dist="38100" dir="2700000" algn="tl" rotWithShape="0">
              <a:srgbClr val="000000">
                <a:alpha val="48000"/>
              </a:srgbClr>
            </a:outerShdw>
          </a:effectLst>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effectLst>
            <a:outerShdw blurRad="50800" dist="38100" dir="2700000" algn="tl" rotWithShape="0">
              <a:srgbClr val="000000">
                <a:alpha val="48000"/>
              </a:srgbClr>
            </a:outerShdw>
          </a:effectLst>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5pPr>
      <a:lvl6pPr marL="25146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6pPr>
      <a:lvl7pPr marL="29718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7pPr>
      <a:lvl8pPr marL="3429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8pPr>
      <a:lvl9pPr marL="38862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8.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8.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8.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8.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8.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440"/>
        <p:cNvGrpSpPr/>
        <p:nvPr/>
      </p:nvGrpSpPr>
      <p:grpSpPr>
        <a:xfrm>
          <a:off x="0" y="0"/>
          <a:ext cx="0" cy="0"/>
          <a:chOff x="0" y="0"/>
          <a:chExt cx="0" cy="0"/>
        </a:xfrm>
      </p:grpSpPr>
      <p:sp>
        <p:nvSpPr>
          <p:cNvPr id="441" name="Google Shape;441;p73"/>
          <p:cNvSpPr/>
          <p:nvPr/>
        </p:nvSpPr>
        <p:spPr>
          <a:xfrm>
            <a:off x="1" y="1519723"/>
            <a:ext cx="9144000" cy="3209731"/>
          </a:xfrm>
          <a:prstGeom prst="rect">
            <a:avLst/>
          </a:prstGeom>
          <a:noFill/>
          <a:ln>
            <a:noFill/>
          </a:ln>
        </p:spPr>
        <p:txBody>
          <a:bodyPr spcFirstLastPara="1" wrap="square" lIns="91425" tIns="45700" rIns="91425" bIns="45700" anchor="t" anchorCtr="0">
            <a:noAutofit/>
          </a:bodyPr>
          <a:lstStyle/>
          <a:p>
            <a:pPr algn="ctr">
              <a:buClr>
                <a:prstClr val="white"/>
              </a:buClr>
              <a:buSzPts val="2400"/>
            </a:pPr>
            <a:r>
              <a:rPr lang="zh-CN" altLang="en-US" sz="6000" b="1" dirty="0">
                <a:solidFill>
                  <a:prstClr val="white"/>
                </a:solidFill>
                <a:latin typeface="PMingLiU" panose="02020500000000000000" pitchFamily="18" charset="-120"/>
                <a:ea typeface="PMingLiU" panose="02020500000000000000" pitchFamily="18" charset="-120"/>
              </a:rPr>
              <a:t>读  经 </a:t>
            </a:r>
            <a:r>
              <a:rPr lang="en-US" altLang="zh-CN" sz="6000" b="1" dirty="0">
                <a:solidFill>
                  <a:prstClr val="white"/>
                </a:solidFill>
                <a:latin typeface="PMingLiU" panose="02020500000000000000" pitchFamily="18" charset="-120"/>
                <a:ea typeface="PMingLiU" panose="02020500000000000000" pitchFamily="18" charset="-120"/>
              </a:rPr>
              <a:t>/ Scripture</a:t>
            </a:r>
            <a:endParaRPr lang="en-US" sz="6000" b="1" dirty="0">
              <a:solidFill>
                <a:prstClr val="white"/>
              </a:solidFill>
              <a:latin typeface="PMingLiU" panose="02020500000000000000" pitchFamily="18" charset="-120"/>
              <a:ea typeface="PMingLiU" panose="02020500000000000000" pitchFamily="18" charset="-120"/>
            </a:endParaRPr>
          </a:p>
          <a:p>
            <a:pPr algn="ctr">
              <a:buClr>
                <a:prstClr val="white"/>
              </a:buClr>
              <a:buSzPts val="2400"/>
            </a:pPr>
            <a:endParaRPr lang="en-US" sz="4400" b="1" dirty="0">
              <a:solidFill>
                <a:prstClr val="white"/>
              </a:solidFill>
              <a:latin typeface="PMingLiU" panose="02020500000000000000" pitchFamily="18" charset="-120"/>
              <a:ea typeface="PMingLiU" panose="02020500000000000000" pitchFamily="18" charset="-120"/>
            </a:endParaRPr>
          </a:p>
          <a:p>
            <a:pPr algn="ctr">
              <a:buClr>
                <a:prstClr val="white"/>
              </a:buClr>
              <a:buSzPts val="2400"/>
            </a:pPr>
            <a:r>
              <a:rPr lang="zh-CN" altLang="en-US" sz="4400" b="1" dirty="0">
                <a:solidFill>
                  <a:prstClr val="white"/>
                </a:solidFill>
                <a:latin typeface="PMingLiU" panose="02020500000000000000" pitchFamily="18" charset="-120"/>
                <a:ea typeface="PMingLiU" panose="02020500000000000000" pitchFamily="18" charset="-120"/>
              </a:rPr>
              <a:t>哥林多前书 </a:t>
            </a:r>
            <a:r>
              <a:rPr lang="en-US" altLang="zh-CN" sz="4400" b="1" dirty="0">
                <a:solidFill>
                  <a:prstClr val="white"/>
                </a:solidFill>
                <a:latin typeface="PMingLiU" panose="02020500000000000000" pitchFamily="18" charset="-120"/>
                <a:ea typeface="PMingLiU" panose="02020500000000000000" pitchFamily="18" charset="-120"/>
              </a:rPr>
              <a:t>/ 1 Corinthians</a:t>
            </a:r>
            <a:r>
              <a:rPr lang="zh-CN" altLang="en-US" sz="4400" b="1" dirty="0">
                <a:solidFill>
                  <a:prstClr val="white"/>
                </a:solidFill>
                <a:latin typeface="PMingLiU" panose="02020500000000000000" pitchFamily="18" charset="-120"/>
                <a:ea typeface="PMingLiU" panose="02020500000000000000" pitchFamily="18" charset="-120"/>
              </a:rPr>
              <a:t> </a:t>
            </a:r>
            <a:r>
              <a:rPr lang="en-US" altLang="zh-CN" sz="4400" b="1" dirty="0">
                <a:solidFill>
                  <a:prstClr val="white"/>
                </a:solidFill>
                <a:latin typeface="PMingLiU" panose="02020500000000000000" pitchFamily="18" charset="-120"/>
                <a:ea typeface="PMingLiU" panose="02020500000000000000" pitchFamily="18" charset="-120"/>
              </a:rPr>
              <a:t>15:20-28</a:t>
            </a:r>
            <a:endParaRPr lang="zh-TW" altLang="en-US" sz="4400" b="1" dirty="0">
              <a:solidFill>
                <a:prstClr val="white"/>
              </a:solidFill>
              <a:latin typeface="PMingLiU" panose="02020500000000000000" pitchFamily="18" charset="-120"/>
              <a:ea typeface="PMingLiU" panose="02020500000000000000" pitchFamily="18" charset="-120"/>
            </a:endParaRPr>
          </a:p>
        </p:txBody>
      </p:sp>
    </p:spTree>
    <p:extLst>
      <p:ext uri="{BB962C8B-B14F-4D97-AF65-F5344CB8AC3E}">
        <p14:creationId xmlns:p14="http://schemas.microsoft.com/office/powerpoint/2010/main" val="25742506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440"/>
        <p:cNvGrpSpPr/>
        <p:nvPr/>
      </p:nvGrpSpPr>
      <p:grpSpPr>
        <a:xfrm>
          <a:off x="0" y="0"/>
          <a:ext cx="0" cy="0"/>
          <a:chOff x="0" y="0"/>
          <a:chExt cx="0" cy="0"/>
        </a:xfrm>
      </p:grpSpPr>
      <p:sp>
        <p:nvSpPr>
          <p:cNvPr id="441" name="Google Shape;441;p73"/>
          <p:cNvSpPr/>
          <p:nvPr/>
        </p:nvSpPr>
        <p:spPr>
          <a:xfrm>
            <a:off x="1" y="0"/>
            <a:ext cx="9042399" cy="6858000"/>
          </a:xfrm>
          <a:prstGeom prst="rect">
            <a:avLst/>
          </a:prstGeom>
          <a:noFill/>
          <a:ln>
            <a:noFill/>
          </a:ln>
        </p:spPr>
        <p:txBody>
          <a:bodyPr spcFirstLastPara="1" wrap="square" lIns="91425" tIns="45700" rIns="91425" bIns="45700" anchor="t" anchorCtr="0">
            <a:noAutofit/>
          </a:bodyPr>
          <a:lstStyle/>
          <a:p>
            <a:pPr>
              <a:spcBef>
                <a:spcPts val="600"/>
              </a:spcBef>
              <a:spcAft>
                <a:spcPts val="600"/>
              </a:spcAft>
              <a:buClr>
                <a:prstClr val="white"/>
              </a:buClr>
              <a:buSzPts val="2400"/>
            </a:pPr>
            <a:r>
              <a:rPr lang="en-US" altLang="zh-CN" sz="4000" b="1" dirty="0">
                <a:solidFill>
                  <a:prstClr val="white"/>
                </a:solidFill>
                <a:latin typeface="PMingLiU" panose="02020500000000000000" pitchFamily="18" charset="-120"/>
                <a:ea typeface="PMingLiU" panose="02020500000000000000" pitchFamily="18" charset="-120"/>
              </a:rPr>
              <a:t>15:20 	</a:t>
            </a:r>
            <a:r>
              <a:rPr lang="zh-CN" altLang="en-US" sz="4000" b="1" dirty="0">
                <a:solidFill>
                  <a:prstClr val="white"/>
                </a:solidFill>
                <a:latin typeface="PMingLiU" panose="02020500000000000000" pitchFamily="18" charset="-120"/>
                <a:ea typeface="PMingLiU" panose="02020500000000000000" pitchFamily="18" charset="-120"/>
              </a:rPr>
              <a:t>但基督已经从死里复活，成为睡了之人初熟的果子。</a:t>
            </a:r>
          </a:p>
          <a:p>
            <a:pPr>
              <a:spcBef>
                <a:spcPts val="600"/>
              </a:spcBef>
              <a:spcAft>
                <a:spcPts val="600"/>
              </a:spcAft>
              <a:buClr>
                <a:prstClr val="white"/>
              </a:buClr>
              <a:buSzPts val="2400"/>
            </a:pPr>
            <a:r>
              <a:rPr lang="en-US" altLang="zh-CN" sz="4000" b="1" dirty="0">
                <a:solidFill>
                  <a:prstClr val="white"/>
                </a:solidFill>
                <a:latin typeface="PMingLiU" panose="02020500000000000000" pitchFamily="18" charset="-120"/>
                <a:ea typeface="PMingLiU" panose="02020500000000000000" pitchFamily="18" charset="-120"/>
              </a:rPr>
              <a:t>			But in fact Christ has been raised from the dead, the </a:t>
            </a:r>
            <a:r>
              <a:rPr lang="en-US" altLang="zh-CN" sz="4000" b="1" dirty="0" err="1">
                <a:solidFill>
                  <a:prstClr val="white"/>
                </a:solidFill>
                <a:latin typeface="PMingLiU" panose="02020500000000000000" pitchFamily="18" charset="-120"/>
                <a:ea typeface="PMingLiU" panose="02020500000000000000" pitchFamily="18" charset="-120"/>
              </a:rPr>
              <a:t>firstfruits</a:t>
            </a:r>
            <a:r>
              <a:rPr lang="en-US" altLang="zh-CN" sz="4000" b="1" dirty="0">
                <a:solidFill>
                  <a:prstClr val="white"/>
                </a:solidFill>
                <a:latin typeface="PMingLiU" panose="02020500000000000000" pitchFamily="18" charset="-120"/>
                <a:ea typeface="PMingLiU" panose="02020500000000000000" pitchFamily="18" charset="-120"/>
              </a:rPr>
              <a:t> of those who have fallen asleep.</a:t>
            </a:r>
          </a:p>
          <a:p>
            <a:pPr>
              <a:spcBef>
                <a:spcPts val="600"/>
              </a:spcBef>
              <a:spcAft>
                <a:spcPts val="600"/>
              </a:spcAft>
              <a:buClr>
                <a:prstClr val="white"/>
              </a:buClr>
              <a:buSzPts val="2400"/>
            </a:pPr>
            <a:r>
              <a:rPr lang="en-US" altLang="zh-CN" sz="4000" b="1" dirty="0">
                <a:solidFill>
                  <a:prstClr val="white"/>
                </a:solidFill>
                <a:latin typeface="PMingLiU" panose="02020500000000000000" pitchFamily="18" charset="-120"/>
                <a:ea typeface="PMingLiU" panose="02020500000000000000" pitchFamily="18" charset="-120"/>
              </a:rPr>
              <a:t>15:21 	</a:t>
            </a:r>
            <a:r>
              <a:rPr lang="zh-CN" altLang="en-US" sz="4000" b="1" dirty="0">
                <a:solidFill>
                  <a:prstClr val="white"/>
                </a:solidFill>
                <a:latin typeface="PMingLiU" panose="02020500000000000000" pitchFamily="18" charset="-120"/>
                <a:ea typeface="PMingLiU" panose="02020500000000000000" pitchFamily="18" charset="-120"/>
              </a:rPr>
              <a:t>死既是因一人而来，死人复活也是因一人而来。</a:t>
            </a:r>
          </a:p>
          <a:p>
            <a:pPr>
              <a:spcBef>
                <a:spcPts val="600"/>
              </a:spcBef>
              <a:spcAft>
                <a:spcPts val="600"/>
              </a:spcAft>
              <a:buClr>
                <a:prstClr val="white"/>
              </a:buClr>
              <a:buSzPts val="2400"/>
            </a:pPr>
            <a:r>
              <a:rPr lang="en-US" altLang="zh-CN" sz="4000" b="1" dirty="0">
                <a:solidFill>
                  <a:prstClr val="white"/>
                </a:solidFill>
                <a:latin typeface="PMingLiU" panose="02020500000000000000" pitchFamily="18" charset="-120"/>
                <a:ea typeface="PMingLiU" panose="02020500000000000000" pitchFamily="18" charset="-120"/>
              </a:rPr>
              <a:t>			For as by a man came death, by a man has come also the resurrection of the dead.</a:t>
            </a:r>
          </a:p>
        </p:txBody>
      </p:sp>
    </p:spTree>
    <p:extLst>
      <p:ext uri="{BB962C8B-B14F-4D97-AF65-F5344CB8AC3E}">
        <p14:creationId xmlns:p14="http://schemas.microsoft.com/office/powerpoint/2010/main" val="28141753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440"/>
        <p:cNvGrpSpPr/>
        <p:nvPr/>
      </p:nvGrpSpPr>
      <p:grpSpPr>
        <a:xfrm>
          <a:off x="0" y="0"/>
          <a:ext cx="0" cy="0"/>
          <a:chOff x="0" y="0"/>
          <a:chExt cx="0" cy="0"/>
        </a:xfrm>
      </p:grpSpPr>
      <p:sp>
        <p:nvSpPr>
          <p:cNvPr id="441" name="Google Shape;441;p73"/>
          <p:cNvSpPr/>
          <p:nvPr/>
        </p:nvSpPr>
        <p:spPr>
          <a:xfrm>
            <a:off x="1" y="0"/>
            <a:ext cx="9016999" cy="6000750"/>
          </a:xfrm>
          <a:prstGeom prst="rect">
            <a:avLst/>
          </a:prstGeom>
          <a:noFill/>
          <a:ln>
            <a:noFill/>
          </a:ln>
        </p:spPr>
        <p:txBody>
          <a:bodyPr spcFirstLastPara="1" wrap="square" lIns="91425" tIns="45700" rIns="91425" bIns="45700" anchor="t" anchorCtr="0">
            <a:noAutofit/>
          </a:bodyPr>
          <a:lstStyle/>
          <a:p>
            <a:pPr>
              <a:spcBef>
                <a:spcPts val="600"/>
              </a:spcBef>
              <a:spcAft>
                <a:spcPts val="600"/>
              </a:spcAft>
              <a:buClr>
                <a:prstClr val="white"/>
              </a:buClr>
              <a:buSzPts val="2400"/>
            </a:pPr>
            <a:r>
              <a:rPr lang="en-US" altLang="zh-CN" sz="4000" b="1" dirty="0">
                <a:solidFill>
                  <a:prstClr val="white"/>
                </a:solidFill>
                <a:latin typeface="PMingLiU" panose="02020500000000000000" pitchFamily="18" charset="-120"/>
                <a:ea typeface="PMingLiU" panose="02020500000000000000" pitchFamily="18" charset="-120"/>
              </a:rPr>
              <a:t>15:22 	</a:t>
            </a:r>
            <a:r>
              <a:rPr lang="zh-CN" altLang="en-US" sz="4000" b="1" dirty="0">
                <a:solidFill>
                  <a:prstClr val="white"/>
                </a:solidFill>
                <a:latin typeface="PMingLiU" panose="02020500000000000000" pitchFamily="18" charset="-120"/>
                <a:ea typeface="PMingLiU" panose="02020500000000000000" pitchFamily="18" charset="-120"/>
              </a:rPr>
              <a:t>在亚当里众人都死了；照样，在基督里众人也都要复活。</a:t>
            </a:r>
          </a:p>
          <a:p>
            <a:pPr>
              <a:spcBef>
                <a:spcPts val="600"/>
              </a:spcBef>
              <a:spcAft>
                <a:spcPts val="600"/>
              </a:spcAft>
              <a:buClr>
                <a:prstClr val="white"/>
              </a:buClr>
              <a:buSzPts val="2400"/>
            </a:pPr>
            <a:r>
              <a:rPr lang="en-US" altLang="zh-CN" sz="4000" b="1" dirty="0">
                <a:solidFill>
                  <a:prstClr val="white"/>
                </a:solidFill>
                <a:latin typeface="PMingLiU" panose="02020500000000000000" pitchFamily="18" charset="-120"/>
                <a:ea typeface="PMingLiU" panose="02020500000000000000" pitchFamily="18" charset="-120"/>
              </a:rPr>
              <a:t>			For as in Adam all die, so also in Christ shall all be made alive.</a:t>
            </a:r>
          </a:p>
          <a:p>
            <a:pPr>
              <a:spcBef>
                <a:spcPts val="600"/>
              </a:spcBef>
              <a:spcAft>
                <a:spcPts val="600"/>
              </a:spcAft>
              <a:buClr>
                <a:prstClr val="white"/>
              </a:buClr>
              <a:buSzPts val="2400"/>
            </a:pPr>
            <a:r>
              <a:rPr lang="en-US" altLang="zh-CN" sz="4000" b="1" dirty="0">
                <a:solidFill>
                  <a:prstClr val="white"/>
                </a:solidFill>
                <a:latin typeface="PMingLiU" panose="02020500000000000000" pitchFamily="18" charset="-120"/>
                <a:ea typeface="PMingLiU" panose="02020500000000000000" pitchFamily="18" charset="-120"/>
              </a:rPr>
              <a:t>15:23 	</a:t>
            </a:r>
            <a:r>
              <a:rPr lang="zh-CN" altLang="en-US" sz="4000" b="1" dirty="0">
                <a:solidFill>
                  <a:prstClr val="white"/>
                </a:solidFill>
                <a:latin typeface="PMingLiU" panose="02020500000000000000" pitchFamily="18" charset="-120"/>
                <a:ea typeface="PMingLiU" panose="02020500000000000000" pitchFamily="18" charset="-120"/>
              </a:rPr>
              <a:t>但各人是按着自己的次序复活：初熟的果子是基督；以后，在他来的时候，是那些属基督的。</a:t>
            </a:r>
          </a:p>
          <a:p>
            <a:pPr>
              <a:spcBef>
                <a:spcPts val="600"/>
              </a:spcBef>
              <a:spcAft>
                <a:spcPts val="600"/>
              </a:spcAft>
              <a:buClr>
                <a:prstClr val="white"/>
              </a:buClr>
              <a:buSzPts val="2400"/>
            </a:pPr>
            <a:r>
              <a:rPr lang="en-US" altLang="zh-CN" sz="4000" b="1" dirty="0">
                <a:solidFill>
                  <a:prstClr val="white"/>
                </a:solidFill>
                <a:latin typeface="PMingLiU" panose="02020500000000000000" pitchFamily="18" charset="-120"/>
                <a:ea typeface="PMingLiU" panose="02020500000000000000" pitchFamily="18" charset="-120"/>
              </a:rPr>
              <a:t>			But each in his own order: Christ the </a:t>
            </a:r>
            <a:r>
              <a:rPr lang="en-US" altLang="zh-CN" sz="4000" b="1" dirty="0" err="1">
                <a:solidFill>
                  <a:prstClr val="white"/>
                </a:solidFill>
                <a:latin typeface="PMingLiU" panose="02020500000000000000" pitchFamily="18" charset="-120"/>
                <a:ea typeface="PMingLiU" panose="02020500000000000000" pitchFamily="18" charset="-120"/>
              </a:rPr>
              <a:t>firstfruits</a:t>
            </a:r>
            <a:r>
              <a:rPr lang="en-US" altLang="zh-CN" sz="4000" b="1" dirty="0">
                <a:solidFill>
                  <a:prstClr val="white"/>
                </a:solidFill>
                <a:latin typeface="PMingLiU" panose="02020500000000000000" pitchFamily="18" charset="-120"/>
                <a:ea typeface="PMingLiU" panose="02020500000000000000" pitchFamily="18" charset="-120"/>
              </a:rPr>
              <a:t>, then at his coming those who belong to Christ.</a:t>
            </a:r>
          </a:p>
        </p:txBody>
      </p:sp>
    </p:spTree>
    <p:extLst>
      <p:ext uri="{BB962C8B-B14F-4D97-AF65-F5344CB8AC3E}">
        <p14:creationId xmlns:p14="http://schemas.microsoft.com/office/powerpoint/2010/main" val="32010415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440"/>
        <p:cNvGrpSpPr/>
        <p:nvPr/>
      </p:nvGrpSpPr>
      <p:grpSpPr>
        <a:xfrm>
          <a:off x="0" y="0"/>
          <a:ext cx="0" cy="0"/>
          <a:chOff x="0" y="0"/>
          <a:chExt cx="0" cy="0"/>
        </a:xfrm>
      </p:grpSpPr>
      <p:sp>
        <p:nvSpPr>
          <p:cNvPr id="441" name="Google Shape;441;p73"/>
          <p:cNvSpPr/>
          <p:nvPr/>
        </p:nvSpPr>
        <p:spPr>
          <a:xfrm>
            <a:off x="1" y="0"/>
            <a:ext cx="9042399" cy="6000750"/>
          </a:xfrm>
          <a:prstGeom prst="rect">
            <a:avLst/>
          </a:prstGeom>
          <a:noFill/>
          <a:ln>
            <a:noFill/>
          </a:ln>
        </p:spPr>
        <p:txBody>
          <a:bodyPr spcFirstLastPara="1" wrap="square" lIns="91425" tIns="45700" rIns="91425" bIns="45700" anchor="t" anchorCtr="0">
            <a:noAutofit/>
          </a:bodyPr>
          <a:lstStyle/>
          <a:p>
            <a:pPr>
              <a:spcBef>
                <a:spcPts val="600"/>
              </a:spcBef>
              <a:spcAft>
                <a:spcPts val="600"/>
              </a:spcAft>
              <a:buClr>
                <a:prstClr val="white"/>
              </a:buClr>
              <a:buSzPts val="2400"/>
            </a:pPr>
            <a:r>
              <a:rPr lang="en-US" altLang="zh-CN" sz="4000" b="1" dirty="0">
                <a:solidFill>
                  <a:prstClr val="white"/>
                </a:solidFill>
                <a:latin typeface="PMingLiU" panose="02020500000000000000" pitchFamily="18" charset="-120"/>
                <a:ea typeface="PMingLiU" panose="02020500000000000000" pitchFamily="18" charset="-120"/>
              </a:rPr>
              <a:t>15:24 	</a:t>
            </a:r>
            <a:r>
              <a:rPr lang="zh-CN" altLang="en-US" sz="4000" b="1" dirty="0">
                <a:solidFill>
                  <a:prstClr val="white"/>
                </a:solidFill>
                <a:latin typeface="PMingLiU" panose="02020500000000000000" pitchFamily="18" charset="-120"/>
                <a:ea typeface="PMingLiU" panose="02020500000000000000" pitchFamily="18" charset="-120"/>
              </a:rPr>
              <a:t>再后，末期到了，那时基督既将一切执政的、掌权的、有能的都毁灭了，就把国交与父　神。</a:t>
            </a:r>
          </a:p>
          <a:p>
            <a:pPr>
              <a:spcBef>
                <a:spcPts val="600"/>
              </a:spcBef>
              <a:spcAft>
                <a:spcPts val="600"/>
              </a:spcAft>
              <a:buClr>
                <a:prstClr val="white"/>
              </a:buClr>
              <a:buSzPts val="2400"/>
            </a:pPr>
            <a:r>
              <a:rPr lang="en-US" altLang="zh-CN" sz="4000" b="1" dirty="0">
                <a:solidFill>
                  <a:prstClr val="white"/>
                </a:solidFill>
                <a:latin typeface="PMingLiU" panose="02020500000000000000" pitchFamily="18" charset="-120"/>
                <a:ea typeface="PMingLiU" panose="02020500000000000000" pitchFamily="18" charset="-120"/>
              </a:rPr>
              <a:t>			Then comes the end, when he delivers the kingdom to God the Father after destroying every rule and every authority and power.</a:t>
            </a:r>
          </a:p>
        </p:txBody>
      </p:sp>
    </p:spTree>
    <p:extLst>
      <p:ext uri="{BB962C8B-B14F-4D97-AF65-F5344CB8AC3E}">
        <p14:creationId xmlns:p14="http://schemas.microsoft.com/office/powerpoint/2010/main" val="6945988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440"/>
        <p:cNvGrpSpPr/>
        <p:nvPr/>
      </p:nvGrpSpPr>
      <p:grpSpPr>
        <a:xfrm>
          <a:off x="0" y="0"/>
          <a:ext cx="0" cy="0"/>
          <a:chOff x="0" y="0"/>
          <a:chExt cx="0" cy="0"/>
        </a:xfrm>
      </p:grpSpPr>
      <p:sp>
        <p:nvSpPr>
          <p:cNvPr id="441" name="Google Shape;441;p73"/>
          <p:cNvSpPr/>
          <p:nvPr/>
        </p:nvSpPr>
        <p:spPr>
          <a:xfrm>
            <a:off x="1" y="0"/>
            <a:ext cx="9016999" cy="6000750"/>
          </a:xfrm>
          <a:prstGeom prst="rect">
            <a:avLst/>
          </a:prstGeom>
          <a:noFill/>
          <a:ln>
            <a:noFill/>
          </a:ln>
        </p:spPr>
        <p:txBody>
          <a:bodyPr spcFirstLastPara="1" wrap="square" lIns="91425" tIns="45700" rIns="91425" bIns="45700" anchor="t" anchorCtr="0">
            <a:noAutofit/>
          </a:bodyPr>
          <a:lstStyle/>
          <a:p>
            <a:pPr>
              <a:spcBef>
                <a:spcPts val="600"/>
              </a:spcBef>
              <a:spcAft>
                <a:spcPts val="600"/>
              </a:spcAft>
              <a:buClr>
                <a:prstClr val="white"/>
              </a:buClr>
              <a:buSzPts val="2400"/>
            </a:pPr>
            <a:r>
              <a:rPr lang="en-US" altLang="zh-CN" sz="4000" b="1" dirty="0">
                <a:solidFill>
                  <a:prstClr val="white"/>
                </a:solidFill>
                <a:latin typeface="PMingLiU" panose="02020500000000000000" pitchFamily="18" charset="-120"/>
                <a:ea typeface="PMingLiU" panose="02020500000000000000" pitchFamily="18" charset="-120"/>
              </a:rPr>
              <a:t>15:25 	</a:t>
            </a:r>
            <a:r>
              <a:rPr lang="zh-CN" altLang="en-US" sz="4000" b="1" dirty="0">
                <a:solidFill>
                  <a:prstClr val="white"/>
                </a:solidFill>
                <a:latin typeface="PMingLiU" panose="02020500000000000000" pitchFamily="18" charset="-120"/>
                <a:ea typeface="PMingLiU" panose="02020500000000000000" pitchFamily="18" charset="-120"/>
              </a:rPr>
              <a:t>因为基督必要作王，等上帝把一切仇敌都放在他的脚下。</a:t>
            </a:r>
          </a:p>
          <a:p>
            <a:pPr>
              <a:spcBef>
                <a:spcPts val="600"/>
              </a:spcBef>
              <a:spcAft>
                <a:spcPts val="600"/>
              </a:spcAft>
              <a:buClr>
                <a:prstClr val="white"/>
              </a:buClr>
              <a:buSzPts val="2400"/>
            </a:pPr>
            <a:r>
              <a:rPr lang="en-US" altLang="zh-CN" sz="4000" b="1" dirty="0">
                <a:solidFill>
                  <a:prstClr val="white"/>
                </a:solidFill>
                <a:latin typeface="PMingLiU" panose="02020500000000000000" pitchFamily="18" charset="-120"/>
                <a:ea typeface="PMingLiU" panose="02020500000000000000" pitchFamily="18" charset="-120"/>
              </a:rPr>
              <a:t>			For he must reign until he has put all his enemies under his feet.</a:t>
            </a:r>
          </a:p>
          <a:p>
            <a:pPr>
              <a:spcBef>
                <a:spcPts val="600"/>
              </a:spcBef>
              <a:spcAft>
                <a:spcPts val="600"/>
              </a:spcAft>
              <a:buClr>
                <a:prstClr val="white"/>
              </a:buClr>
              <a:buSzPts val="2400"/>
            </a:pPr>
            <a:r>
              <a:rPr lang="en-US" altLang="zh-CN" sz="4000" b="1" dirty="0">
                <a:solidFill>
                  <a:prstClr val="white"/>
                </a:solidFill>
                <a:latin typeface="PMingLiU" panose="02020500000000000000" pitchFamily="18" charset="-120"/>
                <a:ea typeface="PMingLiU" panose="02020500000000000000" pitchFamily="18" charset="-120"/>
              </a:rPr>
              <a:t>15:26 	</a:t>
            </a:r>
            <a:r>
              <a:rPr lang="zh-CN" altLang="en-US" sz="4000" b="1" dirty="0">
                <a:solidFill>
                  <a:prstClr val="white"/>
                </a:solidFill>
                <a:latin typeface="PMingLiU" panose="02020500000000000000" pitchFamily="18" charset="-120"/>
                <a:ea typeface="PMingLiU" panose="02020500000000000000" pitchFamily="18" charset="-120"/>
              </a:rPr>
              <a:t>尽末了所毁灭的仇敌就是死。</a:t>
            </a:r>
          </a:p>
          <a:p>
            <a:pPr>
              <a:spcBef>
                <a:spcPts val="600"/>
              </a:spcBef>
              <a:spcAft>
                <a:spcPts val="600"/>
              </a:spcAft>
              <a:buClr>
                <a:prstClr val="white"/>
              </a:buClr>
              <a:buSzPts val="2400"/>
            </a:pPr>
            <a:r>
              <a:rPr lang="en-US" altLang="zh-CN" sz="4000" b="1" dirty="0">
                <a:solidFill>
                  <a:prstClr val="white"/>
                </a:solidFill>
                <a:latin typeface="PMingLiU" panose="02020500000000000000" pitchFamily="18" charset="-120"/>
                <a:ea typeface="PMingLiU" panose="02020500000000000000" pitchFamily="18" charset="-120"/>
              </a:rPr>
              <a:t>			The last enemy to be destroyed is death.</a:t>
            </a:r>
          </a:p>
        </p:txBody>
      </p:sp>
    </p:spTree>
    <p:extLst>
      <p:ext uri="{BB962C8B-B14F-4D97-AF65-F5344CB8AC3E}">
        <p14:creationId xmlns:p14="http://schemas.microsoft.com/office/powerpoint/2010/main" val="26331071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440"/>
        <p:cNvGrpSpPr/>
        <p:nvPr/>
      </p:nvGrpSpPr>
      <p:grpSpPr>
        <a:xfrm>
          <a:off x="0" y="0"/>
          <a:ext cx="0" cy="0"/>
          <a:chOff x="0" y="0"/>
          <a:chExt cx="0" cy="0"/>
        </a:xfrm>
      </p:grpSpPr>
      <p:sp>
        <p:nvSpPr>
          <p:cNvPr id="441" name="Google Shape;441;p73"/>
          <p:cNvSpPr/>
          <p:nvPr/>
        </p:nvSpPr>
        <p:spPr>
          <a:xfrm>
            <a:off x="1" y="0"/>
            <a:ext cx="9042399" cy="6000750"/>
          </a:xfrm>
          <a:prstGeom prst="rect">
            <a:avLst/>
          </a:prstGeom>
          <a:noFill/>
          <a:ln>
            <a:noFill/>
          </a:ln>
        </p:spPr>
        <p:txBody>
          <a:bodyPr spcFirstLastPara="1" wrap="square" lIns="91425" tIns="45700" rIns="91425" bIns="45700" anchor="t" anchorCtr="0">
            <a:noAutofit/>
          </a:bodyPr>
          <a:lstStyle/>
          <a:p>
            <a:pPr>
              <a:spcBef>
                <a:spcPts val="600"/>
              </a:spcBef>
              <a:spcAft>
                <a:spcPts val="600"/>
              </a:spcAft>
              <a:buClr>
                <a:prstClr val="white"/>
              </a:buClr>
              <a:buSzPts val="2400"/>
            </a:pPr>
            <a:r>
              <a:rPr lang="en-US" altLang="zh-CN" sz="4000" b="1" dirty="0">
                <a:solidFill>
                  <a:prstClr val="white"/>
                </a:solidFill>
                <a:latin typeface="PMingLiU" panose="02020500000000000000" pitchFamily="18" charset="-120"/>
                <a:ea typeface="PMingLiU" panose="02020500000000000000" pitchFamily="18" charset="-120"/>
              </a:rPr>
              <a:t>15:27 	</a:t>
            </a:r>
            <a:r>
              <a:rPr lang="zh-CN" altLang="en-US" sz="4000" b="1" dirty="0">
                <a:solidFill>
                  <a:prstClr val="white"/>
                </a:solidFill>
                <a:latin typeface="PMingLiU" panose="02020500000000000000" pitchFamily="18" charset="-120"/>
                <a:ea typeface="PMingLiU" panose="02020500000000000000" pitchFamily="18" charset="-120"/>
              </a:rPr>
              <a:t>因为经上说：「上帝叫万物都服在他的脚下。」既说万物都服了他，明显那叫万物服他的，不在其内了。</a:t>
            </a:r>
          </a:p>
          <a:p>
            <a:pPr>
              <a:spcBef>
                <a:spcPts val="600"/>
              </a:spcBef>
              <a:spcAft>
                <a:spcPts val="600"/>
              </a:spcAft>
              <a:buClr>
                <a:prstClr val="white"/>
              </a:buClr>
              <a:buSzPts val="2400"/>
            </a:pPr>
            <a:r>
              <a:rPr lang="en-US" altLang="zh-CN" sz="4000" b="1" dirty="0">
                <a:solidFill>
                  <a:prstClr val="white"/>
                </a:solidFill>
                <a:latin typeface="PMingLiU" panose="02020500000000000000" pitchFamily="18" charset="-120"/>
                <a:ea typeface="PMingLiU" panose="02020500000000000000" pitchFamily="18" charset="-120"/>
              </a:rPr>
              <a:t>			For “God has put all things in subjection under his feet.” But when it says, “all things are put in subjection,” it is plain that he is excepted who put all things in subjection under him.</a:t>
            </a:r>
          </a:p>
        </p:txBody>
      </p:sp>
    </p:spTree>
    <p:extLst>
      <p:ext uri="{BB962C8B-B14F-4D97-AF65-F5344CB8AC3E}">
        <p14:creationId xmlns:p14="http://schemas.microsoft.com/office/powerpoint/2010/main" val="13331201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440"/>
        <p:cNvGrpSpPr/>
        <p:nvPr/>
      </p:nvGrpSpPr>
      <p:grpSpPr>
        <a:xfrm>
          <a:off x="0" y="0"/>
          <a:ext cx="0" cy="0"/>
          <a:chOff x="0" y="0"/>
          <a:chExt cx="0" cy="0"/>
        </a:xfrm>
      </p:grpSpPr>
      <p:sp>
        <p:nvSpPr>
          <p:cNvPr id="441" name="Google Shape;441;p73"/>
          <p:cNvSpPr/>
          <p:nvPr/>
        </p:nvSpPr>
        <p:spPr>
          <a:xfrm>
            <a:off x="1" y="0"/>
            <a:ext cx="9042399" cy="6000750"/>
          </a:xfrm>
          <a:prstGeom prst="rect">
            <a:avLst/>
          </a:prstGeom>
          <a:noFill/>
          <a:ln>
            <a:noFill/>
          </a:ln>
        </p:spPr>
        <p:txBody>
          <a:bodyPr spcFirstLastPara="1" wrap="square" lIns="91425" tIns="45700" rIns="91425" bIns="45700" anchor="t" anchorCtr="0">
            <a:noAutofit/>
          </a:bodyPr>
          <a:lstStyle/>
          <a:p>
            <a:pPr>
              <a:spcBef>
                <a:spcPts val="600"/>
              </a:spcBef>
              <a:spcAft>
                <a:spcPts val="600"/>
              </a:spcAft>
              <a:buClr>
                <a:prstClr val="white"/>
              </a:buClr>
              <a:buSzPts val="2400"/>
            </a:pPr>
            <a:r>
              <a:rPr lang="en-US" altLang="zh-CN" sz="4000" b="1" dirty="0">
                <a:solidFill>
                  <a:prstClr val="white"/>
                </a:solidFill>
                <a:latin typeface="PMingLiU" panose="02020500000000000000" pitchFamily="18" charset="-120"/>
                <a:ea typeface="PMingLiU" panose="02020500000000000000" pitchFamily="18" charset="-120"/>
              </a:rPr>
              <a:t>15:28 	</a:t>
            </a:r>
            <a:r>
              <a:rPr lang="zh-CN" altLang="en-US" sz="4000" b="1" dirty="0">
                <a:solidFill>
                  <a:prstClr val="white"/>
                </a:solidFill>
                <a:latin typeface="PMingLiU" panose="02020500000000000000" pitchFamily="18" charset="-120"/>
                <a:ea typeface="PMingLiU" panose="02020500000000000000" pitchFamily="18" charset="-120"/>
              </a:rPr>
              <a:t>万物既服了他，那时子也要自己服那叫万物服他的，叫上帝在万物之上，为万物之主。</a:t>
            </a:r>
          </a:p>
          <a:p>
            <a:pPr>
              <a:spcBef>
                <a:spcPts val="600"/>
              </a:spcBef>
              <a:spcAft>
                <a:spcPts val="600"/>
              </a:spcAft>
              <a:buClr>
                <a:prstClr val="white"/>
              </a:buClr>
              <a:buSzPts val="2400"/>
            </a:pPr>
            <a:r>
              <a:rPr lang="en-US" altLang="zh-CN" sz="4000" b="1" dirty="0">
                <a:solidFill>
                  <a:prstClr val="white"/>
                </a:solidFill>
                <a:latin typeface="PMingLiU" panose="02020500000000000000" pitchFamily="18" charset="-120"/>
                <a:ea typeface="PMingLiU" panose="02020500000000000000" pitchFamily="18" charset="-120"/>
              </a:rPr>
              <a:t>			When all things are subjected to him, then the Son himself will also be subjected to him who put all things in subjection under him, that God may be all in all.</a:t>
            </a:r>
          </a:p>
        </p:txBody>
      </p:sp>
    </p:spTree>
    <p:extLst>
      <p:ext uri="{BB962C8B-B14F-4D97-AF65-F5344CB8AC3E}">
        <p14:creationId xmlns:p14="http://schemas.microsoft.com/office/powerpoint/2010/main" val="15447690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440"/>
        <p:cNvGrpSpPr/>
        <p:nvPr/>
      </p:nvGrpSpPr>
      <p:grpSpPr>
        <a:xfrm>
          <a:off x="0" y="0"/>
          <a:ext cx="0" cy="0"/>
          <a:chOff x="0" y="0"/>
          <a:chExt cx="0" cy="0"/>
        </a:xfrm>
      </p:grpSpPr>
      <p:sp>
        <p:nvSpPr>
          <p:cNvPr id="441" name="Google Shape;441;p73"/>
          <p:cNvSpPr/>
          <p:nvPr/>
        </p:nvSpPr>
        <p:spPr>
          <a:xfrm>
            <a:off x="1" y="1016738"/>
            <a:ext cx="9144000" cy="4984012"/>
          </a:xfrm>
          <a:prstGeom prst="rect">
            <a:avLst/>
          </a:prstGeom>
          <a:noFill/>
          <a:ln>
            <a:noFill/>
          </a:ln>
        </p:spPr>
        <p:txBody>
          <a:bodyPr spcFirstLastPara="1" wrap="square" lIns="91425" tIns="45700" rIns="91425" bIns="45700" anchor="t" anchorCtr="0">
            <a:noAutofit/>
          </a:bodyPr>
          <a:lstStyle/>
          <a:p>
            <a:pPr algn="ctr">
              <a:buClr>
                <a:prstClr val="white"/>
              </a:buClr>
              <a:buSzPts val="2400"/>
            </a:pPr>
            <a:r>
              <a:rPr lang="zh-CN" altLang="en-US" sz="4400" b="1" dirty="0">
                <a:solidFill>
                  <a:prstClr val="white"/>
                </a:solidFill>
                <a:latin typeface="PMingLiU" panose="02020500000000000000" pitchFamily="18" charset="-120"/>
                <a:ea typeface="PMingLiU" panose="02020500000000000000" pitchFamily="18" charset="-120"/>
              </a:rPr>
              <a:t>证  道 </a:t>
            </a:r>
            <a:r>
              <a:rPr lang="en-US" altLang="zh-CN" sz="4400" b="1" dirty="0">
                <a:solidFill>
                  <a:prstClr val="white"/>
                </a:solidFill>
                <a:latin typeface="PMingLiU" panose="02020500000000000000" pitchFamily="18" charset="-120"/>
                <a:ea typeface="PMingLiU" panose="02020500000000000000" pitchFamily="18" charset="-120"/>
              </a:rPr>
              <a:t>/ Sermon</a:t>
            </a:r>
          </a:p>
          <a:p>
            <a:pPr algn="ctr">
              <a:buClr>
                <a:prstClr val="white"/>
              </a:buClr>
              <a:buSzPts val="2400"/>
            </a:pPr>
            <a:endParaRPr lang="en-US" altLang="zh-CN" sz="4400" b="1" dirty="0">
              <a:solidFill>
                <a:prstClr val="white"/>
              </a:solidFill>
              <a:latin typeface="PMingLiU" panose="02020500000000000000" pitchFamily="18" charset="-120"/>
              <a:ea typeface="PMingLiU" panose="02020500000000000000" pitchFamily="18" charset="-120"/>
            </a:endParaRPr>
          </a:p>
          <a:p>
            <a:pPr algn="ctr">
              <a:buClr>
                <a:prstClr val="white"/>
              </a:buClr>
              <a:buSzPts val="2400"/>
            </a:pPr>
            <a:r>
              <a:rPr lang="zh-CN" altLang="en-US" sz="5400" b="1" dirty="0">
                <a:solidFill>
                  <a:prstClr val="white"/>
                </a:solidFill>
                <a:latin typeface="PMingLiU" panose="02020500000000000000" pitchFamily="18" charset="-120"/>
                <a:ea typeface="PMingLiU" panose="02020500000000000000" pitchFamily="18" charset="-120"/>
              </a:rPr>
              <a:t>警醒等待复活的到来 </a:t>
            </a:r>
            <a:endParaRPr lang="en-US" altLang="zh-CN" sz="5400" b="1" dirty="0">
              <a:solidFill>
                <a:prstClr val="white"/>
              </a:solidFill>
              <a:latin typeface="PMingLiU" panose="02020500000000000000" pitchFamily="18" charset="-120"/>
              <a:ea typeface="PMingLiU" panose="02020500000000000000" pitchFamily="18" charset="-120"/>
            </a:endParaRPr>
          </a:p>
          <a:p>
            <a:pPr algn="ctr">
              <a:buClr>
                <a:prstClr val="white"/>
              </a:buClr>
              <a:buSzPts val="2400"/>
            </a:pPr>
            <a:r>
              <a:rPr lang="en-US" altLang="zh-CN" sz="5400" b="1" dirty="0">
                <a:solidFill>
                  <a:prstClr val="white"/>
                </a:solidFill>
                <a:latin typeface="PMingLiU" panose="02020500000000000000" pitchFamily="18" charset="-120"/>
                <a:ea typeface="PMingLiU" panose="02020500000000000000" pitchFamily="18" charset="-120"/>
              </a:rPr>
              <a:t>Keep the hope of resurrection</a:t>
            </a:r>
            <a:endParaRPr lang="en-US" altLang="zh-TW" sz="5400" b="1" dirty="0">
              <a:solidFill>
                <a:prstClr val="white"/>
              </a:solidFill>
              <a:latin typeface="PMingLiU" panose="02020500000000000000" pitchFamily="18" charset="-120"/>
              <a:ea typeface="PMingLiU" panose="02020500000000000000" pitchFamily="18" charset="-120"/>
            </a:endParaRPr>
          </a:p>
        </p:txBody>
      </p:sp>
    </p:spTree>
    <p:extLst>
      <p:ext uri="{BB962C8B-B14F-4D97-AF65-F5344CB8AC3E}">
        <p14:creationId xmlns:p14="http://schemas.microsoft.com/office/powerpoint/2010/main" val="968904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440"/>
        <p:cNvGrpSpPr/>
        <p:nvPr/>
      </p:nvGrpSpPr>
      <p:grpSpPr>
        <a:xfrm>
          <a:off x="0" y="0"/>
          <a:ext cx="0" cy="0"/>
          <a:chOff x="0" y="0"/>
          <a:chExt cx="0" cy="0"/>
        </a:xfrm>
      </p:grpSpPr>
      <p:sp>
        <p:nvSpPr>
          <p:cNvPr id="441" name="Google Shape;441;p73"/>
          <p:cNvSpPr/>
          <p:nvPr/>
        </p:nvSpPr>
        <p:spPr>
          <a:xfrm>
            <a:off x="1" y="0"/>
            <a:ext cx="9144000" cy="6000750"/>
          </a:xfrm>
          <a:prstGeom prst="rect">
            <a:avLst/>
          </a:prstGeom>
          <a:noFill/>
          <a:ln>
            <a:noFill/>
          </a:ln>
        </p:spPr>
        <p:txBody>
          <a:bodyPr spcFirstLastPara="1" wrap="square" lIns="91425" tIns="45700" rIns="91425" bIns="45700" anchor="t" anchorCtr="0">
            <a:noAutofit/>
          </a:bodyPr>
          <a:lstStyle/>
          <a:p>
            <a:pPr>
              <a:lnSpc>
                <a:spcPct val="150000"/>
              </a:lnSpc>
              <a:spcBef>
                <a:spcPts val="600"/>
              </a:spcBef>
              <a:spcAft>
                <a:spcPts val="600"/>
              </a:spcAft>
              <a:buClr>
                <a:prstClr val="white"/>
              </a:buClr>
              <a:buSzPts val="2400"/>
            </a:pPr>
            <a:r>
              <a:rPr lang="zh-CN" altLang="en-US" sz="3600" b="1" dirty="0">
                <a:solidFill>
                  <a:prstClr val="white"/>
                </a:solidFill>
                <a:latin typeface="PMingLiU" panose="02020500000000000000" pitchFamily="18" charset="-120"/>
                <a:ea typeface="PMingLiU" panose="02020500000000000000" pitchFamily="18" charset="-120"/>
              </a:rPr>
              <a:t>前言 </a:t>
            </a:r>
            <a:r>
              <a:rPr lang="en-US" altLang="zh-CN" sz="3600" b="1" dirty="0">
                <a:solidFill>
                  <a:prstClr val="white"/>
                </a:solidFill>
                <a:latin typeface="PMingLiU" panose="02020500000000000000" pitchFamily="18" charset="-120"/>
                <a:ea typeface="PMingLiU" panose="02020500000000000000" pitchFamily="18" charset="-120"/>
              </a:rPr>
              <a:t>/ Preface</a:t>
            </a:r>
            <a:r>
              <a:rPr lang="zh-CN" altLang="en-US" sz="3600" b="1" dirty="0">
                <a:solidFill>
                  <a:prstClr val="white"/>
                </a:solidFill>
                <a:latin typeface="PMingLiU" panose="02020500000000000000" pitchFamily="18" charset="-120"/>
                <a:ea typeface="PMingLiU" panose="02020500000000000000" pitchFamily="18" charset="-120"/>
              </a:rPr>
              <a:t>、</a:t>
            </a:r>
          </a:p>
          <a:p>
            <a:pPr>
              <a:lnSpc>
                <a:spcPct val="150000"/>
              </a:lnSpc>
              <a:spcBef>
                <a:spcPts val="600"/>
              </a:spcBef>
              <a:spcAft>
                <a:spcPts val="600"/>
              </a:spcAft>
              <a:buClr>
                <a:prstClr val="white"/>
              </a:buClr>
              <a:buSzPts val="2400"/>
            </a:pPr>
            <a:r>
              <a:rPr lang="en-US" altLang="zh-CN" sz="3600" b="1" dirty="0">
                <a:solidFill>
                  <a:prstClr val="white"/>
                </a:solidFill>
                <a:latin typeface="PMingLiU" panose="02020500000000000000" pitchFamily="18" charset="-120"/>
                <a:ea typeface="PMingLiU" panose="02020500000000000000" pitchFamily="18" charset="-120"/>
              </a:rPr>
              <a:t>1</a:t>
            </a:r>
            <a:r>
              <a:rPr lang="zh-CN" altLang="en-US" sz="3600" b="1" dirty="0">
                <a:solidFill>
                  <a:prstClr val="white"/>
                </a:solidFill>
                <a:latin typeface="PMingLiU" panose="02020500000000000000" pitchFamily="18" charset="-120"/>
                <a:ea typeface="PMingLiU" panose="02020500000000000000" pitchFamily="18" charset="-120"/>
              </a:rPr>
              <a:t>、空坟墓 </a:t>
            </a:r>
            <a:r>
              <a:rPr lang="en-US" altLang="zh-CN" sz="3600" b="1" dirty="0">
                <a:solidFill>
                  <a:prstClr val="white"/>
                </a:solidFill>
                <a:latin typeface="PMingLiU" panose="02020500000000000000" pitchFamily="18" charset="-120"/>
                <a:ea typeface="PMingLiU" panose="02020500000000000000" pitchFamily="18" charset="-120"/>
              </a:rPr>
              <a:t>/ Empty tomb</a:t>
            </a:r>
            <a:r>
              <a:rPr lang="zh-CN" altLang="en-US" sz="3600" b="1" dirty="0">
                <a:solidFill>
                  <a:prstClr val="white"/>
                </a:solidFill>
                <a:latin typeface="PMingLiU" panose="02020500000000000000" pitchFamily="18" charset="-120"/>
                <a:ea typeface="PMingLiU" panose="02020500000000000000" pitchFamily="18" charset="-120"/>
              </a:rPr>
              <a:t>。</a:t>
            </a:r>
          </a:p>
          <a:p>
            <a:pPr>
              <a:lnSpc>
                <a:spcPct val="150000"/>
              </a:lnSpc>
              <a:spcBef>
                <a:spcPts val="600"/>
              </a:spcBef>
              <a:spcAft>
                <a:spcPts val="600"/>
              </a:spcAft>
              <a:buClr>
                <a:prstClr val="white"/>
              </a:buClr>
              <a:buSzPts val="2400"/>
            </a:pPr>
            <a:r>
              <a:rPr lang="en-US" altLang="zh-CN" sz="3600" b="1" dirty="0">
                <a:solidFill>
                  <a:prstClr val="white"/>
                </a:solidFill>
                <a:latin typeface="PMingLiU" panose="02020500000000000000" pitchFamily="18" charset="-120"/>
                <a:ea typeface="PMingLiU" panose="02020500000000000000" pitchFamily="18" charset="-120"/>
              </a:rPr>
              <a:t>2</a:t>
            </a:r>
            <a:r>
              <a:rPr lang="zh-CN" altLang="en-US" sz="3600" b="1" dirty="0">
                <a:solidFill>
                  <a:prstClr val="white"/>
                </a:solidFill>
                <a:latin typeface="PMingLiU" panose="02020500000000000000" pitchFamily="18" charset="-120"/>
                <a:ea typeface="PMingLiU" panose="02020500000000000000" pitchFamily="18" charset="-120"/>
              </a:rPr>
              <a:t>、教会的开始 </a:t>
            </a:r>
            <a:r>
              <a:rPr lang="en-US" altLang="zh-CN" sz="3600" b="1" dirty="0">
                <a:solidFill>
                  <a:prstClr val="white"/>
                </a:solidFill>
                <a:latin typeface="PMingLiU" panose="02020500000000000000" pitchFamily="18" charset="-120"/>
                <a:ea typeface="PMingLiU" panose="02020500000000000000" pitchFamily="18" charset="-120"/>
              </a:rPr>
              <a:t>/ Church started</a:t>
            </a:r>
            <a:r>
              <a:rPr lang="zh-CN" altLang="en-US" sz="3600" b="1" dirty="0">
                <a:solidFill>
                  <a:prstClr val="white"/>
                </a:solidFill>
                <a:latin typeface="PMingLiU" panose="02020500000000000000" pitchFamily="18" charset="-120"/>
                <a:ea typeface="PMingLiU" panose="02020500000000000000" pitchFamily="18" charset="-120"/>
              </a:rPr>
              <a:t>。</a:t>
            </a:r>
          </a:p>
          <a:p>
            <a:pPr>
              <a:spcBef>
                <a:spcPts val="600"/>
              </a:spcBef>
              <a:spcAft>
                <a:spcPts val="600"/>
              </a:spcAft>
              <a:buClr>
                <a:prstClr val="white"/>
              </a:buClr>
              <a:buSzPts val="2400"/>
            </a:pPr>
            <a:endParaRPr lang="en-US" altLang="zh-CN" sz="3600" b="1" dirty="0">
              <a:solidFill>
                <a:prstClr val="white"/>
              </a:solidFill>
              <a:latin typeface="PMingLiU" panose="02020500000000000000" pitchFamily="18" charset="-120"/>
              <a:ea typeface="PMingLiU" panose="02020500000000000000" pitchFamily="18" charset="-120"/>
            </a:endParaRPr>
          </a:p>
        </p:txBody>
      </p:sp>
    </p:spTree>
    <p:extLst>
      <p:ext uri="{BB962C8B-B14F-4D97-AF65-F5344CB8AC3E}">
        <p14:creationId xmlns:p14="http://schemas.microsoft.com/office/powerpoint/2010/main" val="28331529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41">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41">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440"/>
        <p:cNvGrpSpPr/>
        <p:nvPr/>
      </p:nvGrpSpPr>
      <p:grpSpPr>
        <a:xfrm>
          <a:off x="0" y="0"/>
          <a:ext cx="0" cy="0"/>
          <a:chOff x="0" y="0"/>
          <a:chExt cx="0" cy="0"/>
        </a:xfrm>
      </p:grpSpPr>
      <p:sp>
        <p:nvSpPr>
          <p:cNvPr id="441" name="Google Shape;441;p73"/>
          <p:cNvSpPr/>
          <p:nvPr/>
        </p:nvSpPr>
        <p:spPr>
          <a:xfrm>
            <a:off x="1" y="0"/>
            <a:ext cx="9042399" cy="6000750"/>
          </a:xfrm>
          <a:prstGeom prst="rect">
            <a:avLst/>
          </a:prstGeom>
          <a:noFill/>
          <a:ln>
            <a:noFill/>
          </a:ln>
        </p:spPr>
        <p:txBody>
          <a:bodyPr spcFirstLastPara="1" wrap="square" lIns="91425" tIns="45700" rIns="91425" bIns="45700" anchor="t" anchorCtr="0">
            <a:noAutofit/>
          </a:bodyPr>
          <a:lstStyle/>
          <a:p>
            <a:pPr>
              <a:spcBef>
                <a:spcPts val="600"/>
              </a:spcBef>
              <a:spcAft>
                <a:spcPts val="600"/>
              </a:spcAft>
              <a:buClr>
                <a:prstClr val="white"/>
              </a:buClr>
              <a:buSzPts val="2400"/>
            </a:pPr>
            <a:r>
              <a:rPr lang="zh-CN" altLang="en-US" sz="3600" b="1" dirty="0">
                <a:solidFill>
                  <a:prstClr val="white"/>
                </a:solidFill>
                <a:latin typeface="PMingLiU" panose="02020500000000000000" pitchFamily="18" charset="-120"/>
                <a:ea typeface="PMingLiU" panose="02020500000000000000" pitchFamily="18" charset="-120"/>
              </a:rPr>
              <a:t>一、基督的复活是基础。</a:t>
            </a:r>
          </a:p>
          <a:p>
            <a:pPr>
              <a:spcBef>
                <a:spcPts val="600"/>
              </a:spcBef>
              <a:spcAft>
                <a:spcPts val="600"/>
              </a:spcAft>
              <a:buClr>
                <a:prstClr val="white"/>
              </a:buClr>
              <a:buSzPts val="2400"/>
            </a:pPr>
            <a:r>
              <a:rPr lang="en-US" altLang="zh-CN" sz="3600" b="1" dirty="0">
                <a:solidFill>
                  <a:prstClr val="white"/>
                </a:solidFill>
                <a:latin typeface="PMingLiU" panose="02020500000000000000" pitchFamily="18" charset="-120"/>
                <a:ea typeface="PMingLiU" panose="02020500000000000000" pitchFamily="18" charset="-120"/>
              </a:rPr>
              <a:t>		Christ’s resurrection was foundation.</a:t>
            </a:r>
          </a:p>
        </p:txBody>
      </p:sp>
    </p:spTree>
    <p:extLst>
      <p:ext uri="{BB962C8B-B14F-4D97-AF65-F5344CB8AC3E}">
        <p14:creationId xmlns:p14="http://schemas.microsoft.com/office/powerpoint/2010/main" val="25904539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440"/>
        <p:cNvGrpSpPr/>
        <p:nvPr/>
      </p:nvGrpSpPr>
      <p:grpSpPr>
        <a:xfrm>
          <a:off x="0" y="0"/>
          <a:ext cx="0" cy="0"/>
          <a:chOff x="0" y="0"/>
          <a:chExt cx="0" cy="0"/>
        </a:xfrm>
      </p:grpSpPr>
      <p:sp>
        <p:nvSpPr>
          <p:cNvPr id="441" name="Google Shape;441;p73"/>
          <p:cNvSpPr/>
          <p:nvPr/>
        </p:nvSpPr>
        <p:spPr>
          <a:xfrm>
            <a:off x="1" y="0"/>
            <a:ext cx="9042399" cy="6858000"/>
          </a:xfrm>
          <a:prstGeom prst="rect">
            <a:avLst/>
          </a:prstGeom>
          <a:noFill/>
          <a:ln>
            <a:noFill/>
          </a:ln>
        </p:spPr>
        <p:txBody>
          <a:bodyPr spcFirstLastPara="1" wrap="square" lIns="91425" tIns="45700" rIns="91425" bIns="45700" anchor="t" anchorCtr="0">
            <a:noAutofit/>
          </a:bodyPr>
          <a:lstStyle/>
          <a:p>
            <a:pPr>
              <a:spcBef>
                <a:spcPts val="600"/>
              </a:spcBef>
              <a:spcAft>
                <a:spcPts val="600"/>
              </a:spcAft>
              <a:buClr>
                <a:prstClr val="white"/>
              </a:buClr>
              <a:buSzPts val="2400"/>
            </a:pPr>
            <a:r>
              <a:rPr lang="en-US" altLang="zh-CN" sz="3600" b="1" dirty="0">
                <a:solidFill>
                  <a:prstClr val="white"/>
                </a:solidFill>
                <a:latin typeface="PMingLiU" panose="02020500000000000000" pitchFamily="18" charset="-120"/>
                <a:ea typeface="PMingLiU" panose="02020500000000000000" pitchFamily="18" charset="-120"/>
              </a:rPr>
              <a:t>15:20 	</a:t>
            </a:r>
            <a:r>
              <a:rPr lang="zh-CN" altLang="en-US" sz="3600" b="1" dirty="0">
                <a:solidFill>
                  <a:prstClr val="white"/>
                </a:solidFill>
                <a:latin typeface="PMingLiU" panose="02020500000000000000" pitchFamily="18" charset="-120"/>
                <a:ea typeface="PMingLiU" panose="02020500000000000000" pitchFamily="18" charset="-120"/>
              </a:rPr>
              <a:t>但基督已经从死里复活，成为睡了之人初熟的果子。</a:t>
            </a:r>
          </a:p>
          <a:p>
            <a:pPr>
              <a:spcBef>
                <a:spcPts val="600"/>
              </a:spcBef>
              <a:spcAft>
                <a:spcPts val="600"/>
              </a:spcAft>
              <a:buClr>
                <a:prstClr val="white"/>
              </a:buClr>
              <a:buSzPts val="2400"/>
            </a:pPr>
            <a:r>
              <a:rPr lang="en-US" altLang="zh-CN" sz="3600" b="1" dirty="0">
                <a:solidFill>
                  <a:prstClr val="white"/>
                </a:solidFill>
                <a:latin typeface="PMingLiU" panose="02020500000000000000" pitchFamily="18" charset="-120"/>
                <a:ea typeface="PMingLiU" panose="02020500000000000000" pitchFamily="18" charset="-120"/>
              </a:rPr>
              <a:t>			But in fact Christ has been raised from the dead, the </a:t>
            </a:r>
            <a:r>
              <a:rPr lang="en-US" altLang="zh-CN" sz="3600" b="1" dirty="0" err="1">
                <a:solidFill>
                  <a:prstClr val="white"/>
                </a:solidFill>
                <a:latin typeface="PMingLiU" panose="02020500000000000000" pitchFamily="18" charset="-120"/>
                <a:ea typeface="PMingLiU" panose="02020500000000000000" pitchFamily="18" charset="-120"/>
              </a:rPr>
              <a:t>firstfruits</a:t>
            </a:r>
            <a:r>
              <a:rPr lang="en-US" altLang="zh-CN" sz="3600" b="1" dirty="0">
                <a:solidFill>
                  <a:prstClr val="white"/>
                </a:solidFill>
                <a:latin typeface="PMingLiU" panose="02020500000000000000" pitchFamily="18" charset="-120"/>
                <a:ea typeface="PMingLiU" panose="02020500000000000000" pitchFamily="18" charset="-120"/>
              </a:rPr>
              <a:t> of those who have fallen asleep.</a:t>
            </a:r>
          </a:p>
          <a:p>
            <a:pPr>
              <a:spcBef>
                <a:spcPts val="600"/>
              </a:spcBef>
              <a:spcAft>
                <a:spcPts val="600"/>
              </a:spcAft>
              <a:buClr>
                <a:prstClr val="white"/>
              </a:buClr>
              <a:buSzPts val="2400"/>
            </a:pPr>
            <a:r>
              <a:rPr lang="en-US" altLang="zh-CN" sz="3600" b="1" dirty="0">
                <a:solidFill>
                  <a:prstClr val="white"/>
                </a:solidFill>
                <a:latin typeface="PMingLiU" panose="02020500000000000000" pitchFamily="18" charset="-120"/>
                <a:ea typeface="PMingLiU" panose="02020500000000000000" pitchFamily="18" charset="-120"/>
              </a:rPr>
              <a:t>15:22 	</a:t>
            </a:r>
            <a:r>
              <a:rPr lang="zh-CN" altLang="en-US" sz="3600" b="1" dirty="0">
                <a:solidFill>
                  <a:prstClr val="white"/>
                </a:solidFill>
                <a:latin typeface="PMingLiU" panose="02020500000000000000" pitchFamily="18" charset="-120"/>
                <a:ea typeface="PMingLiU" panose="02020500000000000000" pitchFamily="18" charset="-120"/>
              </a:rPr>
              <a:t>在亚当里众人都死了；照样，在基督里众人也都要复活。</a:t>
            </a:r>
          </a:p>
          <a:p>
            <a:pPr>
              <a:spcBef>
                <a:spcPts val="600"/>
              </a:spcBef>
              <a:spcAft>
                <a:spcPts val="600"/>
              </a:spcAft>
              <a:buClr>
                <a:prstClr val="white"/>
              </a:buClr>
              <a:buSzPts val="2400"/>
            </a:pPr>
            <a:r>
              <a:rPr lang="en-US" altLang="zh-CN" sz="3600" b="1" dirty="0">
                <a:solidFill>
                  <a:prstClr val="white"/>
                </a:solidFill>
                <a:latin typeface="PMingLiU" panose="02020500000000000000" pitchFamily="18" charset="-120"/>
                <a:ea typeface="PMingLiU" panose="02020500000000000000" pitchFamily="18" charset="-120"/>
              </a:rPr>
              <a:t>			For as in Adam all die, so also in Christ shall all be made alive.</a:t>
            </a:r>
          </a:p>
        </p:txBody>
      </p:sp>
    </p:spTree>
    <p:extLst>
      <p:ext uri="{BB962C8B-B14F-4D97-AF65-F5344CB8AC3E}">
        <p14:creationId xmlns:p14="http://schemas.microsoft.com/office/powerpoint/2010/main" val="19497964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440"/>
        <p:cNvGrpSpPr/>
        <p:nvPr/>
      </p:nvGrpSpPr>
      <p:grpSpPr>
        <a:xfrm>
          <a:off x="0" y="0"/>
          <a:ext cx="0" cy="0"/>
          <a:chOff x="0" y="0"/>
          <a:chExt cx="0" cy="0"/>
        </a:xfrm>
      </p:grpSpPr>
      <p:sp>
        <p:nvSpPr>
          <p:cNvPr id="441" name="Google Shape;441;p73"/>
          <p:cNvSpPr/>
          <p:nvPr/>
        </p:nvSpPr>
        <p:spPr>
          <a:xfrm>
            <a:off x="1" y="0"/>
            <a:ext cx="9042399" cy="6858000"/>
          </a:xfrm>
          <a:prstGeom prst="rect">
            <a:avLst/>
          </a:prstGeom>
          <a:noFill/>
          <a:ln>
            <a:noFill/>
          </a:ln>
        </p:spPr>
        <p:txBody>
          <a:bodyPr spcFirstLastPara="1" wrap="square" lIns="91425" tIns="45700" rIns="91425" bIns="45700" anchor="t" anchorCtr="0">
            <a:noAutofit/>
          </a:bodyPr>
          <a:lstStyle/>
          <a:p>
            <a:pPr>
              <a:spcBef>
                <a:spcPts val="600"/>
              </a:spcBef>
              <a:spcAft>
                <a:spcPts val="600"/>
              </a:spcAft>
              <a:buClr>
                <a:prstClr val="white"/>
              </a:buClr>
              <a:buSzPts val="2400"/>
            </a:pPr>
            <a:r>
              <a:rPr lang="zh-CN" altLang="en-US" sz="3600" b="1" dirty="0">
                <a:solidFill>
                  <a:prstClr val="white"/>
                </a:solidFill>
                <a:latin typeface="PMingLiU" panose="02020500000000000000" pitchFamily="18" charset="-120"/>
                <a:ea typeface="PMingLiU" panose="02020500000000000000" pitchFamily="18" charset="-120"/>
              </a:rPr>
              <a:t>希伯来书 </a:t>
            </a:r>
            <a:r>
              <a:rPr lang="en-US" altLang="zh-CN" sz="3600" b="1" dirty="0">
                <a:solidFill>
                  <a:prstClr val="white"/>
                </a:solidFill>
                <a:latin typeface="PMingLiU" panose="02020500000000000000" pitchFamily="18" charset="-120"/>
                <a:ea typeface="PMingLiU" panose="02020500000000000000" pitchFamily="18" charset="-120"/>
              </a:rPr>
              <a:t>/ Hebrews</a:t>
            </a:r>
          </a:p>
          <a:p>
            <a:pPr>
              <a:spcBef>
                <a:spcPts val="600"/>
              </a:spcBef>
              <a:spcAft>
                <a:spcPts val="600"/>
              </a:spcAft>
              <a:buClr>
                <a:prstClr val="white"/>
              </a:buClr>
              <a:buSzPts val="2400"/>
            </a:pPr>
            <a:r>
              <a:rPr lang="en-US" altLang="zh-CN" sz="3600" b="1" dirty="0">
                <a:solidFill>
                  <a:prstClr val="white"/>
                </a:solidFill>
                <a:latin typeface="PMingLiU" panose="02020500000000000000" pitchFamily="18" charset="-120"/>
                <a:ea typeface="PMingLiU" panose="02020500000000000000" pitchFamily="18" charset="-120"/>
              </a:rPr>
              <a:t>2:14 	</a:t>
            </a:r>
            <a:r>
              <a:rPr lang="zh-CN" altLang="en-US" sz="3600" b="1" dirty="0">
                <a:solidFill>
                  <a:prstClr val="white"/>
                </a:solidFill>
                <a:latin typeface="PMingLiU" panose="02020500000000000000" pitchFamily="18" charset="-120"/>
                <a:ea typeface="PMingLiU" panose="02020500000000000000" pitchFamily="18" charset="-120"/>
              </a:rPr>
              <a:t>儿女既同有血肉之体，他也照样亲自成了血肉之体，特要藉着死败坏那掌死权的，就是魔鬼，</a:t>
            </a:r>
          </a:p>
          <a:p>
            <a:pPr>
              <a:spcBef>
                <a:spcPts val="600"/>
              </a:spcBef>
              <a:spcAft>
                <a:spcPts val="600"/>
              </a:spcAft>
              <a:buClr>
                <a:prstClr val="white"/>
              </a:buClr>
              <a:buSzPts val="2400"/>
            </a:pPr>
            <a:r>
              <a:rPr lang="en-US" altLang="zh-CN" sz="3600" b="1" dirty="0">
                <a:solidFill>
                  <a:prstClr val="white"/>
                </a:solidFill>
                <a:latin typeface="PMingLiU" panose="02020500000000000000" pitchFamily="18" charset="-120"/>
                <a:ea typeface="PMingLiU" panose="02020500000000000000" pitchFamily="18" charset="-120"/>
              </a:rPr>
              <a:t>		Since therefore the children share in flesh and blood, he himself likewise partook of the same things, that through death he might destroy the one who has the power of death, that is, the devil,</a:t>
            </a:r>
          </a:p>
        </p:txBody>
      </p:sp>
    </p:spTree>
    <p:extLst>
      <p:ext uri="{BB962C8B-B14F-4D97-AF65-F5344CB8AC3E}">
        <p14:creationId xmlns:p14="http://schemas.microsoft.com/office/powerpoint/2010/main" val="304510542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440"/>
        <p:cNvGrpSpPr/>
        <p:nvPr/>
      </p:nvGrpSpPr>
      <p:grpSpPr>
        <a:xfrm>
          <a:off x="0" y="0"/>
          <a:ext cx="0" cy="0"/>
          <a:chOff x="0" y="0"/>
          <a:chExt cx="0" cy="0"/>
        </a:xfrm>
      </p:grpSpPr>
      <p:sp>
        <p:nvSpPr>
          <p:cNvPr id="441" name="Google Shape;441;p73"/>
          <p:cNvSpPr/>
          <p:nvPr/>
        </p:nvSpPr>
        <p:spPr>
          <a:xfrm>
            <a:off x="1" y="0"/>
            <a:ext cx="9042399" cy="6858000"/>
          </a:xfrm>
          <a:prstGeom prst="rect">
            <a:avLst/>
          </a:prstGeom>
          <a:noFill/>
          <a:ln>
            <a:noFill/>
          </a:ln>
        </p:spPr>
        <p:txBody>
          <a:bodyPr spcFirstLastPara="1" wrap="square" lIns="91425" tIns="45700" rIns="91425" bIns="45700" anchor="t" anchorCtr="0">
            <a:noAutofit/>
          </a:bodyPr>
          <a:lstStyle/>
          <a:p>
            <a:pPr>
              <a:spcBef>
                <a:spcPts val="600"/>
              </a:spcBef>
              <a:spcAft>
                <a:spcPts val="600"/>
              </a:spcAft>
              <a:buClr>
                <a:prstClr val="white"/>
              </a:buClr>
              <a:buSzPts val="2400"/>
            </a:pPr>
            <a:r>
              <a:rPr lang="en-US" altLang="zh-CN" sz="3600" b="1" dirty="0">
                <a:solidFill>
                  <a:prstClr val="white"/>
                </a:solidFill>
                <a:latin typeface="PMingLiU" panose="02020500000000000000" pitchFamily="18" charset="-120"/>
                <a:ea typeface="PMingLiU" panose="02020500000000000000" pitchFamily="18" charset="-120"/>
              </a:rPr>
              <a:t>2:15 	</a:t>
            </a:r>
            <a:r>
              <a:rPr lang="zh-CN" altLang="en-US" sz="3600" b="1" dirty="0">
                <a:solidFill>
                  <a:prstClr val="white"/>
                </a:solidFill>
                <a:latin typeface="PMingLiU" panose="02020500000000000000" pitchFamily="18" charset="-120"/>
                <a:ea typeface="PMingLiU" panose="02020500000000000000" pitchFamily="18" charset="-120"/>
              </a:rPr>
              <a:t>并要释放那些一生因怕死而为奴仆的人。</a:t>
            </a:r>
          </a:p>
          <a:p>
            <a:pPr>
              <a:spcBef>
                <a:spcPts val="600"/>
              </a:spcBef>
              <a:spcAft>
                <a:spcPts val="600"/>
              </a:spcAft>
              <a:buClr>
                <a:prstClr val="white"/>
              </a:buClr>
              <a:buSzPts val="2400"/>
            </a:pPr>
            <a:r>
              <a:rPr lang="en-US" altLang="zh-CN" sz="3600" b="1" dirty="0">
                <a:solidFill>
                  <a:prstClr val="white"/>
                </a:solidFill>
                <a:latin typeface="PMingLiU" panose="02020500000000000000" pitchFamily="18" charset="-120"/>
                <a:ea typeface="PMingLiU" panose="02020500000000000000" pitchFamily="18" charset="-120"/>
              </a:rPr>
              <a:t>		and deliver all those who through fear of death were subject to lifelong slavery.</a:t>
            </a:r>
          </a:p>
        </p:txBody>
      </p:sp>
    </p:spTree>
    <p:extLst>
      <p:ext uri="{BB962C8B-B14F-4D97-AF65-F5344CB8AC3E}">
        <p14:creationId xmlns:p14="http://schemas.microsoft.com/office/powerpoint/2010/main" val="342522982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440"/>
        <p:cNvGrpSpPr/>
        <p:nvPr/>
      </p:nvGrpSpPr>
      <p:grpSpPr>
        <a:xfrm>
          <a:off x="0" y="0"/>
          <a:ext cx="0" cy="0"/>
          <a:chOff x="0" y="0"/>
          <a:chExt cx="0" cy="0"/>
        </a:xfrm>
      </p:grpSpPr>
      <p:sp>
        <p:nvSpPr>
          <p:cNvPr id="441" name="Google Shape;441;p73"/>
          <p:cNvSpPr/>
          <p:nvPr/>
        </p:nvSpPr>
        <p:spPr>
          <a:xfrm>
            <a:off x="1" y="0"/>
            <a:ext cx="9042399" cy="6000750"/>
          </a:xfrm>
          <a:prstGeom prst="rect">
            <a:avLst/>
          </a:prstGeom>
          <a:noFill/>
          <a:ln>
            <a:noFill/>
          </a:ln>
        </p:spPr>
        <p:txBody>
          <a:bodyPr spcFirstLastPara="1" wrap="square" lIns="91425" tIns="45700" rIns="91425" bIns="45700" anchor="t" anchorCtr="0">
            <a:noAutofit/>
          </a:bodyPr>
          <a:lstStyle/>
          <a:p>
            <a:pPr>
              <a:spcBef>
                <a:spcPts val="600"/>
              </a:spcBef>
              <a:spcAft>
                <a:spcPts val="600"/>
              </a:spcAft>
              <a:buClr>
                <a:prstClr val="white"/>
              </a:buClr>
              <a:buSzPts val="2400"/>
            </a:pPr>
            <a:r>
              <a:rPr lang="zh-CN" altLang="en-US" sz="3600" b="1" dirty="0">
                <a:solidFill>
                  <a:prstClr val="white"/>
                </a:solidFill>
                <a:latin typeface="PMingLiU" panose="02020500000000000000" pitchFamily="18" charset="-120"/>
                <a:ea typeface="PMingLiU" panose="02020500000000000000" pitchFamily="18" charset="-120"/>
              </a:rPr>
              <a:t>一、基督的复活是基础。</a:t>
            </a:r>
          </a:p>
          <a:p>
            <a:pPr>
              <a:spcBef>
                <a:spcPts val="600"/>
              </a:spcBef>
              <a:spcAft>
                <a:spcPts val="600"/>
              </a:spcAft>
              <a:buClr>
                <a:prstClr val="white"/>
              </a:buClr>
              <a:buSzPts val="2400"/>
            </a:pPr>
            <a:r>
              <a:rPr lang="en-US" altLang="zh-CN" sz="3600" b="1" dirty="0">
                <a:solidFill>
                  <a:prstClr val="white"/>
                </a:solidFill>
                <a:latin typeface="PMingLiU" panose="02020500000000000000" pitchFamily="18" charset="-120"/>
                <a:ea typeface="PMingLiU" panose="02020500000000000000" pitchFamily="18" charset="-120"/>
              </a:rPr>
              <a:t>		Christ’s resurrection was foundation.</a:t>
            </a:r>
          </a:p>
          <a:p>
            <a:pPr>
              <a:spcBef>
                <a:spcPts val="600"/>
              </a:spcBef>
              <a:spcAft>
                <a:spcPts val="600"/>
              </a:spcAft>
              <a:buClr>
                <a:prstClr val="white"/>
              </a:buClr>
              <a:buSzPts val="2400"/>
            </a:pPr>
            <a:endParaRPr lang="en-US" altLang="zh-CN" sz="3600" b="1" dirty="0">
              <a:solidFill>
                <a:prstClr val="white"/>
              </a:solidFill>
              <a:latin typeface="PMingLiU" panose="02020500000000000000" pitchFamily="18" charset="-120"/>
              <a:ea typeface="PMingLiU" panose="02020500000000000000" pitchFamily="18" charset="-120"/>
            </a:endParaRPr>
          </a:p>
          <a:p>
            <a:pPr>
              <a:spcBef>
                <a:spcPts val="600"/>
              </a:spcBef>
              <a:spcAft>
                <a:spcPts val="600"/>
              </a:spcAft>
              <a:buClr>
                <a:prstClr val="white"/>
              </a:buClr>
              <a:buSzPts val="2400"/>
            </a:pPr>
            <a:r>
              <a:rPr lang="zh-CN" altLang="en-US" sz="3600" b="1" dirty="0">
                <a:solidFill>
                  <a:prstClr val="white"/>
                </a:solidFill>
                <a:latin typeface="PMingLiU" panose="02020500000000000000" pitchFamily="18" charset="-120"/>
                <a:ea typeface="PMingLiU" panose="02020500000000000000" pitchFamily="18" charset="-120"/>
              </a:rPr>
              <a:t>二、我们的复活按次序。</a:t>
            </a:r>
          </a:p>
          <a:p>
            <a:pPr>
              <a:spcBef>
                <a:spcPts val="600"/>
              </a:spcBef>
              <a:spcAft>
                <a:spcPts val="600"/>
              </a:spcAft>
              <a:buClr>
                <a:prstClr val="white"/>
              </a:buClr>
              <a:buSzPts val="2400"/>
            </a:pPr>
            <a:r>
              <a:rPr lang="en-US" altLang="zh-CN" sz="3600" b="1" dirty="0">
                <a:solidFill>
                  <a:prstClr val="white"/>
                </a:solidFill>
                <a:latin typeface="PMingLiU" panose="02020500000000000000" pitchFamily="18" charset="-120"/>
                <a:ea typeface="PMingLiU" panose="02020500000000000000" pitchFamily="18" charset="-120"/>
              </a:rPr>
              <a:t>		Our resurrection will be in order.</a:t>
            </a:r>
          </a:p>
          <a:p>
            <a:pPr>
              <a:spcBef>
                <a:spcPts val="600"/>
              </a:spcBef>
              <a:spcAft>
                <a:spcPts val="600"/>
              </a:spcAft>
              <a:buClr>
                <a:prstClr val="white"/>
              </a:buClr>
              <a:buSzPts val="2400"/>
            </a:pPr>
            <a:endParaRPr lang="en-US" altLang="zh-CN" sz="3600" b="1" dirty="0">
              <a:solidFill>
                <a:prstClr val="white"/>
              </a:solidFill>
              <a:latin typeface="PMingLiU" panose="02020500000000000000" pitchFamily="18" charset="-120"/>
              <a:ea typeface="PMingLiU" panose="02020500000000000000" pitchFamily="18" charset="-120"/>
            </a:endParaRPr>
          </a:p>
        </p:txBody>
      </p:sp>
    </p:spTree>
    <p:extLst>
      <p:ext uri="{BB962C8B-B14F-4D97-AF65-F5344CB8AC3E}">
        <p14:creationId xmlns:p14="http://schemas.microsoft.com/office/powerpoint/2010/main" val="336115532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440"/>
        <p:cNvGrpSpPr/>
        <p:nvPr/>
      </p:nvGrpSpPr>
      <p:grpSpPr>
        <a:xfrm>
          <a:off x="0" y="0"/>
          <a:ext cx="0" cy="0"/>
          <a:chOff x="0" y="0"/>
          <a:chExt cx="0" cy="0"/>
        </a:xfrm>
      </p:grpSpPr>
      <p:sp>
        <p:nvSpPr>
          <p:cNvPr id="441" name="Google Shape;441;p73"/>
          <p:cNvSpPr/>
          <p:nvPr/>
        </p:nvSpPr>
        <p:spPr>
          <a:xfrm>
            <a:off x="1" y="0"/>
            <a:ext cx="9016999" cy="6000750"/>
          </a:xfrm>
          <a:prstGeom prst="rect">
            <a:avLst/>
          </a:prstGeom>
          <a:noFill/>
          <a:ln>
            <a:noFill/>
          </a:ln>
        </p:spPr>
        <p:txBody>
          <a:bodyPr spcFirstLastPara="1" wrap="square" lIns="91425" tIns="45700" rIns="91425" bIns="45700" anchor="t" anchorCtr="0">
            <a:noAutofit/>
          </a:bodyPr>
          <a:lstStyle/>
          <a:p>
            <a:pPr>
              <a:spcBef>
                <a:spcPts val="600"/>
              </a:spcBef>
              <a:spcAft>
                <a:spcPts val="600"/>
              </a:spcAft>
              <a:buClr>
                <a:prstClr val="white"/>
              </a:buClr>
              <a:buSzPts val="2400"/>
            </a:pPr>
            <a:r>
              <a:rPr lang="en-US" altLang="zh-CN" sz="3600" b="1" dirty="0">
                <a:solidFill>
                  <a:prstClr val="white"/>
                </a:solidFill>
                <a:latin typeface="PMingLiU" panose="02020500000000000000" pitchFamily="18" charset="-120"/>
                <a:ea typeface="PMingLiU" panose="02020500000000000000" pitchFamily="18" charset="-120"/>
              </a:rPr>
              <a:t>15:23 	</a:t>
            </a:r>
            <a:r>
              <a:rPr lang="zh-CN" altLang="en-US" sz="3600" b="1" dirty="0">
                <a:solidFill>
                  <a:prstClr val="white"/>
                </a:solidFill>
                <a:latin typeface="PMingLiU" panose="02020500000000000000" pitchFamily="18" charset="-120"/>
                <a:ea typeface="PMingLiU" panose="02020500000000000000" pitchFamily="18" charset="-120"/>
              </a:rPr>
              <a:t>但各人是按着自己的次序复活：初熟的果子是基督；以后，在他来的时候，是那些属基督的。</a:t>
            </a:r>
          </a:p>
          <a:p>
            <a:pPr>
              <a:spcBef>
                <a:spcPts val="600"/>
              </a:spcBef>
              <a:spcAft>
                <a:spcPts val="600"/>
              </a:spcAft>
              <a:buClr>
                <a:prstClr val="white"/>
              </a:buClr>
              <a:buSzPts val="2400"/>
            </a:pPr>
            <a:r>
              <a:rPr lang="en-US" altLang="zh-CN" sz="3600" b="1" dirty="0">
                <a:solidFill>
                  <a:prstClr val="white"/>
                </a:solidFill>
                <a:latin typeface="PMingLiU" panose="02020500000000000000" pitchFamily="18" charset="-120"/>
                <a:ea typeface="PMingLiU" panose="02020500000000000000" pitchFamily="18" charset="-120"/>
              </a:rPr>
              <a:t>			But each in his own order: Christ the </a:t>
            </a:r>
            <a:r>
              <a:rPr lang="en-US" altLang="zh-CN" sz="3600" b="1" dirty="0" err="1">
                <a:solidFill>
                  <a:prstClr val="white"/>
                </a:solidFill>
                <a:latin typeface="PMingLiU" panose="02020500000000000000" pitchFamily="18" charset="-120"/>
                <a:ea typeface="PMingLiU" panose="02020500000000000000" pitchFamily="18" charset="-120"/>
              </a:rPr>
              <a:t>firstfruits</a:t>
            </a:r>
            <a:r>
              <a:rPr lang="en-US" altLang="zh-CN" sz="3600" b="1" dirty="0">
                <a:solidFill>
                  <a:prstClr val="white"/>
                </a:solidFill>
                <a:latin typeface="PMingLiU" panose="02020500000000000000" pitchFamily="18" charset="-120"/>
                <a:ea typeface="PMingLiU" panose="02020500000000000000" pitchFamily="18" charset="-120"/>
              </a:rPr>
              <a:t>, then at his coming those who belong to Christ.</a:t>
            </a:r>
          </a:p>
        </p:txBody>
      </p:sp>
    </p:spTree>
    <p:extLst>
      <p:ext uri="{BB962C8B-B14F-4D97-AF65-F5344CB8AC3E}">
        <p14:creationId xmlns:p14="http://schemas.microsoft.com/office/powerpoint/2010/main" val="37129805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440"/>
        <p:cNvGrpSpPr/>
        <p:nvPr/>
      </p:nvGrpSpPr>
      <p:grpSpPr>
        <a:xfrm>
          <a:off x="0" y="0"/>
          <a:ext cx="0" cy="0"/>
          <a:chOff x="0" y="0"/>
          <a:chExt cx="0" cy="0"/>
        </a:xfrm>
      </p:grpSpPr>
      <p:sp>
        <p:nvSpPr>
          <p:cNvPr id="441" name="Google Shape;441;p73"/>
          <p:cNvSpPr/>
          <p:nvPr/>
        </p:nvSpPr>
        <p:spPr>
          <a:xfrm>
            <a:off x="1" y="0"/>
            <a:ext cx="9042399" cy="6000750"/>
          </a:xfrm>
          <a:prstGeom prst="rect">
            <a:avLst/>
          </a:prstGeom>
          <a:noFill/>
          <a:ln>
            <a:noFill/>
          </a:ln>
        </p:spPr>
        <p:txBody>
          <a:bodyPr spcFirstLastPara="1" wrap="square" lIns="91425" tIns="45700" rIns="91425" bIns="45700" anchor="t" anchorCtr="0">
            <a:noAutofit/>
          </a:bodyPr>
          <a:lstStyle/>
          <a:p>
            <a:pPr>
              <a:spcBef>
                <a:spcPts val="600"/>
              </a:spcBef>
              <a:spcAft>
                <a:spcPts val="600"/>
              </a:spcAft>
              <a:buClr>
                <a:prstClr val="white"/>
              </a:buClr>
              <a:buSzPts val="2400"/>
            </a:pPr>
            <a:r>
              <a:rPr lang="en-US" altLang="zh-CN" sz="3600" b="1" dirty="0">
                <a:solidFill>
                  <a:prstClr val="white"/>
                </a:solidFill>
                <a:latin typeface="PMingLiU" panose="02020500000000000000" pitchFamily="18" charset="-120"/>
                <a:ea typeface="PMingLiU" panose="02020500000000000000" pitchFamily="18" charset="-120"/>
              </a:rPr>
              <a:t>15:24 	</a:t>
            </a:r>
            <a:r>
              <a:rPr lang="zh-CN" altLang="en-US" sz="3600" b="1" dirty="0">
                <a:solidFill>
                  <a:prstClr val="white"/>
                </a:solidFill>
                <a:latin typeface="PMingLiU" panose="02020500000000000000" pitchFamily="18" charset="-120"/>
                <a:ea typeface="PMingLiU" panose="02020500000000000000" pitchFamily="18" charset="-120"/>
              </a:rPr>
              <a:t>再后，末期到了，那时基督既将一切执政的、掌权的、有能的都毁灭了，就把国交与父　神。</a:t>
            </a:r>
          </a:p>
          <a:p>
            <a:pPr>
              <a:spcBef>
                <a:spcPts val="600"/>
              </a:spcBef>
              <a:spcAft>
                <a:spcPts val="600"/>
              </a:spcAft>
              <a:buClr>
                <a:prstClr val="white"/>
              </a:buClr>
              <a:buSzPts val="2400"/>
            </a:pPr>
            <a:r>
              <a:rPr lang="en-US" altLang="zh-CN" sz="3600" b="1" dirty="0">
                <a:solidFill>
                  <a:prstClr val="white"/>
                </a:solidFill>
                <a:latin typeface="PMingLiU" panose="02020500000000000000" pitchFamily="18" charset="-120"/>
                <a:ea typeface="PMingLiU" panose="02020500000000000000" pitchFamily="18" charset="-120"/>
              </a:rPr>
              <a:t>			Then comes the end, when he delivers the kingdom to God the Father after destroying every rule and every authority and power.</a:t>
            </a:r>
          </a:p>
        </p:txBody>
      </p:sp>
    </p:spTree>
    <p:extLst>
      <p:ext uri="{BB962C8B-B14F-4D97-AF65-F5344CB8AC3E}">
        <p14:creationId xmlns:p14="http://schemas.microsoft.com/office/powerpoint/2010/main" val="21964325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440"/>
        <p:cNvGrpSpPr/>
        <p:nvPr/>
      </p:nvGrpSpPr>
      <p:grpSpPr>
        <a:xfrm>
          <a:off x="0" y="0"/>
          <a:ext cx="0" cy="0"/>
          <a:chOff x="0" y="0"/>
          <a:chExt cx="0" cy="0"/>
        </a:xfrm>
      </p:grpSpPr>
      <p:sp>
        <p:nvSpPr>
          <p:cNvPr id="441" name="Google Shape;441;p73"/>
          <p:cNvSpPr/>
          <p:nvPr/>
        </p:nvSpPr>
        <p:spPr>
          <a:xfrm>
            <a:off x="1" y="0"/>
            <a:ext cx="9016999" cy="6000750"/>
          </a:xfrm>
          <a:prstGeom prst="rect">
            <a:avLst/>
          </a:prstGeom>
          <a:noFill/>
          <a:ln>
            <a:noFill/>
          </a:ln>
        </p:spPr>
        <p:txBody>
          <a:bodyPr spcFirstLastPara="1" wrap="square" lIns="91425" tIns="45700" rIns="91425" bIns="45700" anchor="t" anchorCtr="0">
            <a:noAutofit/>
          </a:bodyPr>
          <a:lstStyle/>
          <a:p>
            <a:pPr>
              <a:spcBef>
                <a:spcPts val="600"/>
              </a:spcBef>
              <a:spcAft>
                <a:spcPts val="600"/>
              </a:spcAft>
              <a:buClr>
                <a:prstClr val="white"/>
              </a:buClr>
              <a:buSzPts val="2400"/>
            </a:pPr>
            <a:r>
              <a:rPr lang="en-US" altLang="zh-CN" sz="3600" b="1" dirty="0">
                <a:solidFill>
                  <a:srgbClr val="FFFF00"/>
                </a:solidFill>
                <a:latin typeface="PMingLiU" panose="02020500000000000000" pitchFamily="18" charset="-120"/>
                <a:ea typeface="PMingLiU" panose="02020500000000000000" pitchFamily="18" charset="-120"/>
              </a:rPr>
              <a:t>1</a:t>
            </a:r>
            <a:r>
              <a:rPr lang="zh-CN" altLang="en-US" sz="3600" b="1" dirty="0">
                <a:solidFill>
                  <a:srgbClr val="FFFF00"/>
                </a:solidFill>
                <a:latin typeface="PMingLiU" panose="02020500000000000000" pitchFamily="18" charset="-120"/>
                <a:ea typeface="PMingLiU" panose="02020500000000000000" pitchFamily="18" charset="-120"/>
              </a:rPr>
              <a:t>、第一轮的复活。</a:t>
            </a:r>
            <a:endParaRPr lang="en-US" altLang="zh-CN" sz="3600" b="1" dirty="0">
              <a:solidFill>
                <a:srgbClr val="FFFF00"/>
              </a:solidFill>
              <a:latin typeface="PMingLiU" panose="02020500000000000000" pitchFamily="18" charset="-120"/>
              <a:ea typeface="PMingLiU" panose="02020500000000000000" pitchFamily="18" charset="-120"/>
            </a:endParaRPr>
          </a:p>
          <a:p>
            <a:pPr>
              <a:spcBef>
                <a:spcPts val="600"/>
              </a:spcBef>
              <a:spcAft>
                <a:spcPts val="600"/>
              </a:spcAft>
              <a:buClr>
                <a:prstClr val="white"/>
              </a:buClr>
              <a:buSzPts val="2400"/>
            </a:pPr>
            <a:r>
              <a:rPr lang="en-US" altLang="zh-CN" sz="3600" b="1" dirty="0">
                <a:solidFill>
                  <a:srgbClr val="FFFF00"/>
                </a:solidFill>
                <a:latin typeface="PMingLiU" panose="02020500000000000000" pitchFamily="18" charset="-120"/>
                <a:ea typeface="PMingLiU" panose="02020500000000000000" pitchFamily="18" charset="-120"/>
              </a:rPr>
              <a:t>	First round of resurrection</a:t>
            </a:r>
          </a:p>
        </p:txBody>
      </p:sp>
    </p:spTree>
    <p:extLst>
      <p:ext uri="{BB962C8B-B14F-4D97-AF65-F5344CB8AC3E}">
        <p14:creationId xmlns:p14="http://schemas.microsoft.com/office/powerpoint/2010/main" val="171307505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440"/>
        <p:cNvGrpSpPr/>
        <p:nvPr/>
      </p:nvGrpSpPr>
      <p:grpSpPr>
        <a:xfrm>
          <a:off x="0" y="0"/>
          <a:ext cx="0" cy="0"/>
          <a:chOff x="0" y="0"/>
          <a:chExt cx="0" cy="0"/>
        </a:xfrm>
      </p:grpSpPr>
      <p:sp>
        <p:nvSpPr>
          <p:cNvPr id="441" name="Google Shape;441;p73"/>
          <p:cNvSpPr/>
          <p:nvPr/>
        </p:nvSpPr>
        <p:spPr>
          <a:xfrm>
            <a:off x="1" y="0"/>
            <a:ext cx="9042399" cy="6000750"/>
          </a:xfrm>
          <a:prstGeom prst="rect">
            <a:avLst/>
          </a:prstGeom>
          <a:noFill/>
          <a:ln>
            <a:noFill/>
          </a:ln>
        </p:spPr>
        <p:txBody>
          <a:bodyPr spcFirstLastPara="1" wrap="square" lIns="91425" tIns="45700" rIns="91425" bIns="45700" anchor="t" anchorCtr="0">
            <a:noAutofit/>
          </a:bodyPr>
          <a:lstStyle/>
          <a:p>
            <a:pPr>
              <a:spcBef>
                <a:spcPts val="600"/>
              </a:spcBef>
              <a:spcAft>
                <a:spcPts val="600"/>
              </a:spcAft>
              <a:buClr>
                <a:prstClr val="white"/>
              </a:buClr>
              <a:buSzPts val="2400"/>
            </a:pPr>
            <a:r>
              <a:rPr lang="zh-CN" altLang="en-US" sz="3600" b="1" dirty="0">
                <a:solidFill>
                  <a:prstClr val="white"/>
                </a:solidFill>
                <a:latin typeface="PMingLiU" panose="02020500000000000000" pitchFamily="18" charset="-120"/>
                <a:ea typeface="PMingLiU" panose="02020500000000000000" pitchFamily="18" charset="-120"/>
              </a:rPr>
              <a:t>启示录 </a:t>
            </a:r>
            <a:r>
              <a:rPr lang="en-US" altLang="zh-CN" sz="3600" b="1" dirty="0">
                <a:solidFill>
                  <a:prstClr val="white"/>
                </a:solidFill>
                <a:latin typeface="PMingLiU" panose="02020500000000000000" pitchFamily="18" charset="-120"/>
                <a:ea typeface="PMingLiU" panose="02020500000000000000" pitchFamily="18" charset="-120"/>
              </a:rPr>
              <a:t>/ Revelations </a:t>
            </a:r>
          </a:p>
          <a:p>
            <a:pPr>
              <a:spcBef>
                <a:spcPts val="600"/>
              </a:spcBef>
              <a:spcAft>
                <a:spcPts val="600"/>
              </a:spcAft>
              <a:buClr>
                <a:prstClr val="white"/>
              </a:buClr>
              <a:buSzPts val="2400"/>
            </a:pPr>
            <a:r>
              <a:rPr lang="en-US" altLang="zh-CN" sz="3600" b="1" dirty="0">
                <a:solidFill>
                  <a:prstClr val="white"/>
                </a:solidFill>
                <a:latin typeface="PMingLiU" panose="02020500000000000000" pitchFamily="18" charset="-120"/>
                <a:ea typeface="PMingLiU" panose="02020500000000000000" pitchFamily="18" charset="-120"/>
              </a:rPr>
              <a:t>20:4a	 </a:t>
            </a:r>
            <a:r>
              <a:rPr lang="zh-CN" altLang="en-US" sz="3600" b="1" dirty="0">
                <a:solidFill>
                  <a:prstClr val="white"/>
                </a:solidFill>
                <a:latin typeface="PMingLiU" panose="02020500000000000000" pitchFamily="18" charset="-120"/>
                <a:ea typeface="PMingLiU" panose="02020500000000000000" pitchFamily="18" charset="-120"/>
              </a:rPr>
              <a:t>我又看见几个宝座，也有坐在上面的，并有审判的权柄赐给他们。我又看见那些因为给耶稣作见证，并为上帝之道被斩者的灵魂，</a:t>
            </a:r>
          </a:p>
          <a:p>
            <a:pPr>
              <a:spcBef>
                <a:spcPts val="600"/>
              </a:spcBef>
              <a:spcAft>
                <a:spcPts val="600"/>
              </a:spcAft>
              <a:buClr>
                <a:prstClr val="white"/>
              </a:buClr>
              <a:buSzPts val="2400"/>
            </a:pPr>
            <a:r>
              <a:rPr lang="en-US" altLang="zh-CN" sz="3600" b="1" dirty="0">
                <a:solidFill>
                  <a:prstClr val="white"/>
                </a:solidFill>
                <a:latin typeface="PMingLiU" panose="02020500000000000000" pitchFamily="18" charset="-120"/>
                <a:ea typeface="PMingLiU" panose="02020500000000000000" pitchFamily="18" charset="-120"/>
              </a:rPr>
              <a:t>			Then I saw thrones, and seated on them were those to whom the authority to judge was committed. Also I saw the souls of those who had been beheaded for the testimony of Jesus and for the word of God, </a:t>
            </a:r>
            <a:endParaRPr lang="zh-CN" altLang="en-US" sz="3600" b="1" dirty="0">
              <a:solidFill>
                <a:prstClr val="white"/>
              </a:solidFill>
              <a:latin typeface="PMingLiU" panose="02020500000000000000" pitchFamily="18" charset="-120"/>
              <a:ea typeface="PMingLiU" panose="02020500000000000000" pitchFamily="18" charset="-120"/>
            </a:endParaRPr>
          </a:p>
        </p:txBody>
      </p:sp>
    </p:spTree>
    <p:extLst>
      <p:ext uri="{BB962C8B-B14F-4D97-AF65-F5344CB8AC3E}">
        <p14:creationId xmlns:p14="http://schemas.microsoft.com/office/powerpoint/2010/main" val="312718917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440"/>
        <p:cNvGrpSpPr/>
        <p:nvPr/>
      </p:nvGrpSpPr>
      <p:grpSpPr>
        <a:xfrm>
          <a:off x="0" y="0"/>
          <a:ext cx="0" cy="0"/>
          <a:chOff x="0" y="0"/>
          <a:chExt cx="0" cy="0"/>
        </a:xfrm>
      </p:grpSpPr>
      <p:sp>
        <p:nvSpPr>
          <p:cNvPr id="441" name="Google Shape;441;p73"/>
          <p:cNvSpPr/>
          <p:nvPr/>
        </p:nvSpPr>
        <p:spPr>
          <a:xfrm>
            <a:off x="1" y="0"/>
            <a:ext cx="9042399" cy="6000750"/>
          </a:xfrm>
          <a:prstGeom prst="rect">
            <a:avLst/>
          </a:prstGeom>
          <a:noFill/>
          <a:ln>
            <a:noFill/>
          </a:ln>
        </p:spPr>
        <p:txBody>
          <a:bodyPr spcFirstLastPara="1" wrap="square" lIns="91425" tIns="45700" rIns="91425" bIns="45700" anchor="t" anchorCtr="0">
            <a:noAutofit/>
          </a:bodyPr>
          <a:lstStyle/>
          <a:p>
            <a:pPr>
              <a:spcBef>
                <a:spcPts val="600"/>
              </a:spcBef>
              <a:spcAft>
                <a:spcPts val="600"/>
              </a:spcAft>
              <a:buClr>
                <a:prstClr val="white"/>
              </a:buClr>
              <a:buSzPts val="2400"/>
            </a:pPr>
            <a:r>
              <a:rPr lang="zh-CN" altLang="en-US" sz="3600" b="1" dirty="0">
                <a:solidFill>
                  <a:prstClr val="white"/>
                </a:solidFill>
                <a:latin typeface="PMingLiU" panose="02020500000000000000" pitchFamily="18" charset="-120"/>
                <a:ea typeface="PMingLiU" panose="02020500000000000000" pitchFamily="18" charset="-120"/>
              </a:rPr>
              <a:t>启示录 </a:t>
            </a:r>
            <a:r>
              <a:rPr lang="en-US" altLang="zh-CN" sz="3600" b="1" dirty="0">
                <a:solidFill>
                  <a:prstClr val="white"/>
                </a:solidFill>
                <a:latin typeface="PMingLiU" panose="02020500000000000000" pitchFamily="18" charset="-120"/>
                <a:ea typeface="PMingLiU" panose="02020500000000000000" pitchFamily="18" charset="-120"/>
              </a:rPr>
              <a:t>/ Revelations </a:t>
            </a:r>
          </a:p>
          <a:p>
            <a:pPr>
              <a:spcBef>
                <a:spcPts val="600"/>
              </a:spcBef>
              <a:spcAft>
                <a:spcPts val="600"/>
              </a:spcAft>
              <a:buClr>
                <a:prstClr val="white"/>
              </a:buClr>
              <a:buSzPts val="2400"/>
            </a:pPr>
            <a:r>
              <a:rPr lang="en-US" altLang="zh-CN" sz="3600" b="1" dirty="0">
                <a:solidFill>
                  <a:prstClr val="white"/>
                </a:solidFill>
                <a:latin typeface="PMingLiU" panose="02020500000000000000" pitchFamily="18" charset="-120"/>
                <a:ea typeface="PMingLiU" panose="02020500000000000000" pitchFamily="18" charset="-120"/>
              </a:rPr>
              <a:t>20:4b 	</a:t>
            </a:r>
            <a:r>
              <a:rPr lang="zh-CN" altLang="en-US" sz="3600" b="1" dirty="0">
                <a:solidFill>
                  <a:prstClr val="white"/>
                </a:solidFill>
                <a:latin typeface="PMingLiU" panose="02020500000000000000" pitchFamily="18" charset="-120"/>
                <a:ea typeface="PMingLiU" panose="02020500000000000000" pitchFamily="18" charset="-120"/>
              </a:rPr>
              <a:t>和那没有拜过兽与兽像，也没有在额上和手上受过他印记之人的灵魂，他们都复活了，与基督一同作王一千年。</a:t>
            </a:r>
          </a:p>
          <a:p>
            <a:pPr>
              <a:spcBef>
                <a:spcPts val="600"/>
              </a:spcBef>
              <a:spcAft>
                <a:spcPts val="600"/>
              </a:spcAft>
              <a:buClr>
                <a:prstClr val="white"/>
              </a:buClr>
              <a:buSzPts val="2400"/>
            </a:pPr>
            <a:r>
              <a:rPr lang="en-US" altLang="zh-CN" sz="3600" b="1" dirty="0">
                <a:solidFill>
                  <a:prstClr val="white"/>
                </a:solidFill>
                <a:latin typeface="PMingLiU" panose="02020500000000000000" pitchFamily="18" charset="-120"/>
                <a:ea typeface="PMingLiU" panose="02020500000000000000" pitchFamily="18" charset="-120"/>
              </a:rPr>
              <a:t>			and those who had not worshiped the beast or its image and had not received its mark on their foreheads or their hands. They came to life and reigned with Christ for a thousand years.</a:t>
            </a:r>
          </a:p>
          <a:p>
            <a:pPr>
              <a:spcBef>
                <a:spcPts val="600"/>
              </a:spcBef>
              <a:spcAft>
                <a:spcPts val="600"/>
              </a:spcAft>
              <a:buClr>
                <a:prstClr val="white"/>
              </a:buClr>
              <a:buSzPts val="2400"/>
            </a:pPr>
            <a:endParaRPr lang="zh-CN" altLang="en-US" sz="3600" b="1" dirty="0">
              <a:solidFill>
                <a:prstClr val="white"/>
              </a:solidFill>
              <a:latin typeface="PMingLiU" panose="02020500000000000000" pitchFamily="18" charset="-120"/>
              <a:ea typeface="PMingLiU" panose="02020500000000000000" pitchFamily="18" charset="-120"/>
            </a:endParaRPr>
          </a:p>
        </p:txBody>
      </p:sp>
    </p:spTree>
    <p:extLst>
      <p:ext uri="{BB962C8B-B14F-4D97-AF65-F5344CB8AC3E}">
        <p14:creationId xmlns:p14="http://schemas.microsoft.com/office/powerpoint/2010/main" val="343262884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440"/>
        <p:cNvGrpSpPr/>
        <p:nvPr/>
      </p:nvGrpSpPr>
      <p:grpSpPr>
        <a:xfrm>
          <a:off x="0" y="0"/>
          <a:ext cx="0" cy="0"/>
          <a:chOff x="0" y="0"/>
          <a:chExt cx="0" cy="0"/>
        </a:xfrm>
      </p:grpSpPr>
      <p:sp>
        <p:nvSpPr>
          <p:cNvPr id="441" name="Google Shape;441;p73"/>
          <p:cNvSpPr/>
          <p:nvPr/>
        </p:nvSpPr>
        <p:spPr>
          <a:xfrm>
            <a:off x="1" y="0"/>
            <a:ext cx="9042399" cy="6858000"/>
          </a:xfrm>
          <a:prstGeom prst="rect">
            <a:avLst/>
          </a:prstGeom>
          <a:noFill/>
          <a:ln>
            <a:noFill/>
          </a:ln>
        </p:spPr>
        <p:txBody>
          <a:bodyPr spcFirstLastPara="1" wrap="square" lIns="91425" tIns="45700" rIns="91425" bIns="45700" anchor="t" anchorCtr="0">
            <a:noAutofit/>
          </a:bodyPr>
          <a:lstStyle/>
          <a:p>
            <a:pPr>
              <a:spcBef>
                <a:spcPts val="600"/>
              </a:spcBef>
              <a:spcAft>
                <a:spcPts val="600"/>
              </a:spcAft>
              <a:buClr>
                <a:prstClr val="white"/>
              </a:buClr>
              <a:buSzPts val="2400"/>
            </a:pPr>
            <a:r>
              <a:rPr lang="en-US" altLang="zh-CN" sz="3600" b="1" dirty="0">
                <a:solidFill>
                  <a:prstClr val="white"/>
                </a:solidFill>
                <a:latin typeface="PMingLiU" panose="02020500000000000000" pitchFamily="18" charset="-120"/>
                <a:ea typeface="PMingLiU" panose="02020500000000000000" pitchFamily="18" charset="-120"/>
              </a:rPr>
              <a:t>20:5	 </a:t>
            </a:r>
            <a:r>
              <a:rPr lang="zh-CN" altLang="en-US" sz="3600" b="1" dirty="0">
                <a:solidFill>
                  <a:prstClr val="white"/>
                </a:solidFill>
                <a:latin typeface="PMingLiU" panose="02020500000000000000" pitchFamily="18" charset="-120"/>
                <a:ea typeface="PMingLiU" panose="02020500000000000000" pitchFamily="18" charset="-120"/>
              </a:rPr>
              <a:t>这是头一次的复活。（其余的死人还没有复活，直等那一千年完了。）</a:t>
            </a:r>
          </a:p>
          <a:p>
            <a:pPr>
              <a:spcBef>
                <a:spcPts val="600"/>
              </a:spcBef>
              <a:spcAft>
                <a:spcPts val="600"/>
              </a:spcAft>
              <a:buClr>
                <a:prstClr val="white"/>
              </a:buClr>
              <a:buSzPts val="2400"/>
            </a:pPr>
            <a:r>
              <a:rPr lang="en-US" altLang="zh-CN" sz="3600" b="1" dirty="0">
                <a:solidFill>
                  <a:prstClr val="white"/>
                </a:solidFill>
                <a:latin typeface="PMingLiU" panose="02020500000000000000" pitchFamily="18" charset="-120"/>
                <a:ea typeface="PMingLiU" panose="02020500000000000000" pitchFamily="18" charset="-120"/>
              </a:rPr>
              <a:t>		The rest of the dead did not come to life until the thousand years were ended. This is the first resurrection.</a:t>
            </a:r>
          </a:p>
        </p:txBody>
      </p:sp>
    </p:spTree>
    <p:extLst>
      <p:ext uri="{BB962C8B-B14F-4D97-AF65-F5344CB8AC3E}">
        <p14:creationId xmlns:p14="http://schemas.microsoft.com/office/powerpoint/2010/main" val="329298588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440"/>
        <p:cNvGrpSpPr/>
        <p:nvPr/>
      </p:nvGrpSpPr>
      <p:grpSpPr>
        <a:xfrm>
          <a:off x="0" y="0"/>
          <a:ext cx="0" cy="0"/>
          <a:chOff x="0" y="0"/>
          <a:chExt cx="0" cy="0"/>
        </a:xfrm>
      </p:grpSpPr>
      <p:sp>
        <p:nvSpPr>
          <p:cNvPr id="441" name="Google Shape;441;p73"/>
          <p:cNvSpPr/>
          <p:nvPr/>
        </p:nvSpPr>
        <p:spPr>
          <a:xfrm>
            <a:off x="1" y="0"/>
            <a:ext cx="9016999" cy="6000750"/>
          </a:xfrm>
          <a:prstGeom prst="rect">
            <a:avLst/>
          </a:prstGeom>
          <a:noFill/>
          <a:ln>
            <a:noFill/>
          </a:ln>
        </p:spPr>
        <p:txBody>
          <a:bodyPr spcFirstLastPara="1" wrap="square" lIns="91425" tIns="45700" rIns="91425" bIns="45700" anchor="t" anchorCtr="0">
            <a:noAutofit/>
          </a:bodyPr>
          <a:lstStyle/>
          <a:p>
            <a:pPr>
              <a:spcBef>
                <a:spcPts val="600"/>
              </a:spcBef>
              <a:spcAft>
                <a:spcPts val="600"/>
              </a:spcAft>
              <a:buClr>
                <a:prstClr val="white"/>
              </a:buClr>
              <a:buSzPts val="2400"/>
            </a:pPr>
            <a:r>
              <a:rPr lang="en-US" altLang="zh-CN" sz="3600" b="1" dirty="0">
                <a:solidFill>
                  <a:srgbClr val="FFFF00"/>
                </a:solidFill>
                <a:latin typeface="PMingLiU" panose="02020500000000000000" pitchFamily="18" charset="-120"/>
                <a:ea typeface="PMingLiU" panose="02020500000000000000" pitchFamily="18" charset="-120"/>
              </a:rPr>
              <a:t>1</a:t>
            </a:r>
            <a:r>
              <a:rPr lang="zh-CN" altLang="en-US" sz="3600" b="1" dirty="0">
                <a:solidFill>
                  <a:srgbClr val="FFFF00"/>
                </a:solidFill>
                <a:latin typeface="PMingLiU" panose="02020500000000000000" pitchFamily="18" charset="-120"/>
                <a:ea typeface="PMingLiU" panose="02020500000000000000" pitchFamily="18" charset="-120"/>
              </a:rPr>
              <a:t>、第一轮的复活。</a:t>
            </a:r>
            <a:endParaRPr lang="en-US" altLang="zh-CN" sz="3600" b="1" dirty="0">
              <a:solidFill>
                <a:srgbClr val="FFFF00"/>
              </a:solidFill>
              <a:latin typeface="PMingLiU" panose="02020500000000000000" pitchFamily="18" charset="-120"/>
              <a:ea typeface="PMingLiU" panose="02020500000000000000" pitchFamily="18" charset="-120"/>
            </a:endParaRPr>
          </a:p>
          <a:p>
            <a:pPr>
              <a:spcBef>
                <a:spcPts val="600"/>
              </a:spcBef>
              <a:spcAft>
                <a:spcPts val="600"/>
              </a:spcAft>
              <a:buClr>
                <a:prstClr val="white"/>
              </a:buClr>
              <a:buSzPts val="2400"/>
            </a:pPr>
            <a:r>
              <a:rPr lang="en-US" altLang="zh-CN" sz="3600" b="1" dirty="0">
                <a:solidFill>
                  <a:srgbClr val="FFFF00"/>
                </a:solidFill>
                <a:latin typeface="PMingLiU" panose="02020500000000000000" pitchFamily="18" charset="-120"/>
                <a:ea typeface="PMingLiU" panose="02020500000000000000" pitchFamily="18" charset="-120"/>
              </a:rPr>
              <a:t>	First round of resurrection</a:t>
            </a:r>
          </a:p>
          <a:p>
            <a:pPr>
              <a:spcBef>
                <a:spcPts val="600"/>
              </a:spcBef>
              <a:spcAft>
                <a:spcPts val="600"/>
              </a:spcAft>
              <a:buClr>
                <a:prstClr val="white"/>
              </a:buClr>
              <a:buSzPts val="2400"/>
            </a:pPr>
            <a:endParaRPr lang="en-US" altLang="zh-CN" sz="3600" b="1" dirty="0">
              <a:solidFill>
                <a:srgbClr val="FFFF00"/>
              </a:solidFill>
              <a:latin typeface="PMingLiU" panose="02020500000000000000" pitchFamily="18" charset="-120"/>
              <a:ea typeface="PMingLiU" panose="02020500000000000000" pitchFamily="18" charset="-120"/>
            </a:endParaRPr>
          </a:p>
          <a:p>
            <a:pPr>
              <a:spcBef>
                <a:spcPts val="600"/>
              </a:spcBef>
              <a:spcAft>
                <a:spcPts val="600"/>
              </a:spcAft>
              <a:buClr>
                <a:prstClr val="white"/>
              </a:buClr>
              <a:buSzPts val="2400"/>
            </a:pPr>
            <a:r>
              <a:rPr lang="en-US" altLang="zh-CN" sz="3600" b="1" dirty="0">
                <a:solidFill>
                  <a:srgbClr val="FFFF00"/>
                </a:solidFill>
                <a:latin typeface="PMingLiU" panose="02020500000000000000" pitchFamily="18" charset="-120"/>
                <a:ea typeface="PMingLiU" panose="02020500000000000000" pitchFamily="18" charset="-120"/>
              </a:rPr>
              <a:t>2</a:t>
            </a:r>
            <a:r>
              <a:rPr lang="zh-CN" altLang="en-US" sz="3600" b="1" dirty="0">
                <a:solidFill>
                  <a:srgbClr val="FFFF00"/>
                </a:solidFill>
                <a:latin typeface="PMingLiU" panose="02020500000000000000" pitchFamily="18" charset="-120"/>
                <a:ea typeface="PMingLiU" panose="02020500000000000000" pitchFamily="18" charset="-120"/>
              </a:rPr>
              <a:t>、第二轮的复活。</a:t>
            </a:r>
            <a:endParaRPr lang="en-US" altLang="zh-CN" sz="3600" b="1" dirty="0">
              <a:solidFill>
                <a:srgbClr val="FFFF00"/>
              </a:solidFill>
              <a:latin typeface="PMingLiU" panose="02020500000000000000" pitchFamily="18" charset="-120"/>
              <a:ea typeface="PMingLiU" panose="02020500000000000000" pitchFamily="18" charset="-120"/>
            </a:endParaRPr>
          </a:p>
          <a:p>
            <a:pPr>
              <a:spcBef>
                <a:spcPts val="600"/>
              </a:spcBef>
              <a:spcAft>
                <a:spcPts val="600"/>
              </a:spcAft>
              <a:buClr>
                <a:prstClr val="white"/>
              </a:buClr>
              <a:buSzPts val="2400"/>
            </a:pPr>
            <a:r>
              <a:rPr lang="en-US" altLang="zh-CN" sz="3600" b="1" dirty="0">
                <a:solidFill>
                  <a:srgbClr val="FFFF00"/>
                </a:solidFill>
                <a:latin typeface="PMingLiU" panose="02020500000000000000" pitchFamily="18" charset="-120"/>
                <a:ea typeface="PMingLiU" panose="02020500000000000000" pitchFamily="18" charset="-120"/>
              </a:rPr>
              <a:t>	Second round of resurrection</a:t>
            </a:r>
          </a:p>
          <a:p>
            <a:pPr>
              <a:spcBef>
                <a:spcPts val="600"/>
              </a:spcBef>
              <a:spcAft>
                <a:spcPts val="600"/>
              </a:spcAft>
              <a:buClr>
                <a:prstClr val="white"/>
              </a:buClr>
              <a:buSzPts val="2400"/>
            </a:pPr>
            <a:endParaRPr lang="en-US" altLang="zh-CN" sz="3600" b="1" dirty="0">
              <a:solidFill>
                <a:srgbClr val="FFFF00"/>
              </a:solidFill>
              <a:latin typeface="PMingLiU" panose="02020500000000000000" pitchFamily="18" charset="-120"/>
              <a:ea typeface="PMingLiU" panose="02020500000000000000" pitchFamily="18" charset="-120"/>
            </a:endParaRPr>
          </a:p>
        </p:txBody>
      </p:sp>
    </p:spTree>
    <p:extLst>
      <p:ext uri="{BB962C8B-B14F-4D97-AF65-F5344CB8AC3E}">
        <p14:creationId xmlns:p14="http://schemas.microsoft.com/office/powerpoint/2010/main" val="414935832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440"/>
        <p:cNvGrpSpPr/>
        <p:nvPr/>
      </p:nvGrpSpPr>
      <p:grpSpPr>
        <a:xfrm>
          <a:off x="0" y="0"/>
          <a:ext cx="0" cy="0"/>
          <a:chOff x="0" y="0"/>
          <a:chExt cx="0" cy="0"/>
        </a:xfrm>
      </p:grpSpPr>
      <p:sp>
        <p:nvSpPr>
          <p:cNvPr id="441" name="Google Shape;441;p73"/>
          <p:cNvSpPr/>
          <p:nvPr/>
        </p:nvSpPr>
        <p:spPr>
          <a:xfrm>
            <a:off x="1" y="0"/>
            <a:ext cx="9016999" cy="6000750"/>
          </a:xfrm>
          <a:prstGeom prst="rect">
            <a:avLst/>
          </a:prstGeom>
          <a:noFill/>
          <a:ln>
            <a:noFill/>
          </a:ln>
        </p:spPr>
        <p:txBody>
          <a:bodyPr spcFirstLastPara="1" wrap="square" lIns="91425" tIns="45700" rIns="91425" bIns="45700" anchor="t" anchorCtr="0">
            <a:noAutofit/>
          </a:bodyPr>
          <a:lstStyle/>
          <a:p>
            <a:pPr>
              <a:spcBef>
                <a:spcPts val="600"/>
              </a:spcBef>
              <a:spcAft>
                <a:spcPts val="600"/>
              </a:spcAft>
              <a:buClr>
                <a:prstClr val="white"/>
              </a:buClr>
              <a:buSzPts val="2400"/>
            </a:pPr>
            <a:r>
              <a:rPr lang="zh-CN" altLang="en-US" sz="3600" b="1" dirty="0">
                <a:solidFill>
                  <a:prstClr val="white"/>
                </a:solidFill>
                <a:latin typeface="PMingLiU" panose="02020500000000000000" pitchFamily="18" charset="-120"/>
                <a:ea typeface="PMingLiU" panose="02020500000000000000" pitchFamily="18" charset="-120"/>
              </a:rPr>
              <a:t>启示录 </a:t>
            </a:r>
            <a:r>
              <a:rPr lang="en-US" altLang="zh-CN" sz="3600" b="1" dirty="0">
                <a:solidFill>
                  <a:prstClr val="white"/>
                </a:solidFill>
                <a:latin typeface="PMingLiU" panose="02020500000000000000" pitchFamily="18" charset="-120"/>
                <a:ea typeface="PMingLiU" panose="02020500000000000000" pitchFamily="18" charset="-120"/>
              </a:rPr>
              <a:t>/ Revelations</a:t>
            </a:r>
          </a:p>
          <a:p>
            <a:pPr>
              <a:spcBef>
                <a:spcPts val="600"/>
              </a:spcBef>
              <a:spcAft>
                <a:spcPts val="600"/>
              </a:spcAft>
              <a:buClr>
                <a:prstClr val="white"/>
              </a:buClr>
              <a:buSzPts val="2400"/>
            </a:pPr>
            <a:r>
              <a:rPr lang="en-US" altLang="zh-CN" sz="3600" b="1" dirty="0">
                <a:solidFill>
                  <a:prstClr val="white"/>
                </a:solidFill>
                <a:latin typeface="PMingLiU" panose="02020500000000000000" pitchFamily="18" charset="-120"/>
                <a:ea typeface="PMingLiU" panose="02020500000000000000" pitchFamily="18" charset="-120"/>
              </a:rPr>
              <a:t>20:11 	</a:t>
            </a:r>
            <a:r>
              <a:rPr lang="zh-CN" altLang="en-US" sz="3600" b="1" dirty="0">
                <a:solidFill>
                  <a:prstClr val="white"/>
                </a:solidFill>
                <a:latin typeface="PMingLiU" panose="02020500000000000000" pitchFamily="18" charset="-120"/>
                <a:ea typeface="PMingLiU" panose="02020500000000000000" pitchFamily="18" charset="-120"/>
              </a:rPr>
              <a:t>我又看见一个白色的大宝座与坐在上面的；从他面前天地都逃避，再无可见之处了。</a:t>
            </a:r>
          </a:p>
          <a:p>
            <a:pPr>
              <a:spcBef>
                <a:spcPts val="600"/>
              </a:spcBef>
              <a:spcAft>
                <a:spcPts val="600"/>
              </a:spcAft>
              <a:buClr>
                <a:prstClr val="white"/>
              </a:buClr>
              <a:buSzPts val="2400"/>
            </a:pPr>
            <a:r>
              <a:rPr lang="en-US" altLang="zh-CN" sz="3600" b="1" dirty="0">
                <a:solidFill>
                  <a:prstClr val="white"/>
                </a:solidFill>
                <a:latin typeface="PMingLiU" panose="02020500000000000000" pitchFamily="18" charset="-120"/>
                <a:ea typeface="PMingLiU" panose="02020500000000000000" pitchFamily="18" charset="-120"/>
              </a:rPr>
              <a:t>		Then I saw a great white throne and him who was seated on it. From his presence earth and sky fled away, and no place was found for them.</a:t>
            </a:r>
          </a:p>
        </p:txBody>
      </p:sp>
    </p:spTree>
    <p:extLst>
      <p:ext uri="{BB962C8B-B14F-4D97-AF65-F5344CB8AC3E}">
        <p14:creationId xmlns:p14="http://schemas.microsoft.com/office/powerpoint/2010/main" val="76915455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440"/>
        <p:cNvGrpSpPr/>
        <p:nvPr/>
      </p:nvGrpSpPr>
      <p:grpSpPr>
        <a:xfrm>
          <a:off x="0" y="0"/>
          <a:ext cx="0" cy="0"/>
          <a:chOff x="0" y="0"/>
          <a:chExt cx="0" cy="0"/>
        </a:xfrm>
      </p:grpSpPr>
      <p:sp>
        <p:nvSpPr>
          <p:cNvPr id="441" name="Google Shape;441;p73"/>
          <p:cNvSpPr/>
          <p:nvPr/>
        </p:nvSpPr>
        <p:spPr>
          <a:xfrm>
            <a:off x="1" y="0"/>
            <a:ext cx="9042399" cy="6000750"/>
          </a:xfrm>
          <a:prstGeom prst="rect">
            <a:avLst/>
          </a:prstGeom>
          <a:noFill/>
          <a:ln>
            <a:noFill/>
          </a:ln>
        </p:spPr>
        <p:txBody>
          <a:bodyPr spcFirstLastPara="1" wrap="square" lIns="91425" tIns="45700" rIns="91425" bIns="45700" anchor="t" anchorCtr="0">
            <a:noAutofit/>
          </a:bodyPr>
          <a:lstStyle/>
          <a:p>
            <a:pPr>
              <a:spcBef>
                <a:spcPts val="600"/>
              </a:spcBef>
              <a:spcAft>
                <a:spcPts val="600"/>
              </a:spcAft>
              <a:buClr>
                <a:prstClr val="white"/>
              </a:buClr>
              <a:buSzPts val="2400"/>
            </a:pPr>
            <a:r>
              <a:rPr lang="en-US" altLang="zh-CN" sz="3600" b="1" dirty="0">
                <a:solidFill>
                  <a:prstClr val="white"/>
                </a:solidFill>
                <a:latin typeface="PMingLiU" panose="02020500000000000000" pitchFamily="18" charset="-120"/>
                <a:ea typeface="PMingLiU" panose="02020500000000000000" pitchFamily="18" charset="-120"/>
              </a:rPr>
              <a:t>20:12 	</a:t>
            </a:r>
            <a:r>
              <a:rPr lang="zh-CN" altLang="en-US" sz="3600" b="1" dirty="0">
                <a:solidFill>
                  <a:prstClr val="white"/>
                </a:solidFill>
                <a:latin typeface="PMingLiU" panose="02020500000000000000" pitchFamily="18" charset="-120"/>
                <a:ea typeface="PMingLiU" panose="02020500000000000000" pitchFamily="18" charset="-120"/>
              </a:rPr>
              <a:t>我又看见死了的人，无论大小，都站在宝座前。案卷展开了，并且另有一卷展开，就是生命册。死了的人都凭着这些案卷所记载的，照他们所行的受审判。</a:t>
            </a:r>
          </a:p>
          <a:p>
            <a:pPr>
              <a:spcBef>
                <a:spcPts val="600"/>
              </a:spcBef>
              <a:spcAft>
                <a:spcPts val="600"/>
              </a:spcAft>
              <a:buClr>
                <a:prstClr val="white"/>
              </a:buClr>
              <a:buSzPts val="2400"/>
            </a:pPr>
            <a:r>
              <a:rPr lang="en-US" altLang="zh-CN" sz="3600" b="1" dirty="0">
                <a:solidFill>
                  <a:prstClr val="white"/>
                </a:solidFill>
                <a:latin typeface="PMingLiU" panose="02020500000000000000" pitchFamily="18" charset="-120"/>
                <a:ea typeface="PMingLiU" panose="02020500000000000000" pitchFamily="18" charset="-120"/>
              </a:rPr>
              <a:t>		And I saw the dead, great and small, standing before the throne, and books were opened. Then another book was opened, </a:t>
            </a:r>
            <a:endParaRPr lang="zh-CN" altLang="en-US" sz="3600" b="1" dirty="0">
              <a:solidFill>
                <a:prstClr val="white"/>
              </a:solidFill>
              <a:latin typeface="PMingLiU" panose="02020500000000000000" pitchFamily="18" charset="-120"/>
              <a:ea typeface="PMingLiU" panose="02020500000000000000" pitchFamily="18" charset="-120"/>
            </a:endParaRPr>
          </a:p>
        </p:txBody>
      </p:sp>
    </p:spTree>
    <p:extLst>
      <p:ext uri="{BB962C8B-B14F-4D97-AF65-F5344CB8AC3E}">
        <p14:creationId xmlns:p14="http://schemas.microsoft.com/office/powerpoint/2010/main" val="391999102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440"/>
        <p:cNvGrpSpPr/>
        <p:nvPr/>
      </p:nvGrpSpPr>
      <p:grpSpPr>
        <a:xfrm>
          <a:off x="0" y="0"/>
          <a:ext cx="0" cy="0"/>
          <a:chOff x="0" y="0"/>
          <a:chExt cx="0" cy="0"/>
        </a:xfrm>
      </p:grpSpPr>
      <p:sp>
        <p:nvSpPr>
          <p:cNvPr id="441" name="Google Shape;441;p73"/>
          <p:cNvSpPr/>
          <p:nvPr/>
        </p:nvSpPr>
        <p:spPr>
          <a:xfrm>
            <a:off x="1" y="0"/>
            <a:ext cx="9042399" cy="6000750"/>
          </a:xfrm>
          <a:prstGeom prst="rect">
            <a:avLst/>
          </a:prstGeom>
          <a:noFill/>
          <a:ln>
            <a:noFill/>
          </a:ln>
        </p:spPr>
        <p:txBody>
          <a:bodyPr spcFirstLastPara="1" wrap="square" lIns="91425" tIns="45700" rIns="91425" bIns="45700" anchor="t" anchorCtr="0">
            <a:noAutofit/>
          </a:bodyPr>
          <a:lstStyle/>
          <a:p>
            <a:pPr>
              <a:spcBef>
                <a:spcPts val="600"/>
              </a:spcBef>
              <a:spcAft>
                <a:spcPts val="600"/>
              </a:spcAft>
              <a:buClr>
                <a:prstClr val="white"/>
              </a:buClr>
              <a:buSzPts val="2400"/>
            </a:pPr>
            <a:r>
              <a:rPr lang="zh-CN" altLang="en-US" sz="3600" b="1" dirty="0">
                <a:solidFill>
                  <a:prstClr val="white"/>
                </a:solidFill>
                <a:latin typeface="PMingLiU" panose="02020500000000000000" pitchFamily="18" charset="-120"/>
                <a:ea typeface="PMingLiU" panose="02020500000000000000" pitchFamily="18" charset="-120"/>
              </a:rPr>
              <a:t>约翰福音 </a:t>
            </a:r>
            <a:r>
              <a:rPr lang="en-US" altLang="zh-CN" sz="3600" b="1" dirty="0">
                <a:solidFill>
                  <a:prstClr val="white"/>
                </a:solidFill>
                <a:latin typeface="PMingLiU" panose="02020500000000000000" pitchFamily="18" charset="-120"/>
                <a:ea typeface="PMingLiU" panose="02020500000000000000" pitchFamily="18" charset="-120"/>
              </a:rPr>
              <a:t>/ John</a:t>
            </a:r>
          </a:p>
          <a:p>
            <a:pPr>
              <a:spcBef>
                <a:spcPts val="600"/>
              </a:spcBef>
              <a:spcAft>
                <a:spcPts val="600"/>
              </a:spcAft>
              <a:buClr>
                <a:prstClr val="white"/>
              </a:buClr>
              <a:buSzPts val="2400"/>
            </a:pPr>
            <a:r>
              <a:rPr lang="en-US" altLang="zh-CN" sz="3600" b="1" dirty="0">
                <a:solidFill>
                  <a:prstClr val="white"/>
                </a:solidFill>
                <a:latin typeface="PMingLiU" panose="02020500000000000000" pitchFamily="18" charset="-120"/>
                <a:ea typeface="PMingLiU" panose="02020500000000000000" pitchFamily="18" charset="-120"/>
              </a:rPr>
              <a:t>5:28 	</a:t>
            </a:r>
            <a:r>
              <a:rPr lang="zh-CN" altLang="en-US" sz="3600" b="1" dirty="0">
                <a:solidFill>
                  <a:prstClr val="white"/>
                </a:solidFill>
                <a:latin typeface="PMingLiU" panose="02020500000000000000" pitchFamily="18" charset="-120"/>
                <a:ea typeface="PMingLiU" panose="02020500000000000000" pitchFamily="18" charset="-120"/>
              </a:rPr>
              <a:t>你们不要把这事看作希奇。时候要到，凡在坟墓里的，都要听见他的声音，就出来：</a:t>
            </a:r>
          </a:p>
          <a:p>
            <a:pPr>
              <a:spcBef>
                <a:spcPts val="600"/>
              </a:spcBef>
              <a:spcAft>
                <a:spcPts val="600"/>
              </a:spcAft>
              <a:buClr>
                <a:prstClr val="white"/>
              </a:buClr>
              <a:buSzPts val="2400"/>
            </a:pPr>
            <a:r>
              <a:rPr lang="en-US" altLang="zh-CN" sz="3600" b="1" dirty="0">
                <a:solidFill>
                  <a:prstClr val="white"/>
                </a:solidFill>
                <a:latin typeface="PMingLiU" panose="02020500000000000000" pitchFamily="18" charset="-120"/>
                <a:ea typeface="PMingLiU" panose="02020500000000000000" pitchFamily="18" charset="-120"/>
              </a:rPr>
              <a:t>		Do not marvel at this, for an hour is coming when all who are in the tombs will hear his voice</a:t>
            </a:r>
          </a:p>
          <a:p>
            <a:pPr>
              <a:spcBef>
                <a:spcPts val="600"/>
              </a:spcBef>
              <a:spcAft>
                <a:spcPts val="600"/>
              </a:spcAft>
              <a:buClr>
                <a:prstClr val="white"/>
              </a:buClr>
              <a:buSzPts val="2400"/>
            </a:pPr>
            <a:r>
              <a:rPr lang="en-US" altLang="zh-CN" sz="3600" b="1" dirty="0">
                <a:solidFill>
                  <a:prstClr val="white"/>
                </a:solidFill>
                <a:latin typeface="PMingLiU" panose="02020500000000000000" pitchFamily="18" charset="-120"/>
                <a:ea typeface="PMingLiU" panose="02020500000000000000" pitchFamily="18" charset="-120"/>
              </a:rPr>
              <a:t>5:29 	</a:t>
            </a:r>
            <a:r>
              <a:rPr lang="zh-CN" altLang="en-US" sz="3600" b="1" dirty="0">
                <a:solidFill>
                  <a:prstClr val="white"/>
                </a:solidFill>
                <a:latin typeface="PMingLiU" panose="02020500000000000000" pitchFamily="18" charset="-120"/>
                <a:ea typeface="PMingLiU" panose="02020500000000000000" pitchFamily="18" charset="-120"/>
              </a:rPr>
              <a:t>行善的，复活得生；作恶的，复活定罪。</a:t>
            </a:r>
          </a:p>
          <a:p>
            <a:pPr>
              <a:spcBef>
                <a:spcPts val="600"/>
              </a:spcBef>
              <a:spcAft>
                <a:spcPts val="600"/>
              </a:spcAft>
              <a:buClr>
                <a:prstClr val="white"/>
              </a:buClr>
              <a:buSzPts val="2400"/>
            </a:pPr>
            <a:r>
              <a:rPr lang="en-US" altLang="zh-CN" sz="3600" b="1" dirty="0">
                <a:solidFill>
                  <a:prstClr val="white"/>
                </a:solidFill>
                <a:latin typeface="PMingLiU" panose="02020500000000000000" pitchFamily="18" charset="-120"/>
                <a:ea typeface="PMingLiU" panose="02020500000000000000" pitchFamily="18" charset="-120"/>
              </a:rPr>
              <a:t>		and come out, those who have done good to the resurrection of life, and those who have done evil to the resurrection of judgment.</a:t>
            </a:r>
            <a:endParaRPr lang="zh-CN" altLang="en-US" sz="3600" b="1" dirty="0">
              <a:solidFill>
                <a:prstClr val="white"/>
              </a:solidFill>
              <a:latin typeface="PMingLiU" panose="02020500000000000000" pitchFamily="18" charset="-120"/>
              <a:ea typeface="PMingLiU" panose="02020500000000000000" pitchFamily="18" charset="-120"/>
            </a:endParaRPr>
          </a:p>
        </p:txBody>
      </p:sp>
    </p:spTree>
    <p:extLst>
      <p:ext uri="{BB962C8B-B14F-4D97-AF65-F5344CB8AC3E}">
        <p14:creationId xmlns:p14="http://schemas.microsoft.com/office/powerpoint/2010/main" val="155356595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440"/>
        <p:cNvGrpSpPr/>
        <p:nvPr/>
      </p:nvGrpSpPr>
      <p:grpSpPr>
        <a:xfrm>
          <a:off x="0" y="0"/>
          <a:ext cx="0" cy="0"/>
          <a:chOff x="0" y="0"/>
          <a:chExt cx="0" cy="0"/>
        </a:xfrm>
      </p:grpSpPr>
      <p:sp>
        <p:nvSpPr>
          <p:cNvPr id="441" name="Google Shape;441;p73"/>
          <p:cNvSpPr/>
          <p:nvPr/>
        </p:nvSpPr>
        <p:spPr>
          <a:xfrm>
            <a:off x="1" y="0"/>
            <a:ext cx="9042399" cy="6000750"/>
          </a:xfrm>
          <a:prstGeom prst="rect">
            <a:avLst/>
          </a:prstGeom>
          <a:noFill/>
          <a:ln>
            <a:noFill/>
          </a:ln>
        </p:spPr>
        <p:txBody>
          <a:bodyPr spcFirstLastPara="1" wrap="square" lIns="91425" tIns="45700" rIns="91425" bIns="45700" anchor="t" anchorCtr="0">
            <a:noAutofit/>
          </a:bodyPr>
          <a:lstStyle/>
          <a:p>
            <a:pPr>
              <a:spcBef>
                <a:spcPts val="600"/>
              </a:spcBef>
              <a:spcAft>
                <a:spcPts val="600"/>
              </a:spcAft>
              <a:buClr>
                <a:prstClr val="white"/>
              </a:buClr>
              <a:buSzPts val="2400"/>
            </a:pPr>
            <a:r>
              <a:rPr lang="zh-CN" altLang="en-US" sz="3600" b="1" dirty="0">
                <a:solidFill>
                  <a:prstClr val="white"/>
                </a:solidFill>
                <a:latin typeface="PMingLiU" panose="02020500000000000000" pitchFamily="18" charset="-120"/>
                <a:ea typeface="PMingLiU" panose="02020500000000000000" pitchFamily="18" charset="-120"/>
              </a:rPr>
              <a:t>一、基督的复活是基础。</a:t>
            </a:r>
          </a:p>
          <a:p>
            <a:pPr>
              <a:spcBef>
                <a:spcPts val="600"/>
              </a:spcBef>
              <a:spcAft>
                <a:spcPts val="600"/>
              </a:spcAft>
              <a:buClr>
                <a:prstClr val="white"/>
              </a:buClr>
              <a:buSzPts val="2400"/>
            </a:pPr>
            <a:r>
              <a:rPr lang="en-US" altLang="zh-CN" sz="3600" b="1" dirty="0">
                <a:solidFill>
                  <a:prstClr val="white"/>
                </a:solidFill>
                <a:latin typeface="PMingLiU" panose="02020500000000000000" pitchFamily="18" charset="-120"/>
                <a:ea typeface="PMingLiU" panose="02020500000000000000" pitchFamily="18" charset="-120"/>
              </a:rPr>
              <a:t>		Christ’s resurrection was foundation.</a:t>
            </a:r>
          </a:p>
          <a:p>
            <a:pPr>
              <a:spcBef>
                <a:spcPts val="600"/>
              </a:spcBef>
              <a:spcAft>
                <a:spcPts val="600"/>
              </a:spcAft>
              <a:buClr>
                <a:prstClr val="white"/>
              </a:buClr>
              <a:buSzPts val="2400"/>
            </a:pPr>
            <a:endParaRPr lang="en-US" altLang="zh-CN" sz="3600" b="1" dirty="0">
              <a:solidFill>
                <a:prstClr val="white"/>
              </a:solidFill>
              <a:latin typeface="PMingLiU" panose="02020500000000000000" pitchFamily="18" charset="-120"/>
              <a:ea typeface="PMingLiU" panose="02020500000000000000" pitchFamily="18" charset="-120"/>
            </a:endParaRPr>
          </a:p>
          <a:p>
            <a:pPr>
              <a:spcBef>
                <a:spcPts val="600"/>
              </a:spcBef>
              <a:spcAft>
                <a:spcPts val="600"/>
              </a:spcAft>
              <a:buClr>
                <a:prstClr val="white"/>
              </a:buClr>
              <a:buSzPts val="2400"/>
            </a:pPr>
            <a:r>
              <a:rPr lang="zh-CN" altLang="en-US" sz="3600" b="1" dirty="0">
                <a:solidFill>
                  <a:prstClr val="white"/>
                </a:solidFill>
                <a:latin typeface="PMingLiU" panose="02020500000000000000" pitchFamily="18" charset="-120"/>
                <a:ea typeface="PMingLiU" panose="02020500000000000000" pitchFamily="18" charset="-120"/>
              </a:rPr>
              <a:t>二、我们的复活按次序。</a:t>
            </a:r>
          </a:p>
          <a:p>
            <a:pPr>
              <a:spcBef>
                <a:spcPts val="600"/>
              </a:spcBef>
              <a:spcAft>
                <a:spcPts val="600"/>
              </a:spcAft>
              <a:buClr>
                <a:prstClr val="white"/>
              </a:buClr>
              <a:buSzPts val="2400"/>
            </a:pPr>
            <a:r>
              <a:rPr lang="en-US" altLang="zh-CN" sz="3600" b="1" dirty="0">
                <a:solidFill>
                  <a:prstClr val="white"/>
                </a:solidFill>
                <a:latin typeface="PMingLiU" panose="02020500000000000000" pitchFamily="18" charset="-120"/>
                <a:ea typeface="PMingLiU" panose="02020500000000000000" pitchFamily="18" charset="-120"/>
              </a:rPr>
              <a:t>		Our resurrection will be in order.</a:t>
            </a:r>
          </a:p>
          <a:p>
            <a:pPr>
              <a:spcBef>
                <a:spcPts val="600"/>
              </a:spcBef>
              <a:spcAft>
                <a:spcPts val="600"/>
              </a:spcAft>
              <a:buClr>
                <a:prstClr val="white"/>
              </a:buClr>
              <a:buSzPts val="2400"/>
            </a:pPr>
            <a:endParaRPr lang="en-US" altLang="zh-CN" sz="3600" b="1" dirty="0">
              <a:solidFill>
                <a:prstClr val="white"/>
              </a:solidFill>
              <a:latin typeface="PMingLiU" panose="02020500000000000000" pitchFamily="18" charset="-120"/>
              <a:ea typeface="PMingLiU" panose="02020500000000000000" pitchFamily="18" charset="-120"/>
            </a:endParaRPr>
          </a:p>
          <a:p>
            <a:pPr>
              <a:spcBef>
                <a:spcPts val="600"/>
              </a:spcBef>
              <a:spcAft>
                <a:spcPts val="600"/>
              </a:spcAft>
              <a:buClr>
                <a:prstClr val="white"/>
              </a:buClr>
              <a:buSzPts val="2400"/>
            </a:pPr>
            <a:r>
              <a:rPr lang="zh-CN" altLang="en-US" sz="3600" b="1" dirty="0">
                <a:solidFill>
                  <a:prstClr val="white"/>
                </a:solidFill>
                <a:latin typeface="PMingLiU" panose="02020500000000000000" pitchFamily="18" charset="-120"/>
                <a:ea typeface="PMingLiU" panose="02020500000000000000" pitchFamily="18" charset="-120"/>
              </a:rPr>
              <a:t>三、灵性的复活在当前。</a:t>
            </a:r>
          </a:p>
          <a:p>
            <a:pPr>
              <a:spcBef>
                <a:spcPts val="600"/>
              </a:spcBef>
              <a:spcAft>
                <a:spcPts val="600"/>
              </a:spcAft>
              <a:buClr>
                <a:prstClr val="white"/>
              </a:buClr>
              <a:buSzPts val="2400"/>
            </a:pPr>
            <a:r>
              <a:rPr lang="en-US" altLang="zh-CN" sz="3600" b="1" dirty="0">
                <a:solidFill>
                  <a:prstClr val="white"/>
                </a:solidFill>
                <a:latin typeface="PMingLiU" panose="02020500000000000000" pitchFamily="18" charset="-120"/>
                <a:ea typeface="PMingLiU" panose="02020500000000000000" pitchFamily="18" charset="-120"/>
              </a:rPr>
              <a:t>		Spiritual resurrection happens now.</a:t>
            </a:r>
          </a:p>
          <a:p>
            <a:pPr>
              <a:spcBef>
                <a:spcPts val="600"/>
              </a:spcBef>
              <a:spcAft>
                <a:spcPts val="600"/>
              </a:spcAft>
              <a:buClr>
                <a:prstClr val="white"/>
              </a:buClr>
              <a:buSzPts val="2400"/>
            </a:pPr>
            <a:endParaRPr lang="en-US" altLang="zh-CN" sz="3600" b="1" dirty="0">
              <a:solidFill>
                <a:prstClr val="white"/>
              </a:solidFill>
              <a:latin typeface="PMingLiU" panose="02020500000000000000" pitchFamily="18" charset="-120"/>
              <a:ea typeface="PMingLiU" panose="02020500000000000000" pitchFamily="18" charset="-120"/>
            </a:endParaRPr>
          </a:p>
          <a:p>
            <a:pPr>
              <a:spcBef>
                <a:spcPts val="600"/>
              </a:spcBef>
              <a:spcAft>
                <a:spcPts val="600"/>
              </a:spcAft>
              <a:buClr>
                <a:prstClr val="white"/>
              </a:buClr>
              <a:buSzPts val="2400"/>
            </a:pPr>
            <a:endParaRPr lang="en-US" altLang="zh-CN" sz="3600" b="1" dirty="0">
              <a:solidFill>
                <a:prstClr val="white"/>
              </a:solidFill>
              <a:latin typeface="PMingLiU" panose="02020500000000000000" pitchFamily="18" charset="-120"/>
              <a:ea typeface="PMingLiU" panose="02020500000000000000" pitchFamily="18" charset="-120"/>
            </a:endParaRPr>
          </a:p>
        </p:txBody>
      </p:sp>
    </p:spTree>
    <p:extLst>
      <p:ext uri="{BB962C8B-B14F-4D97-AF65-F5344CB8AC3E}">
        <p14:creationId xmlns:p14="http://schemas.microsoft.com/office/powerpoint/2010/main" val="206307971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440"/>
        <p:cNvGrpSpPr/>
        <p:nvPr/>
      </p:nvGrpSpPr>
      <p:grpSpPr>
        <a:xfrm>
          <a:off x="0" y="0"/>
          <a:ext cx="0" cy="0"/>
          <a:chOff x="0" y="0"/>
          <a:chExt cx="0" cy="0"/>
        </a:xfrm>
      </p:grpSpPr>
      <p:sp>
        <p:nvSpPr>
          <p:cNvPr id="441" name="Google Shape;441;p73"/>
          <p:cNvSpPr/>
          <p:nvPr/>
        </p:nvSpPr>
        <p:spPr>
          <a:xfrm>
            <a:off x="1" y="0"/>
            <a:ext cx="9042399" cy="6858000"/>
          </a:xfrm>
          <a:prstGeom prst="rect">
            <a:avLst/>
          </a:prstGeom>
          <a:noFill/>
          <a:ln>
            <a:noFill/>
          </a:ln>
        </p:spPr>
        <p:txBody>
          <a:bodyPr spcFirstLastPara="1" wrap="square" lIns="91425" tIns="45700" rIns="91425" bIns="45700" anchor="t" anchorCtr="0">
            <a:noAutofit/>
          </a:bodyPr>
          <a:lstStyle/>
          <a:p>
            <a:pPr>
              <a:spcBef>
                <a:spcPts val="600"/>
              </a:spcBef>
              <a:spcAft>
                <a:spcPts val="600"/>
              </a:spcAft>
              <a:buClr>
                <a:prstClr val="white"/>
              </a:buClr>
              <a:buSzPts val="2400"/>
            </a:pPr>
            <a:r>
              <a:rPr lang="en-US" altLang="zh-CN" sz="3600" b="1" dirty="0">
                <a:solidFill>
                  <a:prstClr val="white"/>
                </a:solidFill>
                <a:latin typeface="PMingLiU" panose="02020500000000000000" pitchFamily="18" charset="-120"/>
                <a:ea typeface="PMingLiU" panose="02020500000000000000" pitchFamily="18" charset="-120"/>
              </a:rPr>
              <a:t>15:26 	</a:t>
            </a:r>
            <a:r>
              <a:rPr lang="zh-CN" altLang="en-US" sz="3600" b="1" dirty="0">
                <a:solidFill>
                  <a:prstClr val="white"/>
                </a:solidFill>
                <a:latin typeface="PMingLiU" panose="02020500000000000000" pitchFamily="18" charset="-120"/>
                <a:ea typeface="PMingLiU" panose="02020500000000000000" pitchFamily="18" charset="-120"/>
              </a:rPr>
              <a:t>尽末了所毁灭的仇敌就是死。</a:t>
            </a:r>
          </a:p>
          <a:p>
            <a:pPr>
              <a:spcBef>
                <a:spcPts val="600"/>
              </a:spcBef>
              <a:spcAft>
                <a:spcPts val="600"/>
              </a:spcAft>
              <a:buClr>
                <a:prstClr val="white"/>
              </a:buClr>
              <a:buSzPts val="2400"/>
            </a:pPr>
            <a:r>
              <a:rPr lang="en-US" altLang="zh-CN" sz="3600" b="1" dirty="0">
                <a:solidFill>
                  <a:prstClr val="white"/>
                </a:solidFill>
                <a:latin typeface="PMingLiU" panose="02020500000000000000" pitchFamily="18" charset="-120"/>
                <a:ea typeface="PMingLiU" panose="02020500000000000000" pitchFamily="18" charset="-120"/>
              </a:rPr>
              <a:t>			The last enemy to be destroyed is death.</a:t>
            </a:r>
          </a:p>
          <a:p>
            <a:pPr>
              <a:spcBef>
                <a:spcPts val="600"/>
              </a:spcBef>
              <a:spcAft>
                <a:spcPts val="600"/>
              </a:spcAft>
              <a:buClr>
                <a:prstClr val="white"/>
              </a:buClr>
              <a:buSzPts val="2400"/>
            </a:pPr>
            <a:r>
              <a:rPr lang="en-US" altLang="zh-CN" sz="3600" b="1" dirty="0">
                <a:solidFill>
                  <a:prstClr val="white"/>
                </a:solidFill>
                <a:latin typeface="PMingLiU" panose="02020500000000000000" pitchFamily="18" charset="-120"/>
                <a:ea typeface="PMingLiU" panose="02020500000000000000" pitchFamily="18" charset="-120"/>
              </a:rPr>
              <a:t>15:27 	</a:t>
            </a:r>
            <a:r>
              <a:rPr lang="zh-CN" altLang="en-US" sz="3600" b="1" dirty="0">
                <a:solidFill>
                  <a:prstClr val="white"/>
                </a:solidFill>
                <a:latin typeface="PMingLiU" panose="02020500000000000000" pitchFamily="18" charset="-120"/>
                <a:ea typeface="PMingLiU" panose="02020500000000000000" pitchFamily="18" charset="-120"/>
              </a:rPr>
              <a:t>因为经上说：「上帝叫万物都服在他的脚下。」既说万物都服了他，明显那叫万物服他的，不在其内了。</a:t>
            </a:r>
          </a:p>
          <a:p>
            <a:pPr>
              <a:spcBef>
                <a:spcPts val="600"/>
              </a:spcBef>
              <a:spcAft>
                <a:spcPts val="600"/>
              </a:spcAft>
              <a:buClr>
                <a:prstClr val="white"/>
              </a:buClr>
              <a:buSzPts val="2400"/>
            </a:pPr>
            <a:r>
              <a:rPr lang="en-US" altLang="zh-CN" sz="3600" b="1" dirty="0">
                <a:solidFill>
                  <a:prstClr val="white"/>
                </a:solidFill>
                <a:latin typeface="PMingLiU" panose="02020500000000000000" pitchFamily="18" charset="-120"/>
                <a:ea typeface="PMingLiU" panose="02020500000000000000" pitchFamily="18" charset="-120"/>
              </a:rPr>
              <a:t>			For “God has put all things in subjection under his feet.” But when it says, “all things are put in subjection,” it is plain that he is excepted who put all things in subjection under him.</a:t>
            </a:r>
          </a:p>
        </p:txBody>
      </p:sp>
    </p:spTree>
    <p:extLst>
      <p:ext uri="{BB962C8B-B14F-4D97-AF65-F5344CB8AC3E}">
        <p14:creationId xmlns:p14="http://schemas.microsoft.com/office/powerpoint/2010/main" val="92625064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440"/>
        <p:cNvGrpSpPr/>
        <p:nvPr/>
      </p:nvGrpSpPr>
      <p:grpSpPr>
        <a:xfrm>
          <a:off x="0" y="0"/>
          <a:ext cx="0" cy="0"/>
          <a:chOff x="0" y="0"/>
          <a:chExt cx="0" cy="0"/>
        </a:xfrm>
      </p:grpSpPr>
      <p:sp>
        <p:nvSpPr>
          <p:cNvPr id="441" name="Google Shape;441;p73"/>
          <p:cNvSpPr/>
          <p:nvPr/>
        </p:nvSpPr>
        <p:spPr>
          <a:xfrm>
            <a:off x="1" y="0"/>
            <a:ext cx="9042399" cy="6858000"/>
          </a:xfrm>
          <a:prstGeom prst="rect">
            <a:avLst/>
          </a:prstGeom>
          <a:noFill/>
          <a:ln>
            <a:noFill/>
          </a:ln>
        </p:spPr>
        <p:txBody>
          <a:bodyPr spcFirstLastPara="1" wrap="square" lIns="91425" tIns="45700" rIns="91425" bIns="45700" anchor="t" anchorCtr="0">
            <a:noAutofit/>
          </a:bodyPr>
          <a:lstStyle/>
          <a:p>
            <a:pPr>
              <a:spcBef>
                <a:spcPts val="600"/>
              </a:spcBef>
              <a:spcAft>
                <a:spcPts val="600"/>
              </a:spcAft>
              <a:buClr>
                <a:prstClr val="white"/>
              </a:buClr>
              <a:buSzPts val="2400"/>
            </a:pPr>
            <a:r>
              <a:rPr lang="en-US" altLang="zh-CN" sz="3600" b="1" dirty="0">
                <a:solidFill>
                  <a:prstClr val="white"/>
                </a:solidFill>
                <a:latin typeface="PMingLiU" panose="02020500000000000000" pitchFamily="18" charset="-120"/>
                <a:ea typeface="PMingLiU" panose="02020500000000000000" pitchFamily="18" charset="-120"/>
              </a:rPr>
              <a:t>15:28 	</a:t>
            </a:r>
            <a:r>
              <a:rPr lang="zh-CN" altLang="en-US" sz="3600" b="1" dirty="0">
                <a:solidFill>
                  <a:prstClr val="white"/>
                </a:solidFill>
                <a:latin typeface="PMingLiU" panose="02020500000000000000" pitchFamily="18" charset="-120"/>
                <a:ea typeface="PMingLiU" panose="02020500000000000000" pitchFamily="18" charset="-120"/>
              </a:rPr>
              <a:t>万物既服了他，那时子也要自己服那叫万物服他的，叫上帝在万物之上，为万物之主。</a:t>
            </a:r>
          </a:p>
          <a:p>
            <a:pPr>
              <a:spcBef>
                <a:spcPts val="600"/>
              </a:spcBef>
              <a:spcAft>
                <a:spcPts val="600"/>
              </a:spcAft>
              <a:buClr>
                <a:prstClr val="white"/>
              </a:buClr>
              <a:buSzPts val="2400"/>
            </a:pPr>
            <a:r>
              <a:rPr lang="en-US" altLang="zh-CN" sz="3600" b="1" dirty="0">
                <a:solidFill>
                  <a:prstClr val="white"/>
                </a:solidFill>
                <a:latin typeface="PMingLiU" panose="02020500000000000000" pitchFamily="18" charset="-120"/>
                <a:ea typeface="PMingLiU" panose="02020500000000000000" pitchFamily="18" charset="-120"/>
              </a:rPr>
              <a:t>			When all things are subjected to him, then the Son himself will also be subjected to him who put all things in subjection under him, that God may be all in all.</a:t>
            </a:r>
          </a:p>
          <a:p>
            <a:pPr>
              <a:spcBef>
                <a:spcPts val="600"/>
              </a:spcBef>
              <a:spcAft>
                <a:spcPts val="600"/>
              </a:spcAft>
              <a:buClr>
                <a:prstClr val="white"/>
              </a:buClr>
              <a:buSzPts val="2400"/>
            </a:pPr>
            <a:endParaRPr lang="zh-CN" altLang="en-US" sz="3600" b="1" dirty="0">
              <a:solidFill>
                <a:prstClr val="white"/>
              </a:solidFill>
              <a:latin typeface="PMingLiU" panose="02020500000000000000" pitchFamily="18" charset="-120"/>
              <a:ea typeface="PMingLiU" panose="02020500000000000000" pitchFamily="18" charset="-120"/>
            </a:endParaRPr>
          </a:p>
        </p:txBody>
      </p:sp>
    </p:spTree>
    <p:extLst>
      <p:ext uri="{BB962C8B-B14F-4D97-AF65-F5344CB8AC3E}">
        <p14:creationId xmlns:p14="http://schemas.microsoft.com/office/powerpoint/2010/main" val="336827456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440"/>
        <p:cNvGrpSpPr/>
        <p:nvPr/>
      </p:nvGrpSpPr>
      <p:grpSpPr>
        <a:xfrm>
          <a:off x="0" y="0"/>
          <a:ext cx="0" cy="0"/>
          <a:chOff x="0" y="0"/>
          <a:chExt cx="0" cy="0"/>
        </a:xfrm>
      </p:grpSpPr>
      <p:sp>
        <p:nvSpPr>
          <p:cNvPr id="441" name="Google Shape;441;p73"/>
          <p:cNvSpPr/>
          <p:nvPr/>
        </p:nvSpPr>
        <p:spPr>
          <a:xfrm>
            <a:off x="1" y="0"/>
            <a:ext cx="9042399" cy="6858000"/>
          </a:xfrm>
          <a:prstGeom prst="rect">
            <a:avLst/>
          </a:prstGeom>
          <a:noFill/>
          <a:ln>
            <a:noFill/>
          </a:ln>
        </p:spPr>
        <p:txBody>
          <a:bodyPr spcFirstLastPara="1" wrap="square" lIns="91425" tIns="45700" rIns="91425" bIns="45700" anchor="t" anchorCtr="0">
            <a:noAutofit/>
          </a:bodyPr>
          <a:lstStyle/>
          <a:p>
            <a:pPr>
              <a:spcBef>
                <a:spcPts val="600"/>
              </a:spcBef>
              <a:spcAft>
                <a:spcPts val="600"/>
              </a:spcAft>
              <a:buClr>
                <a:prstClr val="white"/>
              </a:buClr>
              <a:buSzPts val="2400"/>
            </a:pPr>
            <a:r>
              <a:rPr lang="en-US" altLang="zh-CN" sz="3600" b="1" dirty="0">
                <a:solidFill>
                  <a:prstClr val="white"/>
                </a:solidFill>
                <a:latin typeface="PMingLiU" panose="02020500000000000000" pitchFamily="18" charset="-120"/>
                <a:ea typeface="PMingLiU" panose="02020500000000000000" pitchFamily="18" charset="-120"/>
              </a:rPr>
              <a:t>15:54 </a:t>
            </a:r>
            <a:r>
              <a:rPr lang="zh-CN" altLang="en-US" sz="3600" b="1" dirty="0">
                <a:solidFill>
                  <a:prstClr val="white"/>
                </a:solidFill>
                <a:latin typeface="PMingLiU" panose="02020500000000000000" pitchFamily="18" charset="-120"/>
                <a:ea typeface="PMingLiU" panose="02020500000000000000" pitchFamily="18" charset="-120"/>
              </a:rPr>
              <a:t>这必朽坏的既变成不朽坏的，这必死的既变成不死的，那时经上所记「死被得胜吞灭」的话就应验了。</a:t>
            </a:r>
          </a:p>
          <a:p>
            <a:pPr>
              <a:spcBef>
                <a:spcPts val="600"/>
              </a:spcBef>
              <a:spcAft>
                <a:spcPts val="600"/>
              </a:spcAft>
              <a:buClr>
                <a:prstClr val="white"/>
              </a:buClr>
              <a:buSzPts val="2400"/>
            </a:pPr>
            <a:r>
              <a:rPr lang="en-US" altLang="zh-CN" sz="3600" b="1" dirty="0">
                <a:solidFill>
                  <a:prstClr val="white"/>
                </a:solidFill>
                <a:latin typeface="PMingLiU" panose="02020500000000000000" pitchFamily="18" charset="-120"/>
                <a:ea typeface="PMingLiU" panose="02020500000000000000" pitchFamily="18" charset="-120"/>
              </a:rPr>
              <a:t>When the perishable puts on the imperishable, and the mortal puts on immortality, then shall come to pass the saying that is written: “Death is swallowed up in victory.”</a:t>
            </a:r>
          </a:p>
          <a:p>
            <a:pPr>
              <a:spcBef>
                <a:spcPts val="600"/>
              </a:spcBef>
              <a:spcAft>
                <a:spcPts val="600"/>
              </a:spcAft>
              <a:buClr>
                <a:prstClr val="white"/>
              </a:buClr>
              <a:buSzPts val="2400"/>
            </a:pPr>
            <a:endParaRPr lang="zh-CN" altLang="en-US" sz="3600" b="1" dirty="0">
              <a:solidFill>
                <a:prstClr val="white"/>
              </a:solidFill>
              <a:latin typeface="PMingLiU" panose="02020500000000000000" pitchFamily="18" charset="-120"/>
              <a:ea typeface="PMingLiU" panose="02020500000000000000" pitchFamily="18" charset="-120"/>
            </a:endParaRPr>
          </a:p>
        </p:txBody>
      </p:sp>
    </p:spTree>
    <p:extLst>
      <p:ext uri="{BB962C8B-B14F-4D97-AF65-F5344CB8AC3E}">
        <p14:creationId xmlns:p14="http://schemas.microsoft.com/office/powerpoint/2010/main" val="132108001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440"/>
        <p:cNvGrpSpPr/>
        <p:nvPr/>
      </p:nvGrpSpPr>
      <p:grpSpPr>
        <a:xfrm>
          <a:off x="0" y="0"/>
          <a:ext cx="0" cy="0"/>
          <a:chOff x="0" y="0"/>
          <a:chExt cx="0" cy="0"/>
        </a:xfrm>
      </p:grpSpPr>
      <p:sp>
        <p:nvSpPr>
          <p:cNvPr id="441" name="Google Shape;441;p73"/>
          <p:cNvSpPr/>
          <p:nvPr/>
        </p:nvSpPr>
        <p:spPr>
          <a:xfrm>
            <a:off x="1" y="0"/>
            <a:ext cx="9042399" cy="6858000"/>
          </a:xfrm>
          <a:prstGeom prst="rect">
            <a:avLst/>
          </a:prstGeom>
          <a:noFill/>
          <a:ln>
            <a:noFill/>
          </a:ln>
        </p:spPr>
        <p:txBody>
          <a:bodyPr spcFirstLastPara="1" wrap="square" lIns="91425" tIns="45700" rIns="91425" bIns="45700" anchor="t" anchorCtr="0">
            <a:noAutofit/>
          </a:bodyPr>
          <a:lstStyle/>
          <a:p>
            <a:pPr>
              <a:spcBef>
                <a:spcPts val="600"/>
              </a:spcBef>
              <a:spcAft>
                <a:spcPts val="600"/>
              </a:spcAft>
              <a:buClr>
                <a:prstClr val="white"/>
              </a:buClr>
              <a:buSzPts val="2400"/>
            </a:pPr>
            <a:r>
              <a:rPr lang="en-US" altLang="zh-CN" sz="3600" b="1" dirty="0">
                <a:solidFill>
                  <a:prstClr val="white"/>
                </a:solidFill>
                <a:latin typeface="PMingLiU" panose="02020500000000000000" pitchFamily="18" charset="-120"/>
                <a:ea typeface="PMingLiU" panose="02020500000000000000" pitchFamily="18" charset="-120"/>
              </a:rPr>
              <a:t>15:55 </a:t>
            </a:r>
            <a:r>
              <a:rPr lang="zh-CN" altLang="en-US" sz="3600" b="1" dirty="0">
                <a:solidFill>
                  <a:prstClr val="white"/>
                </a:solidFill>
                <a:latin typeface="PMingLiU" panose="02020500000000000000" pitchFamily="18" charset="-120"/>
                <a:ea typeface="PMingLiU" panose="02020500000000000000" pitchFamily="18" charset="-120"/>
              </a:rPr>
              <a:t>死啊！你得胜的权势在哪里？死啊！你的毒钩在哪里？</a:t>
            </a:r>
          </a:p>
          <a:p>
            <a:pPr>
              <a:spcBef>
                <a:spcPts val="600"/>
              </a:spcBef>
              <a:spcAft>
                <a:spcPts val="600"/>
              </a:spcAft>
              <a:buClr>
                <a:prstClr val="white"/>
              </a:buClr>
              <a:buSzPts val="2400"/>
            </a:pPr>
            <a:r>
              <a:rPr lang="zh-CN" altLang="en-US" sz="3600" b="1" dirty="0">
                <a:solidFill>
                  <a:prstClr val="white"/>
                </a:solidFill>
                <a:latin typeface="PMingLiU" panose="02020500000000000000" pitchFamily="18" charset="-120"/>
                <a:ea typeface="PMingLiU" panose="02020500000000000000" pitchFamily="18" charset="-120"/>
              </a:rPr>
              <a:t>“</a:t>
            </a:r>
            <a:r>
              <a:rPr lang="en-US" altLang="zh-CN" sz="3600" b="1" dirty="0">
                <a:solidFill>
                  <a:prstClr val="white"/>
                </a:solidFill>
                <a:latin typeface="PMingLiU" panose="02020500000000000000" pitchFamily="18" charset="-120"/>
                <a:ea typeface="PMingLiU" panose="02020500000000000000" pitchFamily="18" charset="-120"/>
              </a:rPr>
              <a:t>O death, where is your victory? O death, where is your sting?”</a:t>
            </a:r>
          </a:p>
          <a:p>
            <a:pPr>
              <a:spcBef>
                <a:spcPts val="600"/>
              </a:spcBef>
              <a:spcAft>
                <a:spcPts val="600"/>
              </a:spcAft>
              <a:buClr>
                <a:prstClr val="white"/>
              </a:buClr>
              <a:buSzPts val="2400"/>
            </a:pPr>
            <a:r>
              <a:rPr lang="en-US" altLang="zh-CN" sz="3600" b="1" dirty="0">
                <a:solidFill>
                  <a:prstClr val="white"/>
                </a:solidFill>
                <a:latin typeface="PMingLiU" panose="02020500000000000000" pitchFamily="18" charset="-120"/>
                <a:ea typeface="PMingLiU" panose="02020500000000000000" pitchFamily="18" charset="-120"/>
              </a:rPr>
              <a:t>15:56 </a:t>
            </a:r>
            <a:r>
              <a:rPr lang="zh-CN" altLang="en-US" sz="3600" b="1" dirty="0">
                <a:solidFill>
                  <a:prstClr val="white"/>
                </a:solidFill>
                <a:latin typeface="PMingLiU" panose="02020500000000000000" pitchFamily="18" charset="-120"/>
                <a:ea typeface="PMingLiU" panose="02020500000000000000" pitchFamily="18" charset="-120"/>
              </a:rPr>
              <a:t>死的毒钩就是罪，罪的权势就是律法。</a:t>
            </a:r>
          </a:p>
          <a:p>
            <a:pPr>
              <a:spcBef>
                <a:spcPts val="600"/>
              </a:spcBef>
              <a:spcAft>
                <a:spcPts val="600"/>
              </a:spcAft>
              <a:buClr>
                <a:prstClr val="white"/>
              </a:buClr>
              <a:buSzPts val="2400"/>
            </a:pPr>
            <a:r>
              <a:rPr lang="en-US" altLang="zh-CN" sz="3600" b="1" dirty="0">
                <a:solidFill>
                  <a:prstClr val="white"/>
                </a:solidFill>
                <a:latin typeface="PMingLiU" panose="02020500000000000000" pitchFamily="18" charset="-120"/>
                <a:ea typeface="PMingLiU" panose="02020500000000000000" pitchFamily="18" charset="-120"/>
              </a:rPr>
              <a:t>The sting of death is sin, and the power of sin is the law.</a:t>
            </a:r>
          </a:p>
        </p:txBody>
      </p:sp>
    </p:spTree>
    <p:extLst>
      <p:ext uri="{BB962C8B-B14F-4D97-AF65-F5344CB8AC3E}">
        <p14:creationId xmlns:p14="http://schemas.microsoft.com/office/powerpoint/2010/main" val="591139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440"/>
        <p:cNvGrpSpPr/>
        <p:nvPr/>
      </p:nvGrpSpPr>
      <p:grpSpPr>
        <a:xfrm>
          <a:off x="0" y="0"/>
          <a:ext cx="0" cy="0"/>
          <a:chOff x="0" y="0"/>
          <a:chExt cx="0" cy="0"/>
        </a:xfrm>
      </p:grpSpPr>
      <p:sp>
        <p:nvSpPr>
          <p:cNvPr id="441" name="Google Shape;441;p73"/>
          <p:cNvSpPr/>
          <p:nvPr/>
        </p:nvSpPr>
        <p:spPr>
          <a:xfrm>
            <a:off x="1" y="0"/>
            <a:ext cx="9042399" cy="6858000"/>
          </a:xfrm>
          <a:prstGeom prst="rect">
            <a:avLst/>
          </a:prstGeom>
          <a:noFill/>
          <a:ln>
            <a:noFill/>
          </a:ln>
        </p:spPr>
        <p:txBody>
          <a:bodyPr spcFirstLastPara="1" wrap="square" lIns="91425" tIns="45700" rIns="91425" bIns="45700" anchor="t" anchorCtr="0">
            <a:noAutofit/>
          </a:bodyPr>
          <a:lstStyle/>
          <a:p>
            <a:pPr>
              <a:spcBef>
                <a:spcPts val="600"/>
              </a:spcBef>
              <a:spcAft>
                <a:spcPts val="600"/>
              </a:spcAft>
              <a:buClr>
                <a:prstClr val="white"/>
              </a:buClr>
              <a:buSzPts val="2400"/>
            </a:pPr>
            <a:r>
              <a:rPr lang="zh-CN" altLang="en-US" sz="3600" b="1" dirty="0">
                <a:solidFill>
                  <a:prstClr val="white"/>
                </a:solidFill>
                <a:latin typeface="PMingLiU" panose="02020500000000000000" pitchFamily="18" charset="-120"/>
                <a:ea typeface="PMingLiU" panose="02020500000000000000" pitchFamily="18" charset="-120"/>
              </a:rPr>
              <a:t>结语 </a:t>
            </a:r>
            <a:r>
              <a:rPr lang="en-US" altLang="zh-CN" sz="3600" b="1" dirty="0">
                <a:solidFill>
                  <a:prstClr val="white"/>
                </a:solidFill>
                <a:latin typeface="PMingLiU" panose="02020500000000000000" pitchFamily="18" charset="-120"/>
                <a:ea typeface="PMingLiU" panose="02020500000000000000" pitchFamily="18" charset="-120"/>
              </a:rPr>
              <a:t>/ Epilogue</a:t>
            </a:r>
            <a:r>
              <a:rPr lang="zh-CN" altLang="en-US" sz="3600" b="1" dirty="0">
                <a:solidFill>
                  <a:prstClr val="white"/>
                </a:solidFill>
                <a:latin typeface="PMingLiU" panose="02020500000000000000" pitchFamily="18" charset="-120"/>
                <a:ea typeface="PMingLiU" panose="02020500000000000000" pitchFamily="18" charset="-120"/>
              </a:rPr>
              <a:t>、</a:t>
            </a:r>
            <a:endParaRPr lang="en-US" altLang="zh-CN" sz="3600" b="1" dirty="0">
              <a:solidFill>
                <a:prstClr val="white"/>
              </a:solidFill>
              <a:latin typeface="PMingLiU" panose="02020500000000000000" pitchFamily="18" charset="-120"/>
              <a:ea typeface="PMingLiU" panose="02020500000000000000" pitchFamily="18" charset="-120"/>
            </a:endParaRPr>
          </a:p>
          <a:p>
            <a:pPr>
              <a:spcBef>
                <a:spcPts val="600"/>
              </a:spcBef>
              <a:spcAft>
                <a:spcPts val="600"/>
              </a:spcAft>
              <a:buClr>
                <a:prstClr val="white"/>
              </a:buClr>
              <a:buSzPts val="2400"/>
            </a:pPr>
            <a:endParaRPr lang="en-US" altLang="zh-CN" sz="3600" b="1" dirty="0">
              <a:solidFill>
                <a:prstClr val="white"/>
              </a:solidFill>
              <a:latin typeface="PMingLiU" panose="02020500000000000000" pitchFamily="18" charset="-120"/>
              <a:ea typeface="PMingLiU" panose="02020500000000000000" pitchFamily="18" charset="-120"/>
            </a:endParaRPr>
          </a:p>
          <a:p>
            <a:pPr>
              <a:spcBef>
                <a:spcPts val="600"/>
              </a:spcBef>
              <a:spcAft>
                <a:spcPts val="600"/>
              </a:spcAft>
              <a:buClr>
                <a:prstClr val="white"/>
              </a:buClr>
              <a:buSzPts val="2400"/>
            </a:pPr>
            <a:r>
              <a:rPr lang="en-US" altLang="zh-CN" sz="3600" b="1" dirty="0">
                <a:solidFill>
                  <a:prstClr val="white"/>
                </a:solidFill>
                <a:latin typeface="PMingLiU" panose="02020500000000000000" pitchFamily="18" charset="-120"/>
                <a:ea typeface="PMingLiU" panose="02020500000000000000" pitchFamily="18" charset="-120"/>
              </a:rPr>
              <a:t>15:57 	</a:t>
            </a:r>
            <a:r>
              <a:rPr lang="zh-CN" altLang="en-US" sz="3600" b="1" dirty="0">
                <a:solidFill>
                  <a:prstClr val="white"/>
                </a:solidFill>
                <a:latin typeface="PMingLiU" panose="02020500000000000000" pitchFamily="18" charset="-120"/>
                <a:ea typeface="PMingLiU" panose="02020500000000000000" pitchFamily="18" charset="-120"/>
              </a:rPr>
              <a:t>感谢上帝，使我们藉着我们的主耶稣基督得胜。</a:t>
            </a:r>
          </a:p>
          <a:p>
            <a:pPr>
              <a:spcBef>
                <a:spcPts val="600"/>
              </a:spcBef>
              <a:spcAft>
                <a:spcPts val="600"/>
              </a:spcAft>
              <a:buClr>
                <a:prstClr val="white"/>
              </a:buClr>
              <a:buSzPts val="2400"/>
            </a:pPr>
            <a:r>
              <a:rPr lang="en-US" altLang="zh-CN" sz="3600" b="1" dirty="0">
                <a:solidFill>
                  <a:prstClr val="white"/>
                </a:solidFill>
                <a:latin typeface="PMingLiU" panose="02020500000000000000" pitchFamily="18" charset="-120"/>
                <a:ea typeface="PMingLiU" panose="02020500000000000000" pitchFamily="18" charset="-120"/>
              </a:rPr>
              <a:t>			But thanks be to God, who gives us the victory through our Lord Jesus Christ.</a:t>
            </a:r>
          </a:p>
          <a:p>
            <a:pPr>
              <a:spcBef>
                <a:spcPts val="600"/>
              </a:spcBef>
              <a:spcAft>
                <a:spcPts val="600"/>
              </a:spcAft>
              <a:buClr>
                <a:prstClr val="white"/>
              </a:buClr>
              <a:buSzPts val="2400"/>
            </a:pPr>
            <a:endParaRPr lang="zh-CN" altLang="en-US" sz="3600" b="1" dirty="0">
              <a:solidFill>
                <a:prstClr val="white"/>
              </a:solidFill>
              <a:latin typeface="PMingLiU" panose="02020500000000000000" pitchFamily="18" charset="-120"/>
              <a:ea typeface="PMingLiU" panose="02020500000000000000" pitchFamily="18" charset="-120"/>
            </a:endParaRPr>
          </a:p>
        </p:txBody>
      </p:sp>
    </p:spTree>
    <p:extLst>
      <p:ext uri="{BB962C8B-B14F-4D97-AF65-F5344CB8AC3E}">
        <p14:creationId xmlns:p14="http://schemas.microsoft.com/office/powerpoint/2010/main" val="189664764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440"/>
        <p:cNvGrpSpPr/>
        <p:nvPr/>
      </p:nvGrpSpPr>
      <p:grpSpPr>
        <a:xfrm>
          <a:off x="0" y="0"/>
          <a:ext cx="0" cy="0"/>
          <a:chOff x="0" y="0"/>
          <a:chExt cx="0" cy="0"/>
        </a:xfrm>
      </p:grpSpPr>
      <p:sp>
        <p:nvSpPr>
          <p:cNvPr id="441" name="Google Shape;441;p73"/>
          <p:cNvSpPr/>
          <p:nvPr/>
        </p:nvSpPr>
        <p:spPr>
          <a:xfrm>
            <a:off x="1" y="0"/>
            <a:ext cx="9042399" cy="6858000"/>
          </a:xfrm>
          <a:prstGeom prst="rect">
            <a:avLst/>
          </a:prstGeom>
          <a:noFill/>
          <a:ln>
            <a:noFill/>
          </a:ln>
        </p:spPr>
        <p:txBody>
          <a:bodyPr spcFirstLastPara="1" wrap="square" lIns="91425" tIns="45700" rIns="91425" bIns="45700" anchor="t" anchorCtr="0">
            <a:noAutofit/>
          </a:bodyPr>
          <a:lstStyle/>
          <a:p>
            <a:pPr>
              <a:spcBef>
                <a:spcPts val="600"/>
              </a:spcBef>
              <a:spcAft>
                <a:spcPts val="600"/>
              </a:spcAft>
              <a:buClr>
                <a:prstClr val="white"/>
              </a:buClr>
              <a:buSzPts val="2400"/>
            </a:pPr>
            <a:r>
              <a:rPr lang="en-US" altLang="zh-CN" sz="3600" b="1" dirty="0">
                <a:solidFill>
                  <a:prstClr val="white"/>
                </a:solidFill>
                <a:latin typeface="PMingLiU" panose="02020500000000000000" pitchFamily="18" charset="-120"/>
                <a:ea typeface="PMingLiU" panose="02020500000000000000" pitchFamily="18" charset="-120"/>
              </a:rPr>
              <a:t>15:58 	</a:t>
            </a:r>
            <a:r>
              <a:rPr lang="zh-CN" altLang="en-US" sz="3600" b="1" dirty="0">
                <a:solidFill>
                  <a:prstClr val="white"/>
                </a:solidFill>
                <a:latin typeface="PMingLiU" panose="02020500000000000000" pitchFamily="18" charset="-120"/>
                <a:ea typeface="PMingLiU" panose="02020500000000000000" pitchFamily="18" charset="-120"/>
              </a:rPr>
              <a:t>所以，我亲爱的弟兄们，你们务要坚固，不可摇动，常常竭力多做主工；因为知道，你们的劳苦在主里面不是徒然的。</a:t>
            </a:r>
          </a:p>
          <a:p>
            <a:pPr>
              <a:spcBef>
                <a:spcPts val="600"/>
              </a:spcBef>
              <a:spcAft>
                <a:spcPts val="600"/>
              </a:spcAft>
              <a:buClr>
                <a:prstClr val="white"/>
              </a:buClr>
              <a:buSzPts val="2400"/>
            </a:pPr>
            <a:r>
              <a:rPr lang="en-US" altLang="zh-CN" sz="3600" b="1" dirty="0">
                <a:solidFill>
                  <a:prstClr val="white"/>
                </a:solidFill>
                <a:latin typeface="PMingLiU" panose="02020500000000000000" pitchFamily="18" charset="-120"/>
                <a:ea typeface="PMingLiU" panose="02020500000000000000" pitchFamily="18" charset="-120"/>
              </a:rPr>
              <a:t>			Therefore, my beloved brothers, be steadfast, immovable, always abounding in the work of the Lord, knowing that in the Lord your labor is not in vain.</a:t>
            </a:r>
          </a:p>
          <a:p>
            <a:pPr>
              <a:spcBef>
                <a:spcPts val="600"/>
              </a:spcBef>
              <a:spcAft>
                <a:spcPts val="600"/>
              </a:spcAft>
              <a:buClr>
                <a:prstClr val="white"/>
              </a:buClr>
              <a:buSzPts val="2400"/>
            </a:pPr>
            <a:endParaRPr lang="zh-CN" altLang="en-US" sz="3600" b="1" dirty="0">
              <a:solidFill>
                <a:prstClr val="white"/>
              </a:solidFill>
              <a:latin typeface="PMingLiU" panose="02020500000000000000" pitchFamily="18" charset="-120"/>
              <a:ea typeface="PMingLiU" panose="02020500000000000000" pitchFamily="18" charset="-120"/>
            </a:endParaRPr>
          </a:p>
        </p:txBody>
      </p:sp>
    </p:spTree>
    <p:extLst>
      <p:ext uri="{BB962C8B-B14F-4D97-AF65-F5344CB8AC3E}">
        <p14:creationId xmlns:p14="http://schemas.microsoft.com/office/powerpoint/2010/main" val="406031785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amask">
  <a:themeElements>
    <a:clrScheme name="Damask">
      <a:dk1>
        <a:sysClr val="windowText" lastClr="000000"/>
      </a:dk1>
      <a:lt1>
        <a:sysClr val="window" lastClr="FFFFFF"/>
      </a:lt1>
      <a:dk2>
        <a:srgbClr val="2A5B7F"/>
      </a:dk2>
      <a:lt2>
        <a:srgbClr val="ABDAFC"/>
      </a:lt2>
      <a:accent1>
        <a:srgbClr val="9EC544"/>
      </a:accent1>
      <a:accent2>
        <a:srgbClr val="50BEA3"/>
      </a:accent2>
      <a:accent3>
        <a:srgbClr val="4A9CCC"/>
      </a:accent3>
      <a:accent4>
        <a:srgbClr val="9A66CA"/>
      </a:accent4>
      <a:accent5>
        <a:srgbClr val="C54F71"/>
      </a:accent5>
      <a:accent6>
        <a:srgbClr val="DE9C3C"/>
      </a:accent6>
      <a:hlink>
        <a:srgbClr val="6BA9DA"/>
      </a:hlink>
      <a:folHlink>
        <a:srgbClr val="A0BCD3"/>
      </a:folHlink>
    </a:clrScheme>
    <a:fontScheme name="Damask">
      <a:majorFont>
        <a:latin typeface="Bookman Old Style" panose="02050604050505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Rockwell" panose="020606030202050204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amask">
      <a:fillStyleLst>
        <a:solidFill>
          <a:schemeClr val="phClr"/>
        </a:solidFill>
        <a:gradFill rotWithShape="1">
          <a:gsLst>
            <a:gs pos="0">
              <a:schemeClr val="phClr">
                <a:tint val="48000"/>
                <a:satMod val="105000"/>
                <a:lumMod val="110000"/>
              </a:schemeClr>
            </a:gs>
            <a:gs pos="100000">
              <a:schemeClr val="phClr">
                <a:tint val="78000"/>
                <a:satMod val="109000"/>
                <a:lumMod val="100000"/>
              </a:schemeClr>
            </a:gs>
          </a:gsLst>
          <a:lin ang="5400000" scaled="0"/>
        </a:gradFill>
        <a:gradFill rotWithShape="1">
          <a:gsLst>
            <a:gs pos="0">
              <a:schemeClr val="phClr">
                <a:tint val="94000"/>
                <a:satMod val="100000"/>
                <a:lumMod val="104000"/>
              </a:schemeClr>
            </a:gs>
            <a:gs pos="69000">
              <a:schemeClr val="phClr">
                <a:shade val="86000"/>
                <a:satMod val="130000"/>
                <a:lumMod val="102000"/>
              </a:schemeClr>
            </a:gs>
            <a:gs pos="100000">
              <a:schemeClr val="phClr">
                <a:shade val="72000"/>
                <a:satMod val="130000"/>
                <a:lumMod val="100000"/>
              </a:schemeClr>
            </a:gs>
          </a:gsLst>
          <a:lin ang="5400000" scaled="0"/>
        </a:gradFill>
      </a:fillStyleLst>
      <a:lnStyleLst>
        <a:ln w="12700"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50800" dist="38100" dir="5400000" sy="96000" rotWithShape="0">
              <a:srgbClr val="000000">
                <a:alpha val="54000"/>
              </a:srgbClr>
            </a:outerShdw>
          </a:effectLst>
        </a:effectStyle>
        <a:effectStyle>
          <a:effectLst>
            <a:outerShdw blurRad="76200" dist="38100" dir="5400000" algn="ctr" rotWithShape="0">
              <a:srgbClr val="000000">
                <a:alpha val="76000"/>
              </a:srgbClr>
            </a:outerShdw>
          </a:effectLst>
          <a:scene3d>
            <a:camera prst="orthographicFront">
              <a:rot lat="0" lon="0" rev="0"/>
            </a:camera>
            <a:lightRig rig="balanced" dir="t"/>
          </a:scene3d>
          <a:sp3d prstMaterial="matte">
            <a:bevelT w="25400" h="25400" prst="relaxedInset"/>
          </a:sp3d>
        </a:effectStyle>
      </a:effectStyleLst>
      <a:bgFillStyleLst>
        <a:solidFill>
          <a:schemeClr val="phClr"/>
        </a:solidFill>
        <a:solidFill>
          <a:schemeClr val="phClr">
            <a:tint val="95000"/>
            <a:satMod val="170000"/>
          </a:schemeClr>
        </a:solidFill>
        <a:blipFill rotWithShape="1">
          <a:blip xmlns:r="http://schemas.openxmlformats.org/officeDocument/2006/relationships" r:embed="rId1">
            <a:duotone>
              <a:schemeClr val="phClr">
                <a:shade val="18000"/>
                <a:satMod val="160000"/>
                <a:lumMod val="28000"/>
              </a:schemeClr>
              <a:schemeClr val="phClr">
                <a:tint val="95000"/>
                <a:satMod val="160000"/>
                <a:lumMod val="116000"/>
              </a:schemeClr>
            </a:duotone>
          </a:blip>
          <a:stretch/>
        </a:blipFill>
      </a:bgFillStyleLst>
    </a:fmtScheme>
  </a:themeElements>
  <a:objectDefaults/>
  <a:extraClrSchemeLst/>
  <a:extLst>
    <a:ext uri="{05A4C25C-085E-4340-85A3-A5531E510DB2}">
      <thm15:themeFamily xmlns:thm15="http://schemas.microsoft.com/office/thememl/2012/main" name="Damask" id="{F9A299A0-33D0-4E0F-9F3F-7163E3744208}" vid="{746EEEEA-FB6A-406B-B510-531588D5481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Damask</Template>
  <TotalTime>32555</TotalTime>
  <Words>2029</Words>
  <Application>Microsoft Office PowerPoint</Application>
  <PresentationFormat>On-screen Show (4:3)</PresentationFormat>
  <Paragraphs>99</Paragraphs>
  <Slides>31</Slides>
  <Notes>31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31</vt:i4>
      </vt:variant>
    </vt:vector>
  </HeadingPairs>
  <TitlesOfParts>
    <vt:vector size="37" baseType="lpstr">
      <vt:lpstr>PMingLiU</vt:lpstr>
      <vt:lpstr>Arial</vt:lpstr>
      <vt:lpstr>Bookman Old Style</vt:lpstr>
      <vt:lpstr>Calibri</vt:lpstr>
      <vt:lpstr>Rockwell</vt:lpstr>
      <vt:lpstr>Damask</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Ellerslie Road Baptist Church</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证 道 明白属灵的恩赐</dc:title>
  <dc:creator>Chris Xu</dc:creator>
  <cp:lastModifiedBy>CL-Grp2</cp:lastModifiedBy>
  <cp:revision>96</cp:revision>
  <dcterms:created xsi:type="dcterms:W3CDTF">2010-03-20T17:46:04Z</dcterms:created>
  <dcterms:modified xsi:type="dcterms:W3CDTF">2022-04-16T19:18:32Z</dcterms:modified>
</cp:coreProperties>
</file>