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4"/>
  </p:notesMasterIdLst>
  <p:sldIdLst>
    <p:sldId id="256" r:id="rId5"/>
    <p:sldId id="257" r:id="rId6"/>
    <p:sldId id="269" r:id="rId7"/>
    <p:sldId id="421" r:id="rId8"/>
    <p:sldId id="395" r:id="rId9"/>
    <p:sldId id="396" r:id="rId10"/>
    <p:sldId id="397" r:id="rId11"/>
    <p:sldId id="398" r:id="rId12"/>
    <p:sldId id="420" r:id="rId13"/>
    <p:sldId id="400" r:id="rId14"/>
    <p:sldId id="402" r:id="rId15"/>
    <p:sldId id="433" r:id="rId16"/>
    <p:sldId id="434" r:id="rId17"/>
    <p:sldId id="435" r:id="rId18"/>
    <p:sldId id="436" r:id="rId19"/>
    <p:sldId id="437" r:id="rId20"/>
    <p:sldId id="438" r:id="rId21"/>
    <p:sldId id="439" r:id="rId22"/>
    <p:sldId id="440" r:id="rId23"/>
    <p:sldId id="441" r:id="rId24"/>
    <p:sldId id="431" r:id="rId25"/>
    <p:sldId id="258" r:id="rId26"/>
    <p:sldId id="446" r:id="rId27"/>
    <p:sldId id="456" r:id="rId28"/>
    <p:sldId id="445" r:id="rId29"/>
    <p:sldId id="429" r:id="rId30"/>
    <p:sldId id="455" r:id="rId31"/>
    <p:sldId id="423" r:id="rId32"/>
    <p:sldId id="416" r:id="rId33"/>
    <p:sldId id="447" r:id="rId34"/>
    <p:sldId id="448" r:id="rId35"/>
    <p:sldId id="450" r:id="rId36"/>
    <p:sldId id="409" r:id="rId37"/>
    <p:sldId id="451" r:id="rId38"/>
    <p:sldId id="460" r:id="rId39"/>
    <p:sldId id="452" r:id="rId40"/>
    <p:sldId id="454" r:id="rId41"/>
    <p:sldId id="458" r:id="rId42"/>
    <p:sldId id="457" r:id="rId4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07" autoAdjust="0"/>
  </p:normalViewPr>
  <p:slideViewPr>
    <p:cSldViewPr snapToGrid="0">
      <p:cViewPr varScale="1">
        <p:scale>
          <a:sx n="48" d="100"/>
          <a:sy n="48" d="100"/>
        </p:scale>
        <p:origin x="129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A969E0BF-77E2-41CB-B83A-D008D39E9BFF}"/>
    <pc:docChg chg="custSel addSld delSld modSld">
      <pc:chgData name="Jiasong Huang" userId="15496fe7-5392-414e-8083-e82aa8fdc3bc" providerId="ADAL" clId="{A969E0BF-77E2-41CB-B83A-D008D39E9BFF}" dt="2022-04-04T17:40:51.372" v="342" actId="2696"/>
      <pc:docMkLst>
        <pc:docMk/>
      </pc:docMkLst>
      <pc:sldChg chg="modSp mod">
        <pc:chgData name="Jiasong Huang" userId="15496fe7-5392-414e-8083-e82aa8fdc3bc" providerId="ADAL" clId="{A969E0BF-77E2-41CB-B83A-D008D39E9BFF}" dt="2022-04-04T17:11:29.384" v="88" actId="20577"/>
        <pc:sldMkLst>
          <pc:docMk/>
          <pc:sldMk cId="1333434190" sldId="423"/>
        </pc:sldMkLst>
        <pc:spChg chg="mod">
          <ac:chgData name="Jiasong Huang" userId="15496fe7-5392-414e-8083-e82aa8fdc3bc" providerId="ADAL" clId="{A969E0BF-77E2-41CB-B83A-D008D39E9BFF}" dt="2022-04-04T17:11:29.384" v="88" actId="20577"/>
          <ac:spMkLst>
            <pc:docMk/>
            <pc:sldMk cId="1333434190" sldId="423"/>
            <ac:spMk id="10242" creationId="{EFCCB4D8-C4C5-4051-90A1-4E9BFBBA8801}"/>
          </ac:spMkLst>
        </pc:spChg>
      </pc:sldChg>
      <pc:sldChg chg="modSp mod">
        <pc:chgData name="Jiasong Huang" userId="15496fe7-5392-414e-8083-e82aa8fdc3bc" providerId="ADAL" clId="{A969E0BF-77E2-41CB-B83A-D008D39E9BFF}" dt="2022-04-04T17:39:22.992" v="310" actId="20577"/>
        <pc:sldMkLst>
          <pc:docMk/>
          <pc:sldMk cId="3325421295" sldId="451"/>
        </pc:sldMkLst>
        <pc:spChg chg="mod">
          <ac:chgData name="Jiasong Huang" userId="15496fe7-5392-414e-8083-e82aa8fdc3bc" providerId="ADAL" clId="{A969E0BF-77E2-41CB-B83A-D008D39E9BFF}" dt="2022-04-04T17:39:22.992" v="310" actId="20577"/>
          <ac:spMkLst>
            <pc:docMk/>
            <pc:sldMk cId="3325421295" sldId="451"/>
            <ac:spMk id="3" creationId="{9E338BDA-E2F8-4F53-9F08-D17587701906}"/>
          </ac:spMkLst>
        </pc:spChg>
      </pc:sldChg>
      <pc:sldChg chg="modSp mod">
        <pc:chgData name="Jiasong Huang" userId="15496fe7-5392-414e-8083-e82aa8fdc3bc" providerId="ADAL" clId="{A969E0BF-77E2-41CB-B83A-D008D39E9BFF}" dt="2022-04-04T17:22:59.287" v="151" actId="21"/>
        <pc:sldMkLst>
          <pc:docMk/>
          <pc:sldMk cId="3146477996" sldId="452"/>
        </pc:sldMkLst>
        <pc:spChg chg="mod">
          <ac:chgData name="Jiasong Huang" userId="15496fe7-5392-414e-8083-e82aa8fdc3bc" providerId="ADAL" clId="{A969E0BF-77E2-41CB-B83A-D008D39E9BFF}" dt="2022-04-04T17:22:59.287" v="151" actId="21"/>
          <ac:spMkLst>
            <pc:docMk/>
            <pc:sldMk cId="3146477996" sldId="452"/>
            <ac:spMk id="3" creationId="{9E338BDA-E2F8-4F53-9F08-D17587701906}"/>
          </ac:spMkLst>
        </pc:spChg>
      </pc:sldChg>
      <pc:sldChg chg="modSp mod">
        <pc:chgData name="Jiasong Huang" userId="15496fe7-5392-414e-8083-e82aa8fdc3bc" providerId="ADAL" clId="{A969E0BF-77E2-41CB-B83A-D008D39E9BFF}" dt="2022-04-04T17:12:47.158" v="91"/>
        <pc:sldMkLst>
          <pc:docMk/>
          <pc:sldMk cId="25761296" sldId="454"/>
        </pc:sldMkLst>
        <pc:spChg chg="mod">
          <ac:chgData name="Jiasong Huang" userId="15496fe7-5392-414e-8083-e82aa8fdc3bc" providerId="ADAL" clId="{A969E0BF-77E2-41CB-B83A-D008D39E9BFF}" dt="2022-04-04T17:12:47.158" v="91"/>
          <ac:spMkLst>
            <pc:docMk/>
            <pc:sldMk cId="25761296" sldId="454"/>
            <ac:spMk id="3" creationId="{9E338BDA-E2F8-4F53-9F08-D17587701906}"/>
          </ac:spMkLst>
        </pc:spChg>
      </pc:sldChg>
      <pc:sldChg chg="modSp add mod">
        <pc:chgData name="Jiasong Huang" userId="15496fe7-5392-414e-8083-e82aa8fdc3bc" providerId="ADAL" clId="{A969E0BF-77E2-41CB-B83A-D008D39E9BFF}" dt="2022-04-04T17:40:47.243" v="341"/>
        <pc:sldMkLst>
          <pc:docMk/>
          <pc:sldMk cId="277515097" sldId="457"/>
        </pc:sldMkLst>
        <pc:spChg chg="mod">
          <ac:chgData name="Jiasong Huang" userId="15496fe7-5392-414e-8083-e82aa8fdc3bc" providerId="ADAL" clId="{A969E0BF-77E2-41CB-B83A-D008D39E9BFF}" dt="2022-04-04T17:40:47.243" v="341"/>
          <ac:spMkLst>
            <pc:docMk/>
            <pc:sldMk cId="277515097" sldId="457"/>
            <ac:spMk id="3" creationId="{9E338BDA-E2F8-4F53-9F08-D17587701906}"/>
          </ac:spMkLst>
        </pc:spChg>
      </pc:sldChg>
      <pc:sldChg chg="modSp add mod">
        <pc:chgData name="Jiasong Huang" userId="15496fe7-5392-414e-8083-e82aa8fdc3bc" providerId="ADAL" clId="{A969E0BF-77E2-41CB-B83A-D008D39E9BFF}" dt="2022-04-04T17:40:19.105" v="337" actId="20577"/>
        <pc:sldMkLst>
          <pc:docMk/>
          <pc:sldMk cId="3926237670" sldId="458"/>
        </pc:sldMkLst>
        <pc:spChg chg="mod">
          <ac:chgData name="Jiasong Huang" userId="15496fe7-5392-414e-8083-e82aa8fdc3bc" providerId="ADAL" clId="{A969E0BF-77E2-41CB-B83A-D008D39E9BFF}" dt="2022-04-04T17:40:19.105" v="337" actId="20577"/>
          <ac:spMkLst>
            <pc:docMk/>
            <pc:sldMk cId="3926237670" sldId="458"/>
            <ac:spMk id="3" creationId="{9E338BDA-E2F8-4F53-9F08-D17587701906}"/>
          </ac:spMkLst>
        </pc:spChg>
      </pc:sldChg>
      <pc:sldChg chg="modSp add del mod">
        <pc:chgData name="Jiasong Huang" userId="15496fe7-5392-414e-8083-e82aa8fdc3bc" providerId="ADAL" clId="{A969E0BF-77E2-41CB-B83A-D008D39E9BFF}" dt="2022-04-04T17:40:51.372" v="342" actId="2696"/>
        <pc:sldMkLst>
          <pc:docMk/>
          <pc:sldMk cId="1027690266" sldId="459"/>
        </pc:sldMkLst>
        <pc:spChg chg="mod">
          <ac:chgData name="Jiasong Huang" userId="15496fe7-5392-414e-8083-e82aa8fdc3bc" providerId="ADAL" clId="{A969E0BF-77E2-41CB-B83A-D008D39E9BFF}" dt="2022-04-04T17:22:18.831" v="150" actId="20577"/>
          <ac:spMkLst>
            <pc:docMk/>
            <pc:sldMk cId="1027690266" sldId="459"/>
            <ac:spMk id="3" creationId="{9E338BDA-E2F8-4F53-9F08-D17587701906}"/>
          </ac:spMkLst>
        </pc:spChg>
      </pc:sldChg>
      <pc:sldChg chg="modSp add mod">
        <pc:chgData name="Jiasong Huang" userId="15496fe7-5392-414e-8083-e82aa8fdc3bc" providerId="ADAL" clId="{A969E0BF-77E2-41CB-B83A-D008D39E9BFF}" dt="2022-04-04T17:35:08.659" v="296" actId="20577"/>
        <pc:sldMkLst>
          <pc:docMk/>
          <pc:sldMk cId="3584871921" sldId="460"/>
        </pc:sldMkLst>
        <pc:spChg chg="mod">
          <ac:chgData name="Jiasong Huang" userId="15496fe7-5392-414e-8083-e82aa8fdc3bc" providerId="ADAL" clId="{A969E0BF-77E2-41CB-B83A-D008D39E9BFF}" dt="2022-04-04T17:35:08.659" v="296" actId="20577"/>
          <ac:spMkLst>
            <pc:docMk/>
            <pc:sldMk cId="3584871921" sldId="460"/>
            <ac:spMk id="3" creationId="{9E338BDA-E2F8-4F53-9F08-D175877019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00E40-0970-4EE5-9493-99427A8FAB84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207F3-F722-4709-889D-3905040A2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5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1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34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0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11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29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207F3-F722-4709-889D-3905040A281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52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41B85-2AC7-41C1-BA5E-8F1FAA2E4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DCF89-8873-42B4-807E-21437388EB3B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60F84-3108-4DAD-AB12-A41BF9B3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111F8-7694-4EC3-9906-64C15136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4454B-284C-4A21-9732-BBAC1D138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4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FFB2A-D893-4FEA-9B1C-94CBC3BB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2BB4F-9DBC-4ECE-9783-63E4B19972AC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EB5B-A520-411D-B2DD-7B07B4E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7808-A0E2-4E44-BB69-D242AFD7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79A2-3AF4-4968-A9F1-796F3F81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A9A8E-BE10-4A8E-B4E5-5DEED2C1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8AF3F-FBA8-46B2-B2F7-B89152EB765F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A7EC2-6514-4AE4-A07D-243B50EC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72417-6AF9-4096-B456-B63E504A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FE1F-3903-43FC-8138-0D76DB274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8D61A9A-8F1C-4039-B9C5-8AC5BD88E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BC1BC-6CE8-4C89-9586-7EC8B4A98308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91AB2B-9D0E-41B5-88AE-F098ECE5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EBA2BB-740D-432E-A2C0-CA8D6DAF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04E2-AF6D-4371-8E91-9682F9738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99613BD-3D3B-450A-8715-D6B3EEF8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6A29-0C10-4257-A523-88CC208DE323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C7E700-F6E9-49C4-897C-7A0AABA1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3B4A81D-0B5E-424C-9145-19E27D9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6BD0-9D44-4B53-8E6C-FBBA6D00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244A8A0-EBF9-4A40-BA35-0E863DF0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6EA1A-6AC4-494C-86AD-36378D9667EB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5D0B99A-061D-4303-8EE1-81677128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5E51A0-F6FD-406C-843F-22360A1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770F-34C0-4EAA-AAF5-DDA077707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9653DDA-474D-43C8-A95B-8A0F3060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1D2DC-7AF8-4FE7-9DB3-68CABD760879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0ADD24-9B2A-4A6F-B768-87E4F2D8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9BDFC3-8C0E-44BB-8A0E-F3855549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4B917-23D9-4C65-95FB-40C68B593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6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1CC6E0-045B-440D-9935-46C8B8E6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7990-B336-4205-BFED-CBCFF63915A4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0E48A1-EF6E-4F6A-AA47-38A3A3F4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51D94B-9AEC-45DF-8C19-BAF01194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A9953-3D4B-4995-A334-0CC155E35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9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4D31A2-D833-4CA5-8EC3-81AFB461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ED8D-EF49-4A35-A0C0-C9155477F880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134CA7-4746-4BF0-8BBA-797243C4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2C41D3-2C34-4E00-979A-60685E28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3E714-E7C9-41FC-85E3-26F7F7CF9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1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46EA3-7430-497F-A938-39554253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98FC-5A6F-45AD-BCC9-74F82C01DA77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55184-3789-4703-AB65-09172686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8E2AA-9641-4E27-883A-195A5B19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144C-68A3-47BD-9AB1-033F12FD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20D9C-D180-4667-8DA6-5E1157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F90F-89C6-4003-BDF5-9A2A1DAE5CB8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80931-3786-4890-9775-D5120DDB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61180-150F-4D64-B570-0CA4F50B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57D39-3165-47E5-8273-D31DCE9AC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9946F4-7E6C-42E4-A82D-906CD255D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528F540-A7CF-46FD-A918-CFDFB3032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82D28-9C82-4C68-9B75-90CAD3431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5BA866-0E21-4D66-8ED0-595018DB7150}" type="datetimeFigureOut">
              <a:rPr lang="en-US"/>
              <a:pPr>
                <a:defRPr/>
              </a:pPr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0DA32-2BE1-49B0-BB4C-260755427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293B6-2992-4D81-A2FA-1E4A5A0FE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5127C8-D4B2-4051-B009-1BC33D01A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1D00AD6-540F-4FF3-9403-C6DEEAEECB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87120" y="1540932"/>
            <a:ext cx="9817947" cy="2061105"/>
          </a:xfrm>
        </p:spPr>
        <p:txBody>
          <a:bodyPr/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渴望祝福</a:t>
            </a:r>
            <a:endParaRPr lang="en-US" alt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FDDC0CEF-2E68-471A-B525-84DD9E6AC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alt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5774" y="0"/>
            <a:ext cx="11953461" cy="6745357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27:1-37)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以撒年老、眼睛昏花、不能看见、就叫了他大儿子以扫来、说、我儿、以扫说、我在这里。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他说、我如今老了、不知道那一天死。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1548" y="225287"/>
            <a:ext cx="11542643" cy="644055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现在拿你的器械、就是箭囊、和弓、往田野去为我打猎．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照我所爱的作成美味、拿来给我吃、使我在未死之先、给你祝福。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2522" y="145773"/>
            <a:ext cx="11754678" cy="652006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以撒对他儿子以扫说话、利百加也听见了。以扫往田野去打猎、要得野味带来。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利百加就对他儿子雅各说、我听见你父亲对你哥哥以扫说、</a:t>
            </a:r>
          </a:p>
        </p:txBody>
      </p:sp>
    </p:spTree>
    <p:extLst>
      <p:ext uri="{BB962C8B-B14F-4D97-AF65-F5344CB8AC3E}">
        <p14:creationId xmlns:p14="http://schemas.microsoft.com/office/powerpoint/2010/main" val="408878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9026" y="185530"/>
            <a:ext cx="11860695" cy="667246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你去把野兽带来、作成美味给我吃、我好在未死之先、在耶和华面前给你祝福。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现在我儿、你要照着我所吩咐你的、听从我的话。</a:t>
            </a:r>
          </a:p>
        </p:txBody>
      </p:sp>
    </p:spTree>
    <p:extLst>
      <p:ext uri="{BB962C8B-B14F-4D97-AF65-F5344CB8AC3E}">
        <p14:creationId xmlns:p14="http://schemas.microsoft.com/office/powerpoint/2010/main" val="3213401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799" y="198783"/>
            <a:ext cx="11661913" cy="655982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你到羊群里去、给我拿两只肥山羊羔来、我便照你父亲所爱的、给他作成美味。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你拿到你父亲那里给他吃、使他在未死之先、给你祝福。</a:t>
            </a:r>
          </a:p>
        </p:txBody>
      </p:sp>
    </p:spTree>
    <p:extLst>
      <p:ext uri="{BB962C8B-B14F-4D97-AF65-F5344CB8AC3E}">
        <p14:creationId xmlns:p14="http://schemas.microsoft.com/office/powerpoint/2010/main" val="3070813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035" y="159026"/>
            <a:ext cx="11860695" cy="655982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雅各对他母亲利百加说、我哥哥以扫浑身是有毛的、我身上是光滑的．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倘若我父亲摸着我、必以我为欺哄人的、我就招咒诅、不得祝福。</a:t>
            </a:r>
          </a:p>
        </p:txBody>
      </p:sp>
    </p:spTree>
    <p:extLst>
      <p:ext uri="{BB962C8B-B14F-4D97-AF65-F5344CB8AC3E}">
        <p14:creationId xmlns:p14="http://schemas.microsoft.com/office/powerpoint/2010/main" val="82376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2278" y="251791"/>
            <a:ext cx="11728174" cy="649356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他母亲对他说、我儿、你招的咒诅归到我身上、你只管听我的话、去把羊羔给我拿来。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他便去拿来、交给他母亲、他母亲就照他父亲所爱的、作成美味。</a:t>
            </a:r>
          </a:p>
        </p:txBody>
      </p:sp>
    </p:spTree>
    <p:extLst>
      <p:ext uri="{BB962C8B-B14F-4D97-AF65-F5344CB8AC3E}">
        <p14:creationId xmlns:p14="http://schemas.microsoft.com/office/powerpoint/2010/main" val="1671113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1548" y="185530"/>
            <a:ext cx="11675165" cy="650681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利百加又把家里所存大儿子以扫上好的衣服、给他小儿子雅各穿上。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又用山羊羔皮、包在雅各的手上、和颈项的光滑处．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就把所作的美味和饼、交在他儿子雅各的手里。</a:t>
            </a:r>
          </a:p>
        </p:txBody>
      </p:sp>
    </p:spTree>
    <p:extLst>
      <p:ext uri="{BB962C8B-B14F-4D97-AF65-F5344CB8AC3E}">
        <p14:creationId xmlns:p14="http://schemas.microsoft.com/office/powerpoint/2010/main" val="2713852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016" y="145774"/>
            <a:ext cx="12085983" cy="703690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雅各到他父亲那里说、我父亲、他说、我在这里、我儿、你是谁。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雅各对他父亲说、我是你的长子以扫、我已照你所吩咐我的行了．请起来坐着、吃我的野味、好给我祝福。</a:t>
            </a:r>
          </a:p>
        </p:txBody>
      </p:sp>
    </p:spTree>
    <p:extLst>
      <p:ext uri="{BB962C8B-B14F-4D97-AF65-F5344CB8AC3E}">
        <p14:creationId xmlns:p14="http://schemas.microsoft.com/office/powerpoint/2010/main" val="2465984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018" y="149086"/>
            <a:ext cx="11993217" cy="6583017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以撒对他儿子说、我儿、你如何找得这么快呢．他说、因为耶和华你的神使我遇见好机会得着的。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以撒对雅各说、我儿、你近前来、我摸摸你、知道你真是我的儿子以扫不是。</a:t>
            </a:r>
          </a:p>
        </p:txBody>
      </p:sp>
    </p:spTree>
    <p:extLst>
      <p:ext uri="{BB962C8B-B14F-4D97-AF65-F5344CB8AC3E}">
        <p14:creationId xmlns:p14="http://schemas.microsoft.com/office/powerpoint/2010/main" val="3293319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9270" y="1"/>
            <a:ext cx="11953459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雅各就挨近他父亲以撒．以撒摸着他说、声音是雅各的声音、手却是以扫的手。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以撒就辨不出他来、因为他手上有毛、像他哥哥以扫的手一样、就给他祝福。</a:t>
            </a:r>
          </a:p>
        </p:txBody>
      </p:sp>
    </p:spTree>
    <p:extLst>
      <p:ext uri="{BB962C8B-B14F-4D97-AF65-F5344CB8AC3E}">
        <p14:creationId xmlns:p14="http://schemas.microsoft.com/office/powerpoint/2010/main" val="1371705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5774" y="1"/>
            <a:ext cx="11926955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又说、你真是我儿子以扫么、他说、我是。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以撒说、你递给我、我好吃我儿子的野味、给你祝福。雅各就递给他、他便吃了．又拿酒给他、他也喝了。</a:t>
            </a:r>
          </a:p>
        </p:txBody>
      </p:sp>
    </p:spTree>
    <p:extLst>
      <p:ext uri="{BB962C8B-B14F-4D97-AF65-F5344CB8AC3E}">
        <p14:creationId xmlns:p14="http://schemas.microsoft.com/office/powerpoint/2010/main" val="2212546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"/>
            <a:ext cx="12072729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他父亲以撒对他说、我儿、你上前来与我亲嘴。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他就上前与父亲亲嘴．他父亲一闻他衣服上的香气、就给他祝福、说、我儿的香气如同耶和华赐福之田地的香气一样。</a:t>
            </a:r>
          </a:p>
        </p:txBody>
      </p:sp>
    </p:spTree>
    <p:extLst>
      <p:ext uri="{BB962C8B-B14F-4D97-AF65-F5344CB8AC3E}">
        <p14:creationId xmlns:p14="http://schemas.microsoft.com/office/powerpoint/2010/main" val="1528044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034" y="225287"/>
            <a:ext cx="11860695" cy="663271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愿神赐你天上的甘露、地上的肥土、并许多五谷新酒．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愿多民事奉你、多国跪拜你．愿你作你弟兄的主、你母亲的儿子向你跪拜．凡咒诅你的、愿他受咒诅．为你祝福的、愿他蒙福。</a:t>
            </a:r>
          </a:p>
        </p:txBody>
      </p:sp>
    </p:spTree>
    <p:extLst>
      <p:ext uri="{BB962C8B-B14F-4D97-AF65-F5344CB8AC3E}">
        <p14:creationId xmlns:p14="http://schemas.microsoft.com/office/powerpoint/2010/main" val="401600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034" y="225287"/>
            <a:ext cx="11860695" cy="663271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以撒为雅各祝福已毕、雅各从他父亲那里才出来、他哥哥以扫正打猎回来。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也作了美味、拿来给他父亲、说、请父亲起来、吃你儿子的野味、好给我祝福。</a:t>
            </a:r>
          </a:p>
        </p:txBody>
      </p:sp>
    </p:spTree>
    <p:extLst>
      <p:ext uri="{BB962C8B-B14F-4D97-AF65-F5344CB8AC3E}">
        <p14:creationId xmlns:p14="http://schemas.microsoft.com/office/powerpoint/2010/main" val="4178394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5530" y="132523"/>
            <a:ext cx="11887199" cy="672547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他父亲以撒对他说、你是谁、他说、我是你的长子以扫。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以撒就大大的战兢、说、你未来之先、是谁得了野味拿来给我呢、我已经吃了、为他祝福、他将来也必蒙福。</a:t>
            </a:r>
          </a:p>
        </p:txBody>
      </p:sp>
    </p:spTree>
    <p:extLst>
      <p:ext uri="{BB962C8B-B14F-4D97-AF65-F5344CB8AC3E}">
        <p14:creationId xmlns:p14="http://schemas.microsoft.com/office/powerpoint/2010/main" val="2190421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766" y="1"/>
            <a:ext cx="11979964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以扫听了他父亲的话、就放声痛哭、说、我父阿、求你也为我祝福。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以撒说、你兄弟已经用诡计来将你的福分夺去了。</a:t>
            </a:r>
          </a:p>
        </p:txBody>
      </p:sp>
    </p:spTree>
    <p:extLst>
      <p:ext uri="{BB962C8B-B14F-4D97-AF65-F5344CB8AC3E}">
        <p14:creationId xmlns:p14="http://schemas.microsoft.com/office/powerpoint/2010/main" val="167194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2278" y="106017"/>
            <a:ext cx="11900451" cy="675198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以扫说、他名雅各岂不是正对么．因为他欺骗了我两次、他从前夺了我长子的名分、你看、他现在又夺了我的福分。以扫又说、你没有留下为我可祝的福么。</a:t>
            </a:r>
          </a:p>
        </p:txBody>
      </p:sp>
    </p:spTree>
    <p:extLst>
      <p:ext uri="{BB962C8B-B14F-4D97-AF65-F5344CB8AC3E}">
        <p14:creationId xmlns:p14="http://schemas.microsoft.com/office/powerpoint/2010/main" val="54874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5774" y="1"/>
            <a:ext cx="11926955" cy="6858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以撒回答以扫说、我已立他为你的主、使他的弟兄都给他作仆人、并赐他五谷新酒可以养生、我儿、现在我还能为你作甚么呢。</a:t>
            </a:r>
          </a:p>
        </p:txBody>
      </p:sp>
    </p:spTree>
    <p:extLst>
      <p:ext uri="{BB962C8B-B14F-4D97-AF65-F5344CB8AC3E}">
        <p14:creationId xmlns:p14="http://schemas.microsoft.com/office/powerpoint/2010/main" val="2852769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447" y="286871"/>
            <a:ext cx="11089341" cy="5997388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Aft>
                <a:spcPts val="0"/>
              </a:spcAft>
              <a:buAutoNum type="arabicPeriod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雅各的家庭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雅各的天性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Aft>
                <a:spcPts val="0"/>
              </a:spcAft>
              <a:buAutoNum type="arabicPeriod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为长子祝福的问题常冲突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695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783" y="212035"/>
            <a:ext cx="11589805" cy="641288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一．	到底甚麽是长子的祝福？</a:t>
            </a:r>
            <a:endParaRPr lang="en-US" altLang="zh-CN" sz="6600" b="1" dirty="0">
              <a:latin typeface="66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为何争的那麽历害？</a:t>
            </a:r>
            <a:endParaRPr lang="en-US" altLang="zh-CN" sz="6600" b="1" dirty="0">
              <a:latin typeface="66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为何以撒被骗后，不能再拿回来给以扫？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035" y="225287"/>
            <a:ext cx="11820939" cy="653332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以撒就大大的战兢、说、你未来之先、是谁得了野味拿来给我呢、我已经吃了、为他祝福、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他将来也必蒙福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28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035" y="225287"/>
            <a:ext cx="11820939" cy="653332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27:37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以撒回答以扫说、我已立他为你的主、使他的弟兄都给他作仆人、并赐他五谷新酒可以养生、我儿、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现在我还能为你作甚么呢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183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2278" y="159027"/>
            <a:ext cx="11860695" cy="658633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以色人长子的祝福</a:t>
            </a:r>
            <a:r>
              <a:rPr lang="en-US" altLang="zh-CN" sz="66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耶和华对亚伯兰说、你要离开本地、本族、父家、往我所要指示你的地去。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我必叫你成为大国．我必赐福给你、叫你的名为大、你也要叫别人得福．</a:t>
            </a:r>
          </a:p>
        </p:txBody>
      </p:sp>
    </p:spTree>
    <p:extLst>
      <p:ext uri="{BB962C8B-B14F-4D97-AF65-F5344CB8AC3E}">
        <p14:creationId xmlns:p14="http://schemas.microsoft.com/office/powerpoint/2010/main" val="3539607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017" y="132522"/>
            <a:ext cx="11701670" cy="6599582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论福、我必赐大福给你、论子孙、我必叫你的子孙多起来、、、、。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并且地上万国都必因你的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后裔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得福、、、．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60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017" y="132522"/>
            <a:ext cx="11701670" cy="659958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以撒给雅各的祝福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27:29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愿多民事奉你、多国跪拜你．愿你作你弟兄的主、你母亲的儿子向你跪拜．凡咒诅你的、愿他受咒诅．为你祝福的、愿他蒙福。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13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" y="0"/>
            <a:ext cx="12192000" cy="6857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长子祝福的书灵意义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是被爱、被肯定、被看重的人。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是特别， 有用的人。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我们都需要这样的祝福。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4341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765" y="212035"/>
            <a:ext cx="11675165" cy="649356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二。为何上帝把长子的祝福给了雅各？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296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035" y="225287"/>
            <a:ext cx="11979965" cy="645380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耶和华对他说、两国在你腹内、两族要从你身上出来、这族必强于那族、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将来大的要服事小的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1676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765" y="212035"/>
            <a:ext cx="12099235" cy="654657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圣经中其他例子：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371600" lvl="1" indent="-914400">
              <a:buFont typeface="+mj-lt"/>
              <a:buAutoNum type="arabicParenR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以法莲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vs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玛拿西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371600" lvl="1" indent="-914400">
              <a:buFont typeface="+mj-lt"/>
              <a:buAutoNum type="arabicParenR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他玛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371600" lvl="1" indent="-914400">
              <a:buFont typeface="+mj-lt"/>
              <a:buAutoNum type="arabicParenR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喇合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371600" lvl="1" indent="-914400">
              <a:buFont typeface="+mj-lt"/>
              <a:buAutoNum type="arabicParenR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乌利亚的妻子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371600" lvl="1" indent="-914400">
              <a:buFont typeface="+mj-lt"/>
              <a:buAutoNum type="arabicParenR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圣经中的妇女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306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981" y="155712"/>
            <a:ext cx="11854732" cy="656313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神却拣选了世上愚拙的、叫有智慧的羞愧．又拣选了世上软弱的、叫那强壮的羞愧．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神也拣选了世上卑贱的、被人厌恶的、以及那无有的、为要废掉那有的．</a:t>
            </a:r>
          </a:p>
        </p:txBody>
      </p:sp>
    </p:spTree>
    <p:extLst>
      <p:ext uri="{BB962C8B-B14F-4D97-AF65-F5344CB8AC3E}">
        <p14:creationId xmlns:p14="http://schemas.microsoft.com/office/powerpoint/2010/main" val="201282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8" y="198783"/>
            <a:ext cx="11820938" cy="646706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三。怎样得到长子的祝福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一般人怎样得到这祝福？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成就、美丽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地位、学问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财富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endParaRPr lang="zh-CN" altLang="en-US" sz="5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883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正确的得到长子的祝福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我们必需重生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愿颂赞归于我们主耶稣基督的父神，他曾照自己的大怜悯，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藉耶稣基督从死里复活，重生了我们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，叫我们有活泼的盼望，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421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可以得着不能朽坏、不能玷污、不能衰残、为你们存留在天上的基业。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871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145774"/>
            <a:ext cx="11847444" cy="659958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你们乃是来到锡安山、永生神的城邑、、、那里有千万的天使、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有名录在天上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诸长子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之会所共聚的总会、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31464779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766"/>
            <a:ext cx="12192000" cy="6765234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我们的回应：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Aft>
                <a:spcPts val="0"/>
              </a:spcAft>
              <a:buAutoNum type="arabicPeriod"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思想这个祝福，更深体会它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基督既为我们受了咒诅，就赎出我们脱离律法的咒诅，因为经上记着：凡挂在木头上都是被咒诅的。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1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766"/>
            <a:ext cx="12192000" cy="6765234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使用恩赐服事他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4:7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我们各人蒙恩，都是照基督所量给各人的恩赐。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237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766"/>
            <a:ext cx="12192000" cy="6765234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祝福别人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4:29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污秽的言语，一句不可出口，只要随事说造就人的好话，叫听见的人得益处。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身上肢体，我们看为不体面的，越发给它加上体面；不俊美的，越发得着俊美。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5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26D78D-EB6D-49AA-AF91-849BF1DAA1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354C67-B383-4E3F-9FE9-42257ADA2054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a2e8a5f-46a6-4684-b25a-b12724a42f9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44F871E-7C93-493C-98A2-2FE53E6E2C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10600</TotalTime>
  <Words>2257</Words>
  <Application>Microsoft Office PowerPoint</Application>
  <PresentationFormat>Widescreen</PresentationFormat>
  <Paragraphs>97</Paragraphs>
  <Slides>39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66</vt:lpstr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渴望祝福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对圣诞的反应</dc:title>
  <dc:creator>Jay Huang</dc:creator>
  <cp:lastModifiedBy>Jiasong Huang</cp:lastModifiedBy>
  <cp:revision>43</cp:revision>
  <dcterms:created xsi:type="dcterms:W3CDTF">2019-11-24T05:29:19Z</dcterms:created>
  <dcterms:modified xsi:type="dcterms:W3CDTF">2022-04-04T17:40:56Z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