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2"/>
  </p:notesMasterIdLst>
  <p:sldIdLst>
    <p:sldId id="835" r:id="rId2"/>
    <p:sldId id="852" r:id="rId3"/>
    <p:sldId id="1391" r:id="rId4"/>
    <p:sldId id="1392" r:id="rId5"/>
    <p:sldId id="845" r:id="rId6"/>
    <p:sldId id="1299" r:id="rId7"/>
    <p:sldId id="1370" r:id="rId8"/>
    <p:sldId id="1381" r:id="rId9"/>
    <p:sldId id="1394" r:id="rId10"/>
    <p:sldId id="1393" r:id="rId11"/>
    <p:sldId id="1395" r:id="rId12"/>
    <p:sldId id="1382" r:id="rId13"/>
    <p:sldId id="1397" r:id="rId14"/>
    <p:sldId id="1390" r:id="rId15"/>
    <p:sldId id="1398" r:id="rId16"/>
    <p:sldId id="1401" r:id="rId17"/>
    <p:sldId id="1384" r:id="rId18"/>
    <p:sldId id="1399" r:id="rId19"/>
    <p:sldId id="1400" r:id="rId20"/>
    <p:sldId id="138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48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09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25611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90802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7116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5842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50591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15480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06202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7976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65150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653917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633034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221089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804499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714755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51441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61447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哥林多前书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15:1-11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弟兄们，我如今把先前所传给你们的福音告诉你们知道；这福音你们也领受了，又靠着站立得住，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并且你们若不是徒然相信，能以持守我所传给你们的，就必因这福音得救。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我当日所领受又传给你们的：第一，就是基督照圣经所说，为我们的罪死了，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而且埋葬了；又照圣经所说，第三天复活了，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并且显给矶法看，然后显给十二使徒看；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后来一时显给五百多弟兄看，其中一大半到如今还在，却也有已经睡了的。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以后显给雅各看，再显给众使徒看，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末了也显给我看；我如同未到产期而生的人一般。</a:t>
            </a:r>
          </a:p>
        </p:txBody>
      </p:sp>
    </p:spTree>
    <p:extLst>
      <p:ext uri="{BB962C8B-B14F-4D97-AF65-F5344CB8AC3E}">
        <p14:creationId xmlns:p14="http://schemas.microsoft.com/office/powerpoint/2010/main" val="315763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我原是使徒中最小的，不配称为使徒，因为我从前逼迫上帝的教会。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然而，我今日成了何等人，是蒙上帝的恩才成的，并且他所赐我的恩不是徒然的。我比众使徒格外劳苦；这原不是我，乃是上帝的恩与我同在。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不拘是我，是众使徒，我们如此传，你们也如此信了。</a:t>
            </a:r>
          </a:p>
        </p:txBody>
      </p:sp>
    </p:spTree>
    <p:extLst>
      <p:ext uri="{BB962C8B-B14F-4D97-AF65-F5344CB8AC3E}">
        <p14:creationId xmlns:p14="http://schemas.microsoft.com/office/powerpoint/2010/main" val="1914219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让生命拥有复活的盼望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弟兄们，我如今把先前所传给你们的福音告诉你们知道；这福音你们也领受了，又靠着站立得住，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并且你们若不是徒然相信，能以持守我所传给你们的，就必因这福音得救。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一、若是生命没有复活。</a:t>
            </a:r>
          </a:p>
        </p:txBody>
      </p:sp>
    </p:spTree>
    <p:extLst>
      <p:ext uri="{BB962C8B-B14F-4D97-AF65-F5344CB8AC3E}">
        <p14:creationId xmlns:p14="http://schemas.microsoft.com/office/powerpoint/2010/main" val="2590453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、世人的生命就是一声叹息。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诗篇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90:9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我们经过的日子都在你震怒之下；我们度尽的年岁好像一声叹息。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90:10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我们一生的年日是七十岁，若是强壮可到八十岁；但其中所矜夸的不过是劳苦愁烦，转眼成空，我们便如飞而去。</a:t>
            </a:r>
          </a:p>
        </p:txBody>
      </p:sp>
    </p:spTree>
    <p:extLst>
      <p:ext uri="{BB962C8B-B14F-4D97-AF65-F5344CB8AC3E}">
        <p14:creationId xmlns:p14="http://schemas.microsoft.com/office/powerpoint/2010/main" val="1949796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15:31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弟兄们，我在我主基督耶稣里，指着你们所夸的口极力地说，我是天天冒死。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15:32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我若当日像寻常人，在以弗所同野兽战斗，那于我有甚么益处呢？若死人不复活，我们就吃吃喝喝吧！因为明天要死了。</a:t>
            </a:r>
          </a:p>
        </p:txBody>
      </p:sp>
    </p:spTree>
    <p:extLst>
      <p:ext uri="{BB962C8B-B14F-4D97-AF65-F5344CB8AC3E}">
        <p14:creationId xmlns:p14="http://schemas.microsoft.com/office/powerpoint/2010/main" val="2740349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、基督徒比世人更可怜。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因为死人若不复活，基督也就没有复活了。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基督若没有复活，你们的信便是徒然，你们仍在罪里。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就是在基督里睡了的人也灭亡了。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我们若靠基督只在今生有指望，就算比众人更可怜。</a:t>
            </a:r>
          </a:p>
        </p:txBody>
      </p:sp>
    </p:spTree>
    <p:extLst>
      <p:ext uri="{BB962C8B-B14F-4D97-AF65-F5344CB8AC3E}">
        <p14:creationId xmlns:p14="http://schemas.microsoft.com/office/powerpoint/2010/main" val="1712256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一、若是生命没有复活。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二、若是生命确有复活。</a:t>
            </a:r>
          </a:p>
        </p:txBody>
      </p:sp>
    </p:spTree>
    <p:extLst>
      <p:ext uri="{BB962C8B-B14F-4D97-AF65-F5344CB8AC3E}">
        <p14:creationId xmlns:p14="http://schemas.microsoft.com/office/powerpoint/2010/main" val="2909401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、我们的灵魂要归向何处？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诗篇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90:1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主啊，你世世代代作我们的居所。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90:2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诸山未曾生出，地与世界你未曾造成，从亘古到永远，你是上帝。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90:3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你使人归于尘土，说：你们世人要归回。</a:t>
            </a:r>
          </a:p>
        </p:txBody>
      </p:sp>
    </p:spTree>
    <p:extLst>
      <p:ext uri="{BB962C8B-B14F-4D97-AF65-F5344CB8AC3E}">
        <p14:creationId xmlns:p14="http://schemas.microsoft.com/office/powerpoint/2010/main" val="1713075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、我们的罪孽如何处理？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诗篇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90:5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你叫他们如水冲去；他们如睡一觉。早晨，他们如生长的草，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90:6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早晨发芽生长，晚上割下枯干。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90:7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我们因你的怒气而消灭，因你的忿怒而惊惶。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90:8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你将我们的罪孽摆在你面前，将我们的隐恶摆在你面光之中。</a:t>
            </a:r>
          </a:p>
        </p:txBody>
      </p:sp>
    </p:spTree>
    <p:extLst>
      <p:ext uri="{BB962C8B-B14F-4D97-AF65-F5344CB8AC3E}">
        <p14:creationId xmlns:p14="http://schemas.microsoft.com/office/powerpoint/2010/main" val="2872033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）自救？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）神救？</a:t>
            </a:r>
          </a:p>
        </p:txBody>
      </p:sp>
    </p:spTree>
    <p:extLst>
      <p:ext uri="{BB962C8B-B14F-4D97-AF65-F5344CB8AC3E}">
        <p14:creationId xmlns:p14="http://schemas.microsoft.com/office/powerpoint/2010/main" val="3432628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一、若是生命没有复活。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二、若是生命确有复活。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三、让生命拥有复活的盼望。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83470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、接受基督所成就的福音。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2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弟兄们，我如今把先前所传给你们的福音告诉你们知道；这福音你们也领受了，又靠着站立得住，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并且你们若不是徒然相信，能以持守我所传给你们的，就必因这福音得救。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我当日所领受又传给你们的：第一，就是基督照圣经所说，为我们的罪死了，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而且埋葬了；又照圣经所说，第三天复活了，</a:t>
            </a:r>
          </a:p>
        </p:txBody>
      </p:sp>
    </p:spTree>
    <p:extLst>
      <p:ext uri="{BB962C8B-B14F-4D97-AF65-F5344CB8AC3E}">
        <p14:creationId xmlns:p14="http://schemas.microsoft.com/office/powerpoint/2010/main" val="2567200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希伯来书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上帝既在古时藉着众先知多次多方地晓谕列祖，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就在这末世藉着他儿子晓谕我们；又早已立他为承受万有的，也曾藉着他创造诸世界。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他是上帝荣耀所发的光辉，是上帝本体的真像，常用他权能的命令托住万有。他洗净了人的罪，就坐在高天至大者的右边。</a:t>
            </a:r>
          </a:p>
        </p:txBody>
      </p:sp>
    </p:spTree>
    <p:extLst>
      <p:ext uri="{BB962C8B-B14F-4D97-AF65-F5344CB8AC3E}">
        <p14:creationId xmlns:p14="http://schemas.microsoft.com/office/powerpoint/2010/main" val="3292985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、把握基督复活的证据。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并且显给矶法看，然后显给十二使徒看；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后来一时显给五百多弟兄看，其中一大半到如今还在，却也有已经睡了的。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以后显给雅各看，再显给众使徒看，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末了也显给我看；我如同未到产期而生的人一般。</a:t>
            </a:r>
          </a:p>
        </p:txBody>
      </p:sp>
    </p:spTree>
    <p:extLst>
      <p:ext uri="{BB962C8B-B14F-4D97-AF65-F5344CB8AC3E}">
        <p14:creationId xmlns:p14="http://schemas.microsoft.com/office/powerpoint/2010/main" val="3555368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我原是使徒中最小的，不配称为使徒，因为我从前逼迫上帝的教会。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然而，我今日成了何等人，是蒙上帝的恩才成的，并且他所赐我的恩不是徒然的。我比众使徒格外劳苦；这原不是我，乃是上帝的恩与我同在。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不拘是我，是众使徒，我们如此传，你们也如此信了。</a:t>
            </a:r>
          </a:p>
        </p:txBody>
      </p:sp>
    </p:spTree>
    <p:extLst>
      <p:ext uri="{BB962C8B-B14F-4D97-AF65-F5344CB8AC3E}">
        <p14:creationId xmlns:p14="http://schemas.microsoft.com/office/powerpoint/2010/main" val="1322767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1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诗篇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90:14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求你使我们早早饱得你的慈爱，好叫我们一生一世欢呼喜乐。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90:15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求你照着你使我们受苦的日子，和我们遭难的年岁，叫我们喜乐。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90:16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愿你的作为向你仆人显现；愿你的荣耀向他们子孙显明。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90:17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愿主</a:t>
            </a: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―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我们上帝的荣美归于我们身上。愿你坚立我们手所做的工；我们手所做的工，愿你坚立。</a:t>
            </a:r>
          </a:p>
        </p:txBody>
      </p:sp>
    </p:spTree>
    <p:extLst>
      <p:ext uri="{BB962C8B-B14F-4D97-AF65-F5344CB8AC3E}">
        <p14:creationId xmlns:p14="http://schemas.microsoft.com/office/powerpoint/2010/main" val="13210800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32629</TotalTime>
  <Words>1399</Words>
  <Application>Microsoft Office PowerPoint</Application>
  <PresentationFormat>On-screen Show (4:3)</PresentationFormat>
  <Paragraphs>84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Bookman Old Style</vt:lpstr>
      <vt:lpstr>Calibri</vt:lpstr>
      <vt:lpstr>PMingLiU</vt:lpstr>
      <vt:lpstr>Rockwell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95</cp:revision>
  <dcterms:created xsi:type="dcterms:W3CDTF">2010-03-20T17:46:04Z</dcterms:created>
  <dcterms:modified xsi:type="dcterms:W3CDTF">2022-04-02T05:02:46Z</dcterms:modified>
</cp:coreProperties>
</file>