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7" r:id="rId1"/>
  </p:sldMasterIdLst>
  <p:notesMasterIdLst>
    <p:notesMasterId r:id="rId16"/>
  </p:notesMasterIdLst>
  <p:sldIdLst>
    <p:sldId id="835" r:id="rId2"/>
    <p:sldId id="852" r:id="rId3"/>
    <p:sldId id="1003" r:id="rId4"/>
    <p:sldId id="1361" r:id="rId5"/>
    <p:sldId id="845" r:id="rId6"/>
    <p:sldId id="1299" r:id="rId7"/>
    <p:sldId id="1370" r:id="rId8"/>
    <p:sldId id="1381" r:id="rId9"/>
    <p:sldId id="1389" r:id="rId10"/>
    <p:sldId id="1382" r:id="rId11"/>
    <p:sldId id="1388" r:id="rId12"/>
    <p:sldId id="1390" r:id="rId13"/>
    <p:sldId id="1384" r:id="rId14"/>
    <p:sldId id="1385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489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0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502338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963332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171161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858420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765244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97976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653917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804499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61447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47" y="1122363"/>
            <a:ext cx="7773308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347" y="3602038"/>
            <a:ext cx="777330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914177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85319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657227"/>
            <a:ext cx="7300134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3602039"/>
            <a:ext cx="730013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2408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2088320"/>
            <a:ext cx="3829503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2088320"/>
            <a:ext cx="3820616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6806880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427" y="2088320"/>
            <a:ext cx="3600326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912232"/>
            <a:ext cx="3830406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9230" y="2088320"/>
            <a:ext cx="3591437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12232"/>
            <a:ext cx="382151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1341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3934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636752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2949178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609600"/>
            <a:ext cx="4642119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971801"/>
            <a:ext cx="2949178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5942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416760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49932" y="758881"/>
            <a:ext cx="2966938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971800"/>
            <a:ext cx="4171242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643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289373"/>
            <a:ext cx="7775673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621322"/>
            <a:ext cx="7775673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744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352364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4204820"/>
            <a:ext cx="776532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715848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4204821"/>
            <a:ext cx="776532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505245" y="641749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46721" y="307337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2042850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2126943"/>
            <a:ext cx="7766495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650556"/>
            <a:ext cx="776532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228826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88320"/>
            <a:ext cx="2474217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2088320"/>
            <a:ext cx="247391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911624"/>
            <a:ext cx="247486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088320"/>
            <a:ext cx="246840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911624"/>
            <a:ext cx="2468408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003355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989147"/>
            <a:ext cx="247421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2092235"/>
            <a:ext cx="2205038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4565409"/>
            <a:ext cx="2474216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989147"/>
            <a:ext cx="247423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092235"/>
            <a:ext cx="2197894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565408"/>
            <a:ext cx="2475252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989147"/>
            <a:ext cx="246742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2092235"/>
            <a:ext cx="219908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4565410"/>
            <a:ext cx="2470694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493265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78657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0"/>
            <a:ext cx="1906993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609600"/>
            <a:ext cx="5744029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20763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126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96064"/>
            <a:ext cx="776532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8386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19723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6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读  经</a:t>
            </a:r>
            <a:endParaRPr lang="en-US" sz="6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以弗所书 </a:t>
            </a:r>
            <a:r>
              <a:rPr lang="en-US" altLang="zh-CN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6:10-20</a:t>
            </a:r>
            <a:endParaRPr lang="zh-TW" alt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6:10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我还有末了的话：你们要靠着主，倚赖他的大能大力作刚强的人。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6:11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要穿戴上帝所赐的全副军装，就能抵挡魔鬼的诡计。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6:12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因我们并不是与属血气的争战，乃是与那些执政的、掌权的、管辖这幽暗世界的，以及天空属灵气的恶魔争战。</a:t>
            </a:r>
          </a:p>
        </p:txBody>
      </p: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6:13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所以，要拿起上帝所赐的全副军装，好在磨难的日子抵挡仇敌，并且成就了一切，还能站立得住。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6:14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所以要站稳了，用真理当作带子束腰，用公义当作护心镜遮胸，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6:15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又用平安的福音当作预备走路的鞋穿在脚上。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6:16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此外，又拿着信德当作盾牌，可以灭尽那恶者一切的火箭；</a:t>
            </a:r>
          </a:p>
        </p:txBody>
      </p:sp>
    </p:spTree>
    <p:extLst>
      <p:ext uri="{BB962C8B-B14F-4D97-AF65-F5344CB8AC3E}">
        <p14:creationId xmlns:p14="http://schemas.microsoft.com/office/powerpoint/2010/main" val="3201041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6:17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并戴上救恩的头盔，拿着圣灵的宝剑，就是上帝的道；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6:18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靠着圣灵，随时多方祷告祈求；并要在此警醒不倦，为众圣徒祈求，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6:19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也为我祈求，使我得着口才，能以放胆开口讲明福音的奥秘，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6:20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（我为这福音的奥秘作了带锁链的使者，）并使我照着当尽的本分放胆讲论。</a:t>
            </a:r>
          </a:p>
        </p:txBody>
      </p:sp>
    </p:spTree>
    <p:extLst>
      <p:ext uri="{BB962C8B-B14F-4D97-AF65-F5344CB8AC3E}">
        <p14:creationId xmlns:p14="http://schemas.microsoft.com/office/powerpoint/2010/main" val="694598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01673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证  道</a:t>
            </a: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5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穿戴属灵的全副军装</a:t>
            </a:r>
            <a:endParaRPr lang="en-US" altLang="zh-TW" sz="5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前言：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俄乌战争；希望战争早日结束！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什么样的国家才是一个强有力的国家？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什么样的教会才是一个强有力的教会？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33152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一、基督勇士要预备属灵的争战。</a:t>
            </a:r>
          </a:p>
        </p:txBody>
      </p:sp>
    </p:spTree>
    <p:extLst>
      <p:ext uri="{BB962C8B-B14F-4D97-AF65-F5344CB8AC3E}">
        <p14:creationId xmlns:p14="http://schemas.microsoft.com/office/powerpoint/2010/main" val="25904539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我还有末了的话：你们要靠着主，倚赖他的大能大力作刚强的人。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要穿戴上帝所赐的全副军装，就能抵挡魔鬼的诡计。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因我们并不是与属血气的争战，乃是与那些执政的、掌权的、管辖这幽暗世界的，以及天空属灵气的恶魔争战。</a:t>
            </a:r>
          </a:p>
        </p:txBody>
      </p:sp>
    </p:spTree>
    <p:extLst>
      <p:ext uri="{BB962C8B-B14F-4D97-AF65-F5344CB8AC3E}">
        <p14:creationId xmlns:p14="http://schemas.microsoft.com/office/powerpoint/2010/main" val="19497964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一、基督勇士要预备属灵的争战。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二、基督勇士要穿戴属灵的军装。</a:t>
            </a:r>
          </a:p>
        </p:txBody>
      </p:sp>
    </p:spTree>
    <p:extLst>
      <p:ext uri="{BB962C8B-B14F-4D97-AF65-F5344CB8AC3E}">
        <p14:creationId xmlns:p14="http://schemas.microsoft.com/office/powerpoint/2010/main" val="34965853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所以，要拿起上帝所赐的全副军装，好在磨难的日子抵挡仇敌，并且成就了一切，还能站立得住。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所以要站稳了，用真理当作带子束腰，用公义当作护心镜遮胸，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又用平安的福音当作预备走路的鞋穿在脚上。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此外，又拿着信德当作盾牌，可以灭尽那恶者一切的火箭；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并戴上救恩的头盔，拿着圣灵的宝剑，就是上帝的道；</a:t>
            </a:r>
          </a:p>
        </p:txBody>
      </p:sp>
    </p:spTree>
    <p:extLst>
      <p:ext uri="{BB962C8B-B14F-4D97-AF65-F5344CB8AC3E}">
        <p14:creationId xmlns:p14="http://schemas.microsoft.com/office/powerpoint/2010/main" val="17130750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43458-4F17-4D00-A3B3-2A7227878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91350F-13A5-4646-8BD5-8B9FAD4C968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神所賜的全副軍裝- YouTube">
            <a:extLst>
              <a:ext uri="{FF2B5EF4-FFF2-40B4-BE49-F238E27FC236}">
                <a16:creationId xmlns:a16="http://schemas.microsoft.com/office/drawing/2014/main" id="{9C1B2131-E919-499E-8CDA-8D7547CF64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89640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一、基督勇士要预备属灵的争战。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二、基督勇士要穿戴属灵的军装。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三、基督勇士要持续属灵的祈祷。</a:t>
            </a:r>
          </a:p>
        </p:txBody>
      </p:sp>
    </p:spTree>
    <p:extLst>
      <p:ext uri="{BB962C8B-B14F-4D97-AF65-F5344CB8AC3E}">
        <p14:creationId xmlns:p14="http://schemas.microsoft.com/office/powerpoint/2010/main" val="34326288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靠着圣灵，随时多方祷告祈求；并要在此警醒不倦，为众圣徒祈求，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6:19a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也为我祈求，</a:t>
            </a:r>
          </a:p>
        </p:txBody>
      </p:sp>
    </p:spTree>
    <p:extLst>
      <p:ext uri="{BB962C8B-B14F-4D97-AF65-F5344CB8AC3E}">
        <p14:creationId xmlns:p14="http://schemas.microsoft.com/office/powerpoint/2010/main" val="32929858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结语：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也为我祈求，使我得着口才，能以放胆开口讲明福音的奥秘，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6:20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（我为这福音的奥秘作了带锁链的使者，）并使我照着当尽的本分放胆讲论。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210800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30522</TotalTime>
  <Words>743</Words>
  <Application>Microsoft Office PowerPoint</Application>
  <PresentationFormat>On-screen Show (4:3)</PresentationFormat>
  <Paragraphs>44</Paragraphs>
  <Slides>14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Bookman Old Style</vt:lpstr>
      <vt:lpstr>Calibri</vt:lpstr>
      <vt:lpstr>PMingLiU</vt:lpstr>
      <vt:lpstr>Rockwell</vt:lpstr>
      <vt:lpstr>Damask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94</cp:revision>
  <dcterms:created xsi:type="dcterms:W3CDTF">2010-03-20T17:46:04Z</dcterms:created>
  <dcterms:modified xsi:type="dcterms:W3CDTF">2022-03-26T05:19:24Z</dcterms:modified>
</cp:coreProperties>
</file>