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57" r:id="rId5"/>
    <p:sldId id="262" r:id="rId6"/>
    <p:sldId id="261" r:id="rId7"/>
    <p:sldId id="264" r:id="rId8"/>
    <p:sldId id="263" r:id="rId9"/>
    <p:sldId id="265" r:id="rId10"/>
    <p:sldId id="267" r:id="rId11"/>
    <p:sldId id="269" r:id="rId12"/>
    <p:sldId id="270" r:id="rId13"/>
    <p:sldId id="271" r:id="rId14"/>
    <p:sldId id="272" r:id="rId15"/>
    <p:sldId id="273" r:id="rId16"/>
    <p:sldId id="268" r:id="rId17"/>
    <p:sldId id="274" r:id="rId18"/>
    <p:sldId id="275" r:id="rId19"/>
    <p:sldId id="278" r:id="rId20"/>
    <p:sldId id="279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 snapToObjects="1">
      <p:cViewPr varScale="1">
        <p:scale>
          <a:sx n="102" d="100"/>
          <a:sy n="102" d="100"/>
        </p:scale>
        <p:origin x="192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3/19/22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1245A-4D0B-E641-B76E-F4520AE363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688385"/>
            <a:ext cx="8676222" cy="1905000"/>
          </a:xfrm>
        </p:spPr>
        <p:txBody>
          <a:bodyPr anchor="ctr"/>
          <a:lstStyle/>
          <a:p>
            <a:r>
              <a:rPr lang="en-US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敬畏基督</a:t>
            </a:r>
            <a:r>
              <a:rPr lang="zh-TW" altLang="en-US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彼此順服</a:t>
            </a:r>
            <a:endParaRPr 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1E48DB-A877-D547-A1EA-0BBB916EE8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613881"/>
          </a:xfrm>
        </p:spPr>
        <p:txBody>
          <a:bodyPr>
            <a:normAutofit/>
          </a:bodyPr>
          <a:lstStyle/>
          <a:p>
            <a:r>
              <a:rPr lang="zh-TW" altLang="en-US" sz="2800" dirty="0">
                <a:latin typeface="Microsoft YaHei UI" panose="020B0400000000000000" pitchFamily="34" charset="-122"/>
                <a:ea typeface="Microsoft YaHei UI" panose="020B0400000000000000" pitchFamily="34" charset="-122"/>
              </a:rPr>
              <a:t>以弗所書 </a:t>
            </a:r>
            <a:r>
              <a:rPr lang="en-US" altLang="zh-TW" sz="2800" dirty="0">
                <a:latin typeface="Microsoft YaHei UI" panose="020B0400000000000000" pitchFamily="34" charset="-122"/>
                <a:ea typeface="Microsoft YaHei UI" panose="020B0400000000000000" pitchFamily="34" charset="-122"/>
              </a:rPr>
              <a:t>5:22</a:t>
            </a:r>
            <a:r>
              <a:rPr lang="zh-TW" altLang="en-US" sz="2800" dirty="0">
                <a:latin typeface="Microsoft YaHei UI" panose="020B0400000000000000" pitchFamily="34" charset="-122"/>
                <a:ea typeface="Microsoft YaHei UI" panose="020B0400000000000000" pitchFamily="34" charset="-122"/>
              </a:rPr>
              <a:t> </a:t>
            </a:r>
            <a:r>
              <a:rPr lang="en-US" altLang="zh-TW" sz="2800" dirty="0">
                <a:latin typeface="Microsoft YaHei UI" panose="020B0400000000000000" pitchFamily="34" charset="-122"/>
                <a:ea typeface="Microsoft YaHei UI" panose="020B0400000000000000" pitchFamily="34" charset="-122"/>
              </a:rPr>
              <a:t>–</a:t>
            </a:r>
            <a:r>
              <a:rPr lang="zh-TW" altLang="en-US" sz="2800" dirty="0">
                <a:latin typeface="Microsoft YaHei UI" panose="020B0400000000000000" pitchFamily="34" charset="-122"/>
                <a:ea typeface="Microsoft YaHei UI" panose="020B0400000000000000" pitchFamily="34" charset="-122"/>
              </a:rPr>
              <a:t> </a:t>
            </a:r>
            <a:r>
              <a:rPr lang="en-US" altLang="zh-TW" sz="2800" dirty="0">
                <a:latin typeface="Microsoft YaHei UI" panose="020B0400000000000000" pitchFamily="34" charset="-122"/>
                <a:ea typeface="Microsoft YaHei UI" panose="020B0400000000000000" pitchFamily="34" charset="-122"/>
              </a:rPr>
              <a:t>6:9</a:t>
            </a:r>
            <a:endParaRPr lang="en-US" sz="2800" dirty="0">
              <a:latin typeface="Microsoft YaHei UI" panose="020B0400000000000000" pitchFamily="34" charset="-122"/>
              <a:ea typeface="Microsoft YaHei UI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4933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D9AFC-B41A-3346-AD77-29CA130CC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387626"/>
            <a:ext cx="9905998" cy="6092687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ja-JP" altLang="en-US" sz="28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你們作妻子的，當順服自己的丈夫，這在主裏面是相宜的。</a:t>
            </a:r>
            <a:endParaRPr lang="en-US" altLang="ja-JP" sz="28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28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你們作丈夫的，要愛你們的妻子，不可苦待她們。</a:t>
            </a:r>
            <a:endParaRPr lang="en-US" altLang="ja-JP" sz="28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28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你們作兒女的，要凡事聽從父母，因為這是主所喜悅的。</a:t>
            </a:r>
            <a:endParaRPr lang="en-US" altLang="ja-JP" sz="28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28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你們作父親的，不要惹兒女的氣，恐怕他們失了志氣。</a:t>
            </a:r>
            <a:endParaRPr lang="en-US" altLang="ja-JP" sz="28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28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僕人的，要凡事聽從你們肉身的主人，不要只在眼前事奉，像是討人喜歡的，總要存心誠實敬畏主。無論做甚麼，都要從心裏做，像是給主做的，不是給人做的，因你們知道從主那裏必得着基業為賞賜；你們所事奉的乃是主基督。那行不義的必受不義的報應；主並不偏待人。</a:t>
            </a:r>
            <a:endParaRPr lang="en-US" altLang="ja-JP" sz="28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ja-JP" sz="28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</a:t>
            </a:r>
            <a:r>
              <a:rPr lang="ja-JP" altLang="en-US" sz="28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歌羅西書 </a:t>
            </a:r>
            <a:r>
              <a:rPr lang="en-US" altLang="ja-JP" sz="28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3:18-25)</a:t>
            </a:r>
            <a:endParaRPr 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1307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05DB-4431-5744-A525-CF5D37EA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642730"/>
          </a:xfrm>
        </p:spPr>
        <p:txBody>
          <a:bodyPr/>
          <a:lstStyle/>
          <a:p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一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順服的基本原則</a:t>
            </a:r>
            <a:endParaRPr 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7024C-E47C-F64E-A5DB-187A6E043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97285"/>
            <a:ext cx="9905998" cy="1027416"/>
          </a:xfrm>
        </p:spPr>
        <p:txBody>
          <a:bodyPr anchor="t"/>
          <a:lstStyle/>
          <a:p>
            <a:pPr marL="9525" indent="0">
              <a:buNone/>
            </a:pPr>
            <a:r>
              <a:rPr lang="en-US" altLang="ja-JP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1. </a:t>
            </a: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順服的前提條件</a:t>
            </a:r>
            <a:endParaRPr lang="en-US" altLang="ja-JP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indent="0">
              <a:buNone/>
            </a:pP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順從上帝，不順從人，是應當的。（使徒行傳</a:t>
            </a:r>
            <a:r>
              <a:rPr lang="zh-TW" altLang="en-US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ja-JP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5:29</a:t>
            </a: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ja-JP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A01E45-0C1F-5B4E-94ED-006E91E1C2AB}"/>
              </a:ext>
            </a:extLst>
          </p:cNvPr>
          <p:cNvSpPr txBox="1"/>
          <p:nvPr/>
        </p:nvSpPr>
        <p:spPr>
          <a:xfrm>
            <a:off x="1141413" y="2569656"/>
            <a:ext cx="9905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indent="0">
              <a:buNone/>
            </a:pPr>
            <a:r>
              <a:rPr lang="en-US" altLang="ja-JP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2. </a:t>
            </a:r>
            <a:r>
              <a:rPr lang="ja-JP" altLang="en-US" sz="200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敬畏基督</a:t>
            </a:r>
            <a:endParaRPr lang="en-US" altLang="ja-JP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9525" indent="0">
              <a:buNone/>
            </a:pPr>
            <a:endParaRPr lang="en-US" altLang="ja-JP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137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D9AFC-B41A-3346-AD77-29CA130CC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387626"/>
            <a:ext cx="9905998" cy="6092687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22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你們作妻子的，當順服自己的丈夫，如同順服主。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23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因為丈夫是妻子的頭，如同基督是教會的頭；他又是教會全體的救主。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24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教會怎樣順服基督，妻子也要怎樣凡事順服丈夫。</a:t>
            </a:r>
            <a:endParaRPr lang="en-US" altLang="ja-JP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25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你們作丈夫的，要愛你們的妻子，正如基督愛教會，為教會捨己。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26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要用水藉着道把教會洗淨，成為聖潔，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27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可以獻給自己，作個榮耀的教會，毫無玷污、皺紋等類的病，乃是聖潔沒有瑕疵的。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28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丈夫也當照樣愛妻子，如同愛自己的身子；愛妻子便是愛自己了。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29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從來沒有人恨惡自己的身子，總是保養顧惜，正像基督待教會一樣，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30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因我們是他身上的肢體。 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31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為這個緣故，人要離開父母，與妻子連合，二人成為一體。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32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這是極大的奧祕，但我是指着基督和教會說的。然而，你們各人都當愛妻子，如同愛自己一樣。妻子也當敬重她的丈夫。</a:t>
            </a:r>
            <a:endParaRPr lang="en-US" altLang="ja-JP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你們作兒女的，要在主裏聽從父母，這是理所當然的。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2-3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「要孝敬父母，使你得福，在世長壽。」這是第一條帶應許的誡命。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4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你們作父親的，不要惹兒女的氣，只要照着主的教訓和警戒養育他們。 </a:t>
            </a:r>
            <a:endParaRPr lang="en-US" altLang="ja-JP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你們作僕人的，要懼怕戰兢，用誠實的心聽從你們肉身的主人，好像聽從基督一般。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6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不要只在眼前事奉，像是討人喜歡的，要像基督的僕人，從心裏遵行上帝的旨意。 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7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甘心事奉，好像服事主，不像服事人。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8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因為曉得各人所行的善事，不論是為奴的，是自主的，都必按所行的得主的賞賜。</a:t>
            </a:r>
            <a:endParaRPr lang="en-US" altLang="ja-JP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9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你們作主人的，待僕人也是一理，不要威嚇他們。因為知道，他們和你們同有一位主在天上；他並不偏待人。</a:t>
            </a:r>
            <a:endParaRPr lang="en-US" altLang="ja-JP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ja-JP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以弗所書 </a:t>
            </a:r>
            <a:r>
              <a:rPr lang="en-US" altLang="ja-JP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5:22-6:9)</a:t>
            </a:r>
            <a:endParaRPr 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9093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D9AFC-B41A-3346-AD77-29CA130CC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387626"/>
            <a:ext cx="9905998" cy="6092687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22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你們作妻子的，當順服自己的丈夫，</a:t>
            </a:r>
            <a:r>
              <a:rPr lang="ja-JP" altLang="en-US">
                <a:solidFill>
                  <a:srgbClr val="FFFF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如同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順服</a:t>
            </a:r>
            <a:r>
              <a:rPr lang="ja-JP" altLang="en-US">
                <a:solidFill>
                  <a:srgbClr val="FF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主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。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23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因為丈夫是妻子的頭，</a:t>
            </a:r>
            <a:r>
              <a:rPr lang="ja-JP" altLang="en-US">
                <a:solidFill>
                  <a:srgbClr val="FFFF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如同</a:t>
            </a:r>
            <a:r>
              <a:rPr lang="ja-JP" altLang="en-US">
                <a:solidFill>
                  <a:srgbClr val="FF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基督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是教會的頭；他又是教會全體的救主。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24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教會怎樣順服</a:t>
            </a:r>
            <a:r>
              <a:rPr lang="ja-JP" altLang="en-US">
                <a:solidFill>
                  <a:srgbClr val="FF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基督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，妻子</a:t>
            </a:r>
            <a:r>
              <a:rPr lang="ja-JP" altLang="en-US">
                <a:solidFill>
                  <a:srgbClr val="FFFF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也要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怎樣凡事順服丈夫。</a:t>
            </a:r>
            <a:endParaRPr lang="en-US" altLang="ja-JP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25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你們作丈夫的，要愛你們的妻子，</a:t>
            </a:r>
            <a:r>
              <a:rPr lang="ja-JP" altLang="en-US">
                <a:solidFill>
                  <a:srgbClr val="FFFF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正如</a:t>
            </a:r>
            <a:r>
              <a:rPr lang="ja-JP" altLang="en-US">
                <a:solidFill>
                  <a:srgbClr val="FF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基督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愛教會，為教會捨己。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26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要用水藉着道把教會洗淨，成為聖潔，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27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可以獻給自己，作個榮耀的教會，毫無玷污、皺紋等類的病，乃是聖潔沒有瑕疵的。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28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丈夫也當</a:t>
            </a:r>
            <a:r>
              <a:rPr lang="ja-JP" altLang="en-US">
                <a:solidFill>
                  <a:srgbClr val="FFFF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照樣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愛妻子，</a:t>
            </a:r>
            <a:r>
              <a:rPr lang="ja-JP" altLang="en-US">
                <a:solidFill>
                  <a:schemeClr val="tx1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如同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愛自己的身子；愛妻子便是愛自己了。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29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從來沒有人恨惡自己的身子，總是保養顧惜，</a:t>
            </a:r>
            <a:r>
              <a:rPr lang="ja-JP" altLang="en-US">
                <a:solidFill>
                  <a:srgbClr val="FFFF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正像</a:t>
            </a:r>
            <a:r>
              <a:rPr lang="ja-JP" altLang="en-US">
                <a:solidFill>
                  <a:srgbClr val="FF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基督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待教會一樣，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30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因我們是</a:t>
            </a:r>
            <a:r>
              <a:rPr lang="ja-JP" altLang="en-US">
                <a:solidFill>
                  <a:srgbClr val="FF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他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身上的肢體。 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31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為這個緣故，人要離開父母，與妻子連合，二人成為一體。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32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這是極大的奧祕，但我是指着</a:t>
            </a:r>
            <a:r>
              <a:rPr lang="ja-JP" altLang="en-US">
                <a:solidFill>
                  <a:srgbClr val="FF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基督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和教會說的。然而，你們各人都當愛妻子，如同愛自己一樣。妻子也當敬重她的丈夫。</a:t>
            </a:r>
            <a:endParaRPr lang="en-US" altLang="ja-JP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你們作兒女的，要在</a:t>
            </a:r>
            <a:r>
              <a:rPr lang="ja-JP" altLang="en-US">
                <a:solidFill>
                  <a:srgbClr val="FF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主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裏聽從父母，這是理所當然的。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2-3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「要孝敬父母，使你得福，在世長壽。」這是第一條帶應許的誡命。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4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你們作父親的，不要惹兒女的氣，只要照着</a:t>
            </a:r>
            <a:r>
              <a:rPr lang="ja-JP" altLang="en-US">
                <a:solidFill>
                  <a:srgbClr val="FF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主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的教訓和警戒養育他們。 </a:t>
            </a:r>
            <a:endParaRPr lang="en-US" altLang="ja-JP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你們作僕人的，要懼怕戰兢，用誠實的心聽從你們肉身的主人，</a:t>
            </a:r>
            <a:r>
              <a:rPr lang="ja-JP" altLang="en-US">
                <a:solidFill>
                  <a:srgbClr val="FFFF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好像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聽從</a:t>
            </a:r>
            <a:r>
              <a:rPr lang="ja-JP" altLang="en-US">
                <a:solidFill>
                  <a:srgbClr val="FF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基督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一般。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6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不要只在眼前事奉，像是討人喜歡的，</a:t>
            </a:r>
            <a:r>
              <a:rPr lang="ja-JP" altLang="en-US">
                <a:solidFill>
                  <a:srgbClr val="FFFF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要像</a:t>
            </a:r>
            <a:r>
              <a:rPr lang="ja-JP" altLang="en-US">
                <a:solidFill>
                  <a:srgbClr val="FF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基督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的僕人，從心裏遵行</a:t>
            </a:r>
            <a:r>
              <a:rPr lang="ja-JP" altLang="en-US">
                <a:solidFill>
                  <a:schemeClr val="tx1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上帝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的旨意。 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7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甘心事奉，</a:t>
            </a:r>
            <a:r>
              <a:rPr lang="ja-JP" altLang="en-US">
                <a:solidFill>
                  <a:srgbClr val="FFFF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好像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服事</a:t>
            </a:r>
            <a:r>
              <a:rPr lang="ja-JP" altLang="en-US">
                <a:solidFill>
                  <a:srgbClr val="FF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主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，不像服事人。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8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因為曉得各人所行的善事，不論是為奴的，是自主的，都必按所行的得</a:t>
            </a:r>
            <a:r>
              <a:rPr lang="ja-JP" altLang="en-US">
                <a:solidFill>
                  <a:srgbClr val="FF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主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的賞賜。</a:t>
            </a:r>
            <a:endParaRPr lang="en-US" altLang="ja-JP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9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你們作主人的，待僕人</a:t>
            </a:r>
            <a:r>
              <a:rPr lang="ja-JP" altLang="en-US">
                <a:solidFill>
                  <a:srgbClr val="FFFF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也是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一理，不要威嚇他們。因為知道，他們和你們同有一位</a:t>
            </a:r>
            <a:r>
              <a:rPr lang="ja-JP" altLang="en-US">
                <a:solidFill>
                  <a:srgbClr val="FF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主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在天上；</a:t>
            </a:r>
            <a:r>
              <a:rPr lang="ja-JP" altLang="en-US">
                <a:solidFill>
                  <a:srgbClr val="FF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他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並不偏待人。</a:t>
            </a:r>
            <a:endParaRPr lang="en-US" altLang="ja-JP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316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05DB-4431-5744-A525-CF5D37EA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642730"/>
          </a:xfrm>
        </p:spPr>
        <p:txBody>
          <a:bodyPr/>
          <a:lstStyle/>
          <a:p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一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順服的基本原則</a:t>
            </a:r>
            <a:endParaRPr 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7024C-E47C-F64E-A5DB-187A6E043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97285"/>
            <a:ext cx="9905998" cy="1027416"/>
          </a:xfrm>
        </p:spPr>
        <p:txBody>
          <a:bodyPr anchor="t"/>
          <a:lstStyle/>
          <a:p>
            <a:pPr marL="9525" indent="0">
              <a:buNone/>
            </a:pPr>
            <a:r>
              <a:rPr lang="en-US" altLang="ja-JP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1. </a:t>
            </a: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順服的前提條件</a:t>
            </a:r>
            <a:endParaRPr lang="en-US" altLang="ja-JP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indent="0">
              <a:buNone/>
            </a:pP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順從上帝，不順從人，是應當的。（使徒行傳</a:t>
            </a:r>
            <a:r>
              <a:rPr lang="zh-TW" altLang="en-US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ja-JP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5:29</a:t>
            </a: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ja-JP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B073B3-E4C4-594C-9B43-4C52AE93CE4D}"/>
              </a:ext>
            </a:extLst>
          </p:cNvPr>
          <p:cNvSpPr txBox="1"/>
          <p:nvPr/>
        </p:nvSpPr>
        <p:spPr>
          <a:xfrm>
            <a:off x="1141413" y="2569656"/>
            <a:ext cx="9905998" cy="10274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9525" indent="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2000" cap="small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defRPr>
            </a:lvl2pPr>
            <a:lvl3pPr marL="12001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6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defRPr>
            </a:lvl3pPr>
            <a:lvl4pPr marL="1543050" indent="-1714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defRPr>
            </a:lvl4pPr>
            <a:lvl5pPr marL="2000250" indent="-1714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defRPr>
            </a:lvl5pPr>
            <a:lvl6pPr marL="25146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defRPr>
            </a:lvl6pPr>
            <a:lvl7pPr marL="29718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defRPr>
            </a:lvl7pPr>
            <a:lvl8pPr marL="34290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defRPr>
            </a:lvl8pPr>
            <a:lvl9pPr marL="38862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defRPr>
            </a:lvl9pPr>
          </a:lstStyle>
          <a:p>
            <a:r>
              <a:rPr lang="en-US" altLang="ja-JP" dirty="0"/>
              <a:t>2. </a:t>
            </a:r>
            <a:r>
              <a:rPr lang="ja-JP" altLang="en-US"/>
              <a:t>敬畏基督</a:t>
            </a:r>
            <a:endParaRPr lang="en-US" altLang="ja-JP" dirty="0"/>
          </a:p>
          <a:p>
            <a:pPr marL="285750"/>
            <a:r>
              <a:rPr lang="ja-JP" altLang="en-US">
                <a:effectLst/>
              </a:rPr>
              <a:t>又當存敬畏基督的心，彼此順服。</a:t>
            </a:r>
            <a:r>
              <a:rPr lang="zh-TW" altLang="en-US" dirty="0"/>
              <a:t>（</a:t>
            </a:r>
            <a:r>
              <a:rPr lang="ja-JP" altLang="en-US"/>
              <a:t>以弗所書 </a:t>
            </a:r>
            <a:r>
              <a:rPr lang="en-US" altLang="ja-JP" dirty="0"/>
              <a:t>5:21</a:t>
            </a:r>
            <a:r>
              <a:rPr lang="zh-TW" altLang="en-US" dirty="0"/>
              <a:t>）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88319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D9AFC-B41A-3346-AD77-29CA130CC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387627"/>
            <a:ext cx="9905998" cy="507822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基督是教會的救主</a:t>
            </a:r>
            <a:endParaRPr lang="en-US" altLang="zh-TW" sz="28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US" altLang="zh-TW" sz="24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23b</a:t>
            </a:r>
            <a:r>
              <a:rPr lang="zh-TW" altLang="en-US" sz="24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ja-JP" altLang="en-US" sz="24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他又是教會全體的救主</a:t>
            </a:r>
            <a:endParaRPr lang="en-US" altLang="zh-TW" sz="24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US" altLang="zh-TW" sz="24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25</a:t>
            </a:r>
            <a:r>
              <a:rPr lang="en-US" altLang="ja-JP" sz="24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ja-JP" altLang="en-US" sz="24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基督愛教會，為教會捨己</a:t>
            </a:r>
            <a:endParaRPr lang="en-US" altLang="ja-JP" sz="24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ja-JP" altLang="en-US" sz="28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基督是教會的頭</a:t>
            </a:r>
            <a:endParaRPr lang="en-US" altLang="zh-TW" sz="28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4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23a</a:t>
            </a:r>
            <a:r>
              <a:rPr lang="en-US" altLang="ja-JP" sz="24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ja-JP" altLang="en-US" sz="24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基督是教會的頭</a:t>
            </a:r>
            <a:endParaRPr lang="en-US" altLang="ja-JP" sz="24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US" altLang="zh-TW" sz="24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30</a:t>
            </a:r>
            <a:r>
              <a:rPr lang="zh-TW" altLang="en-US" sz="24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ja-JP" altLang="en-US" sz="24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因我們是他身上的肢體。 </a:t>
            </a:r>
            <a:endParaRPr lang="en-US" altLang="ja-JP" sz="24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en-US" altLang="ja-JP" sz="24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75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05DB-4431-5744-A525-CF5D37EA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642730"/>
          </a:xfrm>
        </p:spPr>
        <p:txBody>
          <a:bodyPr/>
          <a:lstStyle/>
          <a:p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一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順服的基本原則</a:t>
            </a:r>
            <a:endParaRPr 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7024C-E47C-F64E-A5DB-187A6E043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97285"/>
            <a:ext cx="9905998" cy="1027416"/>
          </a:xfrm>
        </p:spPr>
        <p:txBody>
          <a:bodyPr anchor="t"/>
          <a:lstStyle/>
          <a:p>
            <a:pPr marL="9525" indent="0">
              <a:buNone/>
            </a:pPr>
            <a:r>
              <a:rPr lang="en-US" altLang="ja-JP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1. </a:t>
            </a: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順服的前提條件</a:t>
            </a:r>
            <a:endParaRPr lang="en-US" altLang="ja-JP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indent="0">
              <a:buNone/>
            </a:pP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順從上帝，不順從人，是應當的。（使徒行傳</a:t>
            </a:r>
            <a:r>
              <a:rPr lang="zh-TW" altLang="en-US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ja-JP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5:29</a:t>
            </a: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ja-JP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B073B3-E4C4-594C-9B43-4C52AE93CE4D}"/>
              </a:ext>
            </a:extLst>
          </p:cNvPr>
          <p:cNvSpPr txBox="1"/>
          <p:nvPr/>
        </p:nvSpPr>
        <p:spPr>
          <a:xfrm>
            <a:off x="1141413" y="2569656"/>
            <a:ext cx="9905998" cy="8593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9525" indent="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2000" cap="small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defRPr>
            </a:lvl2pPr>
            <a:lvl3pPr marL="12001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6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defRPr>
            </a:lvl3pPr>
            <a:lvl4pPr marL="1543050" indent="-1714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defRPr>
            </a:lvl4pPr>
            <a:lvl5pPr marL="2000250" indent="-1714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defRPr>
            </a:lvl5pPr>
            <a:lvl6pPr marL="25146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defRPr>
            </a:lvl6pPr>
            <a:lvl7pPr marL="29718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defRPr>
            </a:lvl7pPr>
            <a:lvl8pPr marL="34290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defRPr>
            </a:lvl8pPr>
            <a:lvl9pPr marL="38862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defRPr>
            </a:lvl9pPr>
          </a:lstStyle>
          <a:p>
            <a:r>
              <a:rPr lang="en-US" altLang="ja-JP" dirty="0"/>
              <a:t>2. </a:t>
            </a:r>
            <a:r>
              <a:rPr lang="ja-JP" altLang="en-US"/>
              <a:t>敬畏基督</a:t>
            </a:r>
            <a:endParaRPr lang="en-US" altLang="ja-JP" dirty="0"/>
          </a:p>
          <a:p>
            <a:pPr marL="285750"/>
            <a:r>
              <a:rPr lang="ja-JP" altLang="en-US"/>
              <a:t>又當存敬畏基督的心，彼此順服。</a:t>
            </a:r>
            <a:r>
              <a:rPr lang="zh-TW" altLang="en-US" dirty="0"/>
              <a:t>（</a:t>
            </a:r>
            <a:r>
              <a:rPr lang="ja-JP" altLang="en-US"/>
              <a:t>以弗所書 </a:t>
            </a:r>
            <a:r>
              <a:rPr lang="en-US" altLang="ja-JP" dirty="0"/>
              <a:t>5:21</a:t>
            </a:r>
            <a:r>
              <a:rPr lang="zh-TW" altLang="en-US" dirty="0"/>
              <a:t>）</a:t>
            </a:r>
            <a:endParaRPr lang="en-US" altLang="ja-JP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A610D3-6B43-A04B-8B6E-C63CB0F83B93}"/>
              </a:ext>
            </a:extLst>
          </p:cNvPr>
          <p:cNvSpPr txBox="1"/>
          <p:nvPr/>
        </p:nvSpPr>
        <p:spPr>
          <a:xfrm>
            <a:off x="1143001" y="3573955"/>
            <a:ext cx="9905998" cy="1269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indent="0">
              <a:buNone/>
            </a:pPr>
            <a:r>
              <a:rPr lang="en-US" altLang="zh-TW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3.</a:t>
            </a:r>
            <a:r>
              <a:rPr lang="zh-TW" altLang="en-US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ja-JP" altLang="en-US" sz="200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彼此順服</a:t>
            </a:r>
          </a:p>
          <a:p>
            <a:pPr marL="285750">
              <a:lnSpc>
                <a:spcPct val="150000"/>
              </a:lnSpc>
              <a:buNone/>
            </a:pPr>
            <a:r>
              <a:rPr lang="ja-JP" altLang="en-US" sz="200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並不分猶太人、希臘人，自主的、為奴的，或男或女，因為你們在基督耶穌裏都成為一了。</a:t>
            </a:r>
            <a:r>
              <a:rPr lang="zh-TW" altLang="en-US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ja-JP" altLang="en-US" sz="200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加拉太書</a:t>
            </a:r>
            <a:r>
              <a:rPr lang="zh-TW" altLang="en-US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ja-JP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3:28</a:t>
            </a:r>
            <a:r>
              <a:rPr lang="zh-TW" altLang="en-US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ja-JP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886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D9AFC-B41A-3346-AD77-29CA130CC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387626"/>
            <a:ext cx="9905998" cy="609268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愛弟兄，要彼此親熱；恭敬人，要</a:t>
            </a:r>
            <a:r>
              <a:rPr lang="ja-JP" altLang="en-US">
                <a:solidFill>
                  <a:srgbClr val="FF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彼此推讓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。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羅馬書 </a:t>
            </a:r>
            <a:r>
              <a:rPr lang="en-US" altLang="ja-JP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12:10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zh-TW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我賜給你們一條新命令，乃是叫你們</a:t>
            </a:r>
            <a:r>
              <a:rPr lang="ja-JP" altLang="en-US">
                <a:solidFill>
                  <a:srgbClr val="FF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彼此相愛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；我怎樣愛你們，你們要怎樣相愛。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約翰福音 </a:t>
            </a:r>
            <a:r>
              <a:rPr lang="en-US" altLang="ja-JP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13:34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zh-TW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各人要照所得的恩賜</a:t>
            </a:r>
            <a:r>
              <a:rPr lang="ja-JP" altLang="en-US">
                <a:solidFill>
                  <a:srgbClr val="FF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彼此服事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，作上帝百般恩賜的好管家。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彼得前書 </a:t>
            </a:r>
            <a:r>
              <a:rPr lang="en-US" altLang="ja-JP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4:10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zh-TW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你們年幼的，也要順服年長的。就是你們眾人也都要以謙卑束腰，</a:t>
            </a:r>
            <a:r>
              <a:rPr lang="ja-JP" altLang="en-US">
                <a:solidFill>
                  <a:srgbClr val="FF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彼此順服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；因為上帝阻擋驕傲的人，賜恩給謙卑的人。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彼得前書 </a:t>
            </a:r>
            <a:r>
              <a:rPr lang="en-US" altLang="ja-JP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5:5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zh-TW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所以你們要</a:t>
            </a:r>
            <a:r>
              <a:rPr lang="ja-JP" altLang="en-US">
                <a:solidFill>
                  <a:srgbClr val="FF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彼此認罪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，互相代求，使你們可以得醫治。義人祈禱所發的力量是大有功效的。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雅各書 </a:t>
            </a:r>
            <a:r>
              <a:rPr lang="en-US" altLang="ja-JP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5:16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zh-TW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你們作丈夫的也要按情理和妻子同住；因她比你軟弱，與你一同承受生命之恩的，所以</a:t>
            </a:r>
            <a:r>
              <a:rPr lang="ja-JP" altLang="en-US">
                <a:solidFill>
                  <a:srgbClr val="FF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要敬重她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。這樣，便叫你們的禱告沒有阻礙。（彼得前書 </a:t>
            </a:r>
            <a:r>
              <a:rPr lang="en-US" altLang="ja-JP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3:7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94042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05DB-4431-5744-A525-CF5D37EA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642730"/>
          </a:xfrm>
        </p:spPr>
        <p:txBody>
          <a:bodyPr/>
          <a:lstStyle/>
          <a:p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二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、家庭中的順服</a:t>
            </a:r>
            <a:endParaRPr 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7024C-E47C-F64E-A5DB-187A6E043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97284"/>
            <a:ext cx="9905998" cy="2332235"/>
          </a:xfrm>
        </p:spPr>
        <p:txBody>
          <a:bodyPr anchor="t">
            <a:noAutofit/>
          </a:bodyPr>
          <a:lstStyle/>
          <a:p>
            <a:pPr marL="466725" indent="-457200">
              <a:lnSpc>
                <a:spcPct val="150000"/>
              </a:lnSpc>
              <a:buAutoNum type="arabicPeriod"/>
            </a:pP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丈夫與妻子</a:t>
            </a:r>
            <a:endParaRPr lang="en-US" altLang="ja-JP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460375" lvl="1" indent="0">
              <a:lnSpc>
                <a:spcPct val="150000"/>
              </a:lnSpc>
              <a:buNone/>
            </a:pPr>
            <a:r>
              <a:rPr lang="en-US" altLang="ja-JP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31 </a:t>
            </a: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為這個緣故，人要離開父母，與妻子連合，二人成為一體。 </a:t>
            </a:r>
            <a:r>
              <a:rPr lang="en-US" altLang="ja-JP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32 </a:t>
            </a: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這是極大的奧祕，但我是指着基督和教會說的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。（</a:t>
            </a: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以弗所書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ja-JP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5:31-32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27318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05DB-4431-5744-A525-CF5D37EA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642730"/>
          </a:xfrm>
        </p:spPr>
        <p:txBody>
          <a:bodyPr/>
          <a:lstStyle/>
          <a:p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二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、家庭中的順服</a:t>
            </a:r>
            <a:endParaRPr 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7024C-E47C-F64E-A5DB-187A6E043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97284"/>
            <a:ext cx="9905998" cy="4851116"/>
          </a:xfrm>
        </p:spPr>
        <p:txBody>
          <a:bodyPr anchor="t">
            <a:noAutofit/>
          </a:bodyPr>
          <a:lstStyle/>
          <a:p>
            <a:pPr marL="466725" indent="-457200">
              <a:lnSpc>
                <a:spcPct val="150000"/>
              </a:lnSpc>
              <a:buAutoNum type="arabicPeriod"/>
            </a:pP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丈夫與妻子</a:t>
            </a:r>
            <a:endParaRPr lang="en-US" altLang="ja-JP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ja-JP" altLang="en-US" sz="20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基督是教會的救主</a:t>
            </a:r>
            <a:endParaRPr lang="en-US" altLang="ja-JP" sz="20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6125" lvl="1" indent="0">
              <a:lnSpc>
                <a:spcPct val="150000"/>
              </a:lnSpc>
              <a:buNone/>
            </a:pPr>
            <a:r>
              <a:rPr lang="en-US" altLang="zh-TW" sz="20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23b</a:t>
            </a:r>
            <a:r>
              <a:rPr lang="zh-TW" altLang="en-US" sz="20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ja-JP" altLang="en-US" sz="20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他又是教會全體的救主</a:t>
            </a:r>
            <a:endParaRPr lang="en-US" altLang="zh-TW" sz="20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6125" lvl="1" indent="0">
              <a:lnSpc>
                <a:spcPct val="150000"/>
              </a:lnSpc>
              <a:buNone/>
            </a:pPr>
            <a:r>
              <a:rPr lang="en-US" altLang="zh-TW" sz="20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25</a:t>
            </a:r>
            <a:r>
              <a:rPr lang="en-US" altLang="ja-JP" sz="20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ja-JP" altLang="en-US" sz="20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基督愛教會，為教會捨己</a:t>
            </a:r>
            <a:endParaRPr lang="en-US" altLang="ja-JP" sz="20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125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05DB-4431-5744-A525-CF5D37EA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642730"/>
          </a:xfrm>
        </p:spPr>
        <p:txBody>
          <a:bodyPr/>
          <a:lstStyle/>
          <a:p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二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、家庭中的順服</a:t>
            </a:r>
            <a:endParaRPr 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7024C-E47C-F64E-A5DB-187A6E043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97284"/>
            <a:ext cx="9905998" cy="5024064"/>
          </a:xfrm>
        </p:spPr>
        <p:txBody>
          <a:bodyPr anchor="t">
            <a:noAutofit/>
          </a:bodyPr>
          <a:lstStyle/>
          <a:p>
            <a:pPr marL="466725" indent="-457200">
              <a:lnSpc>
                <a:spcPct val="150000"/>
              </a:lnSpc>
              <a:buAutoNum type="arabicPeriod"/>
            </a:pP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丈夫與妻子</a:t>
            </a:r>
            <a:endParaRPr lang="en-US" altLang="ja-JP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ja-JP" altLang="en-US" sz="20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基督是教會的頭</a:t>
            </a:r>
            <a:endParaRPr lang="en-US" altLang="zh-TW" sz="20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808038" indent="0">
              <a:lnSpc>
                <a:spcPct val="150000"/>
              </a:lnSpc>
              <a:buNone/>
            </a:pP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23a</a:t>
            </a:r>
            <a:r>
              <a:rPr lang="en-US" altLang="ja-JP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基督是教會的頭</a:t>
            </a:r>
            <a:endParaRPr lang="en-US" altLang="ja-JP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808038" lvl="1" indent="0">
              <a:lnSpc>
                <a:spcPct val="150000"/>
              </a:lnSpc>
              <a:buNone/>
            </a:pPr>
            <a:r>
              <a:rPr lang="en-US" altLang="zh-TW" sz="20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30</a:t>
            </a:r>
            <a:r>
              <a:rPr lang="zh-TW" altLang="en-US" sz="20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ja-JP" altLang="en-US" sz="20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因我們是他身上的肢體</a:t>
            </a:r>
            <a:endParaRPr lang="en-US" altLang="ja-JP" sz="20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808038" lvl="1" indent="0">
              <a:lnSpc>
                <a:spcPct val="150000"/>
              </a:lnSpc>
              <a:buNone/>
            </a:pPr>
            <a:r>
              <a:rPr lang="en-US" altLang="ja-JP" sz="20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29 </a:t>
            </a:r>
            <a:r>
              <a:rPr lang="ja-JP" altLang="en-US" sz="20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從來沒有人恨惡自己的身子，總是保養顧惜，正像基督待教會一樣</a:t>
            </a:r>
          </a:p>
          <a:p>
            <a:pPr marL="808038" lvl="1" indent="0">
              <a:lnSpc>
                <a:spcPct val="150000"/>
              </a:lnSpc>
              <a:buNone/>
            </a:pPr>
            <a:r>
              <a:rPr lang="en-US" altLang="ja-JP" sz="20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26 </a:t>
            </a:r>
            <a:r>
              <a:rPr lang="ja-JP" altLang="en-US" sz="20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要用水藉着道把教會洗淨，成為聖潔，</a:t>
            </a:r>
            <a:r>
              <a:rPr lang="en-US" altLang="ja-JP" sz="20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27 </a:t>
            </a:r>
            <a:r>
              <a:rPr lang="ja-JP" altLang="en-US" sz="20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可以獻給自己，作個榮耀的教會，毫無玷污、皺紋等類的病，乃是聖潔沒有瑕疵的。 </a:t>
            </a:r>
          </a:p>
          <a:p>
            <a:pPr marL="808038" lvl="1" indent="0">
              <a:lnSpc>
                <a:spcPct val="150000"/>
              </a:lnSpc>
              <a:buNone/>
            </a:pPr>
            <a:r>
              <a:rPr lang="en-US" altLang="ja-JP" sz="20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31 </a:t>
            </a:r>
            <a:r>
              <a:rPr lang="ja-JP" altLang="en-US" sz="20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為這個緣故，人要離開父母，與妻子連合，二人成為一體。</a:t>
            </a:r>
            <a:r>
              <a:rPr lang="en-US" altLang="ja-JP" sz="20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32 </a:t>
            </a:r>
            <a:r>
              <a:rPr lang="ja-JP" altLang="en-US" sz="20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這是極大的奧祕，但我是指着基督和教會說的。</a:t>
            </a:r>
          </a:p>
        </p:txBody>
      </p:sp>
    </p:spTree>
    <p:extLst>
      <p:ext uri="{BB962C8B-B14F-4D97-AF65-F5344CB8AC3E}">
        <p14:creationId xmlns:p14="http://schemas.microsoft.com/office/powerpoint/2010/main" val="1288675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05DB-4431-5744-A525-CF5D37EA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642730"/>
          </a:xfrm>
        </p:spPr>
        <p:txBody>
          <a:bodyPr/>
          <a:lstStyle/>
          <a:p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二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、家庭中的順服</a:t>
            </a:r>
            <a:endParaRPr 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7024C-E47C-F64E-A5DB-187A6E043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97284"/>
            <a:ext cx="9905998" cy="5024064"/>
          </a:xfrm>
        </p:spPr>
        <p:txBody>
          <a:bodyPr anchor="t">
            <a:noAutofit/>
          </a:bodyPr>
          <a:lstStyle/>
          <a:p>
            <a:pPr marL="466725" indent="-457200">
              <a:lnSpc>
                <a:spcPct val="150000"/>
              </a:lnSpc>
              <a:buAutoNum type="arabicPeriod"/>
            </a:pP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丈夫與妻子</a:t>
            </a:r>
            <a:endParaRPr lang="en-US" altLang="ja-JP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ja-JP" altLang="en-US" sz="20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妻子的責任</a:t>
            </a:r>
            <a:r>
              <a:rPr lang="zh-TW" altLang="en-US" sz="20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：</a:t>
            </a:r>
            <a:r>
              <a:rPr lang="ja-JP" altLang="en-US" sz="20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順服丈夫</a:t>
            </a:r>
            <a:endParaRPr lang="en-US" altLang="zh-TW" sz="20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808038" indent="0">
              <a:lnSpc>
                <a:spcPct val="150000"/>
              </a:lnSpc>
              <a:buNone/>
            </a:pP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教會怎樣順服基督，妻子也要怎樣凡事順服丈夫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（以弗所書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5:24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zh-TW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808038" indent="0">
              <a:lnSpc>
                <a:spcPct val="150000"/>
              </a:lnSpc>
              <a:buNone/>
            </a:pP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你們作妻子的，當順服自己的丈夫，這在主裏面是相宜的。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歌羅西書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ja-JP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3:18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zh-TW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808038" indent="0">
              <a:lnSpc>
                <a:spcPct val="150000"/>
              </a:lnSpc>
              <a:buNone/>
            </a:pP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你們作妻子的要順服自己的丈夫；這樣，若有不信從道理的丈夫，他們雖然不聽道，也可以因妻子的品行被感化過來；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彼得前書 </a:t>
            </a:r>
            <a:r>
              <a:rPr lang="en-US" altLang="ja-JP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3:1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ja-JP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9135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05DB-4431-5744-A525-CF5D37EA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642730"/>
          </a:xfrm>
        </p:spPr>
        <p:txBody>
          <a:bodyPr/>
          <a:lstStyle/>
          <a:p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二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、家庭中的順服</a:t>
            </a:r>
            <a:endParaRPr 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7024C-E47C-F64E-A5DB-187A6E043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97284"/>
            <a:ext cx="9905998" cy="5024064"/>
          </a:xfrm>
        </p:spPr>
        <p:txBody>
          <a:bodyPr anchor="t">
            <a:normAutofit/>
          </a:bodyPr>
          <a:lstStyle/>
          <a:p>
            <a:pPr marL="466725" indent="-457200">
              <a:lnSpc>
                <a:spcPct val="150000"/>
              </a:lnSpc>
              <a:buAutoNum type="arabicPeriod"/>
            </a:pP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丈夫與妻子</a:t>
            </a:r>
            <a:endParaRPr lang="en-US" altLang="ja-JP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ja-JP" altLang="en-US" sz="20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丈夫的責任：愛妻子</a:t>
            </a:r>
            <a:endParaRPr lang="en-US" altLang="zh-TW" sz="20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808038" indent="0">
              <a:lnSpc>
                <a:spcPct val="150000"/>
              </a:lnSpc>
              <a:buNone/>
            </a:pP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你們作丈夫的，要愛你們的妻子，不可苦待她們。 （歌羅西書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ja-JP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3:19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ja-JP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808038" indent="0">
              <a:lnSpc>
                <a:spcPct val="150000"/>
              </a:lnSpc>
              <a:buNone/>
            </a:pP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耶和華－ 以色列 的上帝說：「休妻的事和以強暴待妻的人都是我所恨惡的！所以當謹守你們的心，不可行詭詐。」這是萬軍之耶和華說的。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瑪拉基書 </a:t>
            </a:r>
            <a:r>
              <a:rPr lang="en-US" altLang="ja-JP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2:16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ja-JP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808038" indent="0">
              <a:lnSpc>
                <a:spcPct val="150000"/>
              </a:lnSpc>
              <a:buNone/>
            </a:pP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愛妻子便是愛自己了。</a:t>
            </a:r>
            <a:r>
              <a:rPr lang="en-US" altLang="ja-JP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… 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你們各人都當愛妻子，如同愛自己一樣。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以弗所書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ja-JP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5:28,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ja-JP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33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zh-TW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808038" indent="0">
              <a:lnSpc>
                <a:spcPct val="150000"/>
              </a:lnSpc>
              <a:buNone/>
            </a:pP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從來沒有人恨惡自己的身子，總是保養顧惜，正像基督待教會一樣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以弗所書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ja-JP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5:29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ja-JP" altLang="en-US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375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05DB-4431-5744-A525-CF5D37EA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642730"/>
          </a:xfrm>
        </p:spPr>
        <p:txBody>
          <a:bodyPr/>
          <a:lstStyle/>
          <a:p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二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、家庭中的順服</a:t>
            </a:r>
            <a:endParaRPr 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7024C-E47C-F64E-A5DB-187A6E043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97284"/>
            <a:ext cx="9905998" cy="5024064"/>
          </a:xfrm>
        </p:spPr>
        <p:txBody>
          <a:bodyPr anchor="t">
            <a:noAutofit/>
          </a:bodyPr>
          <a:lstStyle/>
          <a:p>
            <a:pPr marL="466725" indent="-457200">
              <a:lnSpc>
                <a:spcPct val="150000"/>
              </a:lnSpc>
              <a:buAutoNum type="arabicPeriod"/>
            </a:pP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丈夫與妻子</a:t>
            </a:r>
            <a:endParaRPr lang="en-US" altLang="ja-JP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ja-JP" altLang="en-US" sz="20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丈夫的責任：愛妻子</a:t>
            </a:r>
            <a:endParaRPr lang="en-US" altLang="zh-TW" sz="20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808038" indent="0">
              <a:lnSpc>
                <a:spcPct val="150000"/>
              </a:lnSpc>
              <a:buNone/>
            </a:pP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你們作丈夫的，要愛你們的妻子，正如基督愛教會，為教會捨己。</a:t>
            </a:r>
            <a:endParaRPr lang="en-US" altLang="ja-JP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808038" indent="0">
              <a:lnSpc>
                <a:spcPct val="150000"/>
              </a:lnSpc>
              <a:buNone/>
            </a:pP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以弗所書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TW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</a:t>
            </a:r>
            <a:r>
              <a:rPr lang="en-US" altLang="ja-JP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:25 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ja-JP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6339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05DB-4431-5744-A525-CF5D37EA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642730"/>
          </a:xfrm>
        </p:spPr>
        <p:txBody>
          <a:bodyPr/>
          <a:lstStyle/>
          <a:p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二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、家庭中的順服</a:t>
            </a:r>
            <a:endParaRPr 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7024C-E47C-F64E-A5DB-187A6E043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97283"/>
            <a:ext cx="9905998" cy="4577631"/>
          </a:xfrm>
        </p:spPr>
        <p:txBody>
          <a:bodyPr anchor="t">
            <a:normAutofit/>
          </a:bodyPr>
          <a:lstStyle/>
          <a:p>
            <a:pPr marL="466725" indent="-457200">
              <a:lnSpc>
                <a:spcPct val="150000"/>
              </a:lnSpc>
              <a:buFont typeface="+mj-lt"/>
              <a:buAutoNum type="arabicPeriod" startAt="2"/>
            </a:pP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父母與兒女</a:t>
            </a:r>
            <a:endParaRPr lang="en-US" altLang="ja-JP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923925" lvl="1" indent="-457200">
              <a:lnSpc>
                <a:spcPct val="150000"/>
              </a:lnSpc>
            </a:pP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兒女</a:t>
            </a:r>
            <a:endParaRPr lang="en-US" altLang="ja-JP" sz="20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920750" lvl="1" indent="0">
              <a:lnSpc>
                <a:spcPct val="150000"/>
              </a:lnSpc>
              <a:buNone/>
            </a:pP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你們作兒女的，要在主裏聽從父母，這是理所當然的。「要孝敬父母，使你得福，在世長壽。」這是第一條帶應許的誡命。</a:t>
            </a:r>
            <a:endParaRPr lang="en-US" altLang="ja-JP" sz="20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920750" lvl="1" indent="0">
              <a:lnSpc>
                <a:spcPct val="150000"/>
              </a:lnSpc>
              <a:buNone/>
            </a:pP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以弗所書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ja-JP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6:1-3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zh-TW" sz="20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920750" lvl="1" indent="0">
              <a:lnSpc>
                <a:spcPct val="150000"/>
              </a:lnSpc>
              <a:buNone/>
            </a:pP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你們作兒女的，要凡事聽從父母，因為這是主所喜悅的。</a:t>
            </a:r>
            <a:endParaRPr lang="en-US" altLang="ja-JP" sz="20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920750" lvl="1" indent="0">
              <a:lnSpc>
                <a:spcPct val="150000"/>
              </a:lnSpc>
              <a:buNone/>
            </a:pP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歌羅西書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TW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3:20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ja-JP" altLang="en-US" sz="200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1711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05DB-4431-5744-A525-CF5D37EA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642730"/>
          </a:xfrm>
        </p:spPr>
        <p:txBody>
          <a:bodyPr/>
          <a:lstStyle/>
          <a:p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二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、家庭中的順服</a:t>
            </a:r>
            <a:endParaRPr 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7024C-E47C-F64E-A5DB-187A6E043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97283"/>
            <a:ext cx="9905998" cy="4577631"/>
          </a:xfrm>
        </p:spPr>
        <p:txBody>
          <a:bodyPr anchor="t">
            <a:normAutofit/>
          </a:bodyPr>
          <a:lstStyle/>
          <a:p>
            <a:pPr marL="466725" indent="-457200">
              <a:lnSpc>
                <a:spcPct val="150000"/>
              </a:lnSpc>
              <a:buFont typeface="+mj-lt"/>
              <a:buAutoNum type="arabicPeriod" startAt="2"/>
            </a:pP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父母與兒女</a:t>
            </a:r>
            <a:endParaRPr lang="en-US" altLang="ja-JP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923925" lvl="1" indent="-457200">
              <a:lnSpc>
                <a:spcPct val="150000"/>
              </a:lnSpc>
            </a:pP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父母</a:t>
            </a:r>
            <a:endParaRPr lang="en-US" altLang="ja-JP" sz="20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920750" lvl="1" indent="0">
              <a:lnSpc>
                <a:spcPct val="150000"/>
              </a:lnSpc>
              <a:buNone/>
            </a:pP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你們作父親的，不要惹兒女的氣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以弗所書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ja-JP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6:</a:t>
            </a:r>
            <a:r>
              <a:rPr lang="en-US" altLang="zh-TW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4a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zh-TW" sz="20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920750" lvl="1" indent="0">
              <a:lnSpc>
                <a:spcPct val="150000"/>
              </a:lnSpc>
              <a:buNone/>
            </a:pP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你們作父親的，不要惹兒女的氣，恐怕他們失了志氣。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歌羅西書 </a:t>
            </a:r>
            <a:r>
              <a:rPr lang="en-US" altLang="ja-JP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3:21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ja-JP" sz="20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920750" lvl="1" indent="0">
              <a:lnSpc>
                <a:spcPct val="150000"/>
              </a:lnSpc>
              <a:buNone/>
            </a:pP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只要照着主的教訓和警戒養育他們。 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以弗所書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ja-JP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6:</a:t>
            </a:r>
            <a:r>
              <a:rPr lang="en-US" altLang="zh-TW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4b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zh-TW" sz="20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266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05DB-4431-5744-A525-CF5D37EA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642730"/>
          </a:xfrm>
        </p:spPr>
        <p:txBody>
          <a:bodyPr/>
          <a:lstStyle/>
          <a:p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三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、工作中的順服</a:t>
            </a:r>
            <a:endParaRPr 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7024C-E47C-F64E-A5DB-187A6E043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97283"/>
            <a:ext cx="9905998" cy="4577631"/>
          </a:xfrm>
        </p:spPr>
        <p:txBody>
          <a:bodyPr anchor="t">
            <a:normAutofit/>
          </a:bodyPr>
          <a:lstStyle/>
          <a:p>
            <a:pPr marL="466725" indent="-457200">
              <a:lnSpc>
                <a:spcPct val="150000"/>
              </a:lnSpc>
              <a:buFont typeface="+mj-lt"/>
              <a:buAutoNum type="arabicPeriod"/>
            </a:pP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對待上司</a:t>
            </a:r>
            <a:endParaRPr lang="en-US" altLang="ja-JP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466725" lvl="1" indent="0">
              <a:lnSpc>
                <a:spcPct val="150000"/>
              </a:lnSpc>
              <a:buNone/>
            </a:pP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你們作僕人的，要懼怕戰兢，用誠實的心聽從你們肉身的主人，好像聽從基督一般。</a:t>
            </a:r>
            <a:endParaRPr lang="en-US" altLang="ja-JP" sz="20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466725" lvl="1" indent="0">
              <a:lnSpc>
                <a:spcPct val="150000"/>
              </a:lnSpc>
              <a:buNone/>
            </a:pP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不要只在眼前事奉，像是討人喜歡的，要像基督的僕人，從心裏遵行神的旨意。</a:t>
            </a:r>
            <a:endParaRPr lang="en-US" altLang="ja-JP" sz="20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466725" lvl="1" indent="0">
              <a:lnSpc>
                <a:spcPct val="150000"/>
              </a:lnSpc>
              <a:buNone/>
            </a:pP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甘心事奉，好像服事主，不像服事人。</a:t>
            </a:r>
            <a:endParaRPr lang="en-US" altLang="ja-JP" sz="20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466725" lvl="1" indent="0">
              <a:lnSpc>
                <a:spcPct val="150000"/>
              </a:lnSpc>
              <a:buNone/>
            </a:pP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（以弗所書 </a:t>
            </a:r>
            <a:r>
              <a:rPr lang="en-US" altLang="zh-TW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6:5-7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zh-TW" sz="20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34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05DB-4431-5744-A525-CF5D37EA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642730"/>
          </a:xfrm>
        </p:spPr>
        <p:txBody>
          <a:bodyPr/>
          <a:lstStyle/>
          <a:p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三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、工作中的順服</a:t>
            </a:r>
            <a:endParaRPr 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7024C-E47C-F64E-A5DB-187A6E043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97283"/>
            <a:ext cx="9905998" cy="4577631"/>
          </a:xfrm>
        </p:spPr>
        <p:txBody>
          <a:bodyPr anchor="t">
            <a:normAutofit/>
          </a:bodyPr>
          <a:lstStyle/>
          <a:p>
            <a:pPr marL="466725" indent="-457200">
              <a:lnSpc>
                <a:spcPct val="150000"/>
              </a:lnSpc>
              <a:buFont typeface="+mj-lt"/>
              <a:buAutoNum type="arabicPeriod"/>
            </a:pP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對待上司</a:t>
            </a:r>
            <a:endParaRPr lang="en-US" altLang="ja-JP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466725" lvl="1" indent="0">
              <a:lnSpc>
                <a:spcPct val="150000"/>
              </a:lnSpc>
              <a:buNone/>
            </a:pP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你們作僕人的，凡事要存敬畏的心順服主人；不但順服那善良溫和的，就是那乖僻的也要順服。 倘若人為叫良心對得住上帝，就忍受冤屈的苦楚，這是可喜愛的。你們若因犯罪受責打，能忍耐，有甚麼可誇的呢？但你們若因行善受苦，能忍耐，這在上帝看是可喜愛的。 </a:t>
            </a:r>
          </a:p>
          <a:p>
            <a:pPr marL="466725" lvl="1" indent="0">
              <a:lnSpc>
                <a:spcPct val="150000"/>
              </a:lnSpc>
              <a:buNone/>
            </a:pP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他被罵不還口；受害不說威嚇的話，只將自己交託那按公義審判人的主。</a:t>
            </a:r>
          </a:p>
          <a:p>
            <a:pPr marL="466725" lvl="1" indent="0">
              <a:lnSpc>
                <a:spcPct val="150000"/>
              </a:lnSpc>
              <a:buNone/>
            </a:pPr>
            <a:r>
              <a:rPr lang="en-US" altLang="ja-JP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</a:t>
            </a: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彼得前書 </a:t>
            </a:r>
            <a:r>
              <a:rPr lang="en-US" altLang="ja-JP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2:18-20,23)</a:t>
            </a:r>
            <a:endParaRPr lang="en-US" altLang="zh-TW" sz="20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636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05DB-4431-5744-A525-CF5D37EA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642730"/>
          </a:xfrm>
        </p:spPr>
        <p:txBody>
          <a:bodyPr/>
          <a:lstStyle/>
          <a:p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三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、工作中的順服</a:t>
            </a:r>
            <a:endParaRPr 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7024C-E47C-F64E-A5DB-187A6E043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97283"/>
            <a:ext cx="9905998" cy="4577631"/>
          </a:xfrm>
        </p:spPr>
        <p:txBody>
          <a:bodyPr anchor="t">
            <a:normAutofit/>
          </a:bodyPr>
          <a:lstStyle/>
          <a:p>
            <a:pPr marL="466725" indent="-457200">
              <a:lnSpc>
                <a:spcPct val="150000"/>
              </a:lnSpc>
              <a:buFont typeface="+mj-lt"/>
              <a:buAutoNum type="arabicPeriod"/>
            </a:pP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對待上司</a:t>
            </a:r>
            <a:endParaRPr lang="en-US" altLang="ja-JP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466725" lvl="1" indent="0">
              <a:lnSpc>
                <a:spcPct val="150000"/>
              </a:lnSpc>
              <a:buNone/>
            </a:pP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因為曉得各人所行的善事，不論是為奴的，是自主的，都必按所行的得主的賞賜。</a:t>
            </a:r>
          </a:p>
          <a:p>
            <a:pPr marL="466725" lvl="1" indent="0">
              <a:lnSpc>
                <a:spcPct val="150000"/>
              </a:lnSpc>
              <a:buNone/>
            </a:pP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（以弗所書 </a:t>
            </a:r>
            <a:r>
              <a:rPr lang="en-US" altLang="ja-JP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6:8</a:t>
            </a: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ja-JP" sz="20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466725" lvl="1" indent="0">
              <a:lnSpc>
                <a:spcPct val="150000"/>
              </a:lnSpc>
              <a:buNone/>
            </a:pP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因你們知道從主那裏必得着基業為賞賜</a:t>
            </a:r>
          </a:p>
          <a:p>
            <a:pPr marL="466725" lvl="1" indent="0">
              <a:lnSpc>
                <a:spcPct val="150000"/>
              </a:lnSpc>
              <a:buNone/>
            </a:pP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（歌羅西書‬</a:t>
            </a:r>
            <a:r>
              <a:rPr lang="en-US" altLang="ja-JP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3:24a</a:t>
            </a: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</a:p>
          <a:p>
            <a:pPr marL="466725" lvl="1" indent="0">
              <a:lnSpc>
                <a:spcPct val="150000"/>
              </a:lnSpc>
              <a:buNone/>
            </a:pPr>
            <a:endParaRPr lang="ja-JP" altLang="en-US" sz="200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01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05DB-4431-5744-A525-CF5D37EA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642730"/>
          </a:xfrm>
        </p:spPr>
        <p:txBody>
          <a:bodyPr/>
          <a:lstStyle/>
          <a:p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三</a:t>
            </a:r>
            <a:r>
              <a:rPr lang="zh-TW" altLang="en-US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、工作中的順服</a:t>
            </a:r>
            <a:endParaRPr 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7024C-E47C-F64E-A5DB-187A6E043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97283"/>
            <a:ext cx="9905998" cy="4577631"/>
          </a:xfrm>
        </p:spPr>
        <p:txBody>
          <a:bodyPr anchor="t">
            <a:normAutofit/>
          </a:bodyPr>
          <a:lstStyle/>
          <a:p>
            <a:pPr marL="466725" indent="-457200">
              <a:lnSpc>
                <a:spcPct val="150000"/>
              </a:lnSpc>
              <a:buFont typeface="+mj-lt"/>
              <a:buAutoNum type="arabicPeriod" startAt="2"/>
            </a:pP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對待下屬</a:t>
            </a:r>
            <a:endParaRPr lang="en-US" altLang="ja-JP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466725" lvl="1" indent="0">
              <a:lnSpc>
                <a:spcPct val="150000"/>
              </a:lnSpc>
              <a:buNone/>
            </a:pP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你們作主人的，待僕人也是一理，不要威嚇他們。因為知道，他們和你們同有一位主在天上；他並不偏待人。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以弗所書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ja-JP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6:9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zh-TW" sz="20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466725" lvl="1" indent="0">
              <a:lnSpc>
                <a:spcPct val="150000"/>
              </a:lnSpc>
              <a:buNone/>
            </a:pP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你們所事奉的乃是主基督。那行不義的必受不義的報應；主並不偏待人。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歌羅西書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ja-JP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3:24-25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ja-JP" sz="20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1697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05DB-4431-5744-A525-CF5D37EA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642730"/>
          </a:xfrm>
        </p:spPr>
        <p:txBody>
          <a:bodyPr/>
          <a:lstStyle/>
          <a:p>
            <a:r>
              <a:rPr lang="ja-JP" altLang="en-US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結論</a:t>
            </a:r>
            <a:endParaRPr 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7024C-E47C-F64E-A5DB-187A6E043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97283"/>
            <a:ext cx="9905998" cy="4577631"/>
          </a:xfrm>
        </p:spPr>
        <p:txBody>
          <a:bodyPr anchor="t">
            <a:normAutofit/>
          </a:bodyPr>
          <a:lstStyle/>
          <a:p>
            <a:pPr marL="352425" indent="-342900">
              <a:lnSpc>
                <a:spcPct val="150000"/>
              </a:lnSpc>
            </a:pPr>
            <a:r>
              <a:rPr lang="zh-TW" altLang="en-US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順服的動機：</a:t>
            </a:r>
            <a:endParaRPr lang="en-US" altLang="zh-TW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347663" lvl="1" indent="0">
              <a:lnSpc>
                <a:spcPct val="150000"/>
              </a:lnSpc>
              <a:buNone/>
            </a:pP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敬畏基督</a:t>
            </a:r>
            <a:endParaRPr lang="en-US" altLang="zh-TW" sz="20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352425" indent="-342900">
              <a:lnSpc>
                <a:spcPct val="150000"/>
              </a:lnSpc>
            </a:pP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順服的心態</a:t>
            </a:r>
            <a:r>
              <a:rPr lang="zh-TW" altLang="en-US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：</a:t>
            </a:r>
            <a:endParaRPr lang="en-US" altLang="zh-TW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347663" indent="0">
              <a:lnSpc>
                <a:spcPct val="150000"/>
              </a:lnSpc>
              <a:buNone/>
            </a:pPr>
            <a:r>
              <a:rPr lang="ja-JP" altLang="en-US"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主動的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</a:t>
            </a: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積極的</a:t>
            </a:r>
            <a:r>
              <a:rPr lang="zh-TW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、發自</a:t>
            </a:r>
            <a:r>
              <a:rPr lang="zh-TW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內心的</a:t>
            </a:r>
            <a:endParaRPr lang="en-US" altLang="zh-TW" sz="20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352425" indent="-342900">
              <a:lnSpc>
                <a:spcPct val="150000"/>
              </a:lnSpc>
            </a:pPr>
            <a:r>
              <a:rPr lang="zh-TW" altLang="en-US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順服的挑戰：</a:t>
            </a:r>
            <a:endParaRPr lang="en-US" altLang="zh-TW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347663" indent="0">
              <a:lnSpc>
                <a:spcPct val="150000"/>
              </a:lnSpc>
              <a:buNone/>
            </a:pP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你們在外邦人中，應當品行端正，叫那些毀謗你們是作惡的，因看見你們的好行為，便在鑒察的日子歸榮耀給神。</a:t>
            </a:r>
            <a:r>
              <a:rPr lang="zh-TW" altLang="en-US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ja-JP" altLang="en-US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彼得前書</a:t>
            </a:r>
            <a:r>
              <a:rPr lang="zh-TW" altLang="en-US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ja-JP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2:12</a:t>
            </a:r>
            <a:r>
              <a:rPr lang="zh-TW" altLang="en-US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endParaRPr lang="en-US" altLang="ja-JP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382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6586</TotalTime>
  <Words>2546</Words>
  <Application>Microsoft Macintosh PowerPoint</Application>
  <PresentationFormat>Widescreen</PresentationFormat>
  <Paragraphs>122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Microsoft YaHei UI</vt:lpstr>
      <vt:lpstr>Arial</vt:lpstr>
      <vt:lpstr>Century Gothic</vt:lpstr>
      <vt:lpstr>Mesh</vt:lpstr>
      <vt:lpstr>敬畏基督 彼此順服</vt:lpstr>
      <vt:lpstr>PowerPoint Presentation</vt:lpstr>
      <vt:lpstr>一、順服的基本原則</vt:lpstr>
      <vt:lpstr>PowerPoint Presentation</vt:lpstr>
      <vt:lpstr>PowerPoint Presentation</vt:lpstr>
      <vt:lpstr>一、順服的基本原則</vt:lpstr>
      <vt:lpstr>PowerPoint Presentation</vt:lpstr>
      <vt:lpstr>一、順服的基本原則</vt:lpstr>
      <vt:lpstr>PowerPoint Presentation</vt:lpstr>
      <vt:lpstr>二、家庭中的順服</vt:lpstr>
      <vt:lpstr>二、家庭中的順服</vt:lpstr>
      <vt:lpstr>二、家庭中的順服</vt:lpstr>
      <vt:lpstr>二、家庭中的順服</vt:lpstr>
      <vt:lpstr>二、家庭中的順服</vt:lpstr>
      <vt:lpstr>二、家庭中的順服</vt:lpstr>
      <vt:lpstr>二、家庭中的順服</vt:lpstr>
      <vt:lpstr>二、家庭中的順服</vt:lpstr>
      <vt:lpstr>三、工作中的順服</vt:lpstr>
      <vt:lpstr>三、工作中的順服</vt:lpstr>
      <vt:lpstr>三、工作中的順服</vt:lpstr>
      <vt:lpstr>三、工作中的順服</vt:lpstr>
      <vt:lpstr>結論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敬畏基督 彼此順服</dc:title>
  <dc:creator>James Zhai</dc:creator>
  <cp:lastModifiedBy>James Zhai</cp:lastModifiedBy>
  <cp:revision>106</cp:revision>
  <dcterms:created xsi:type="dcterms:W3CDTF">2022-03-08T04:58:21Z</dcterms:created>
  <dcterms:modified xsi:type="dcterms:W3CDTF">2022-03-20T01:25:15Z</dcterms:modified>
</cp:coreProperties>
</file>