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1"/>
  </p:notesMasterIdLst>
  <p:sldIdLst>
    <p:sldId id="835" r:id="rId2"/>
    <p:sldId id="852" r:id="rId3"/>
    <p:sldId id="1003" r:id="rId4"/>
    <p:sldId id="1361" r:id="rId5"/>
    <p:sldId id="1362" r:id="rId6"/>
    <p:sldId id="1380" r:id="rId7"/>
    <p:sldId id="845" r:id="rId8"/>
    <p:sldId id="1299" r:id="rId9"/>
    <p:sldId id="1375" r:id="rId10"/>
    <p:sldId id="1370" r:id="rId11"/>
    <p:sldId id="1381" r:id="rId12"/>
    <p:sldId id="1382" r:id="rId13"/>
    <p:sldId id="1354" r:id="rId14"/>
    <p:sldId id="1386" r:id="rId15"/>
    <p:sldId id="1383" r:id="rId16"/>
    <p:sldId id="1387" r:id="rId17"/>
    <p:sldId id="1384" r:id="rId18"/>
    <p:sldId id="1385" r:id="rId19"/>
    <p:sldId id="133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2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633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381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4122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8299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986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7165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5490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4564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0449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5:1-21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所以，你们该效法上帝，好像蒙慈爱的儿女一样。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也要凭爱心行事，正如基督爱我们，为我们舍了自己，当作馨香的供物和祭物，献与上帝。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至于淫乱并一切污秽，或是贪婪，在你们中间连提都不可，方合圣徒的体统。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淫词、妄语，和戏笑的话都不相宜；总要说感谢的话。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因为你们确实地知道，无论是淫乱的，是污秽的，是有贪心的，在基督和上帝的国里都是无分的。有贪心的，就与拜偶像的一样。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不要被人虚浮的话欺哄；因这些事，上帝的忿怒必临到那悖逆之子。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所以，你们不要与他们同伙。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从前你们是暗昧的，但如今在主里面是光明的，行事为人就当像光明的子女。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光明所结的果子就是一切良善、公义、诚实。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总要察验何为主所喜悦的事。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那暗昧无益的事，不要与人同行，倒要责备行这事的人；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因为他们暗中所行的，就是提起来也是可耻的。</a:t>
            </a:r>
          </a:p>
        </p:txBody>
      </p:sp>
    </p:spTree>
    <p:extLst>
      <p:ext uri="{BB962C8B-B14F-4D97-AF65-F5344CB8AC3E}">
        <p14:creationId xmlns:p14="http://schemas.microsoft.com/office/powerpoint/2010/main" val="69459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凡事受了责备，就被光显明出来，因为一切能显明的就是光。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所以主说：你这睡着的人当醒过来，从死里复活！基督就要光照你了。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你们要谨慎行事，不要像愚昧人，当像智慧人。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要爱惜光阴，因为现今的世代邪恶。</a:t>
            </a:r>
          </a:p>
        </p:txBody>
      </p:sp>
    </p:spTree>
    <p:extLst>
      <p:ext uri="{BB962C8B-B14F-4D97-AF65-F5344CB8AC3E}">
        <p14:creationId xmlns:p14="http://schemas.microsoft.com/office/powerpoint/2010/main" val="342030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不要作糊涂人，要明白主的旨意如何。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不要醉酒，酒能使人放荡；乃要被圣灵充满。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当用诗章、颂词、灵歌彼此对说，口唱心和地赞美主。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凡事要奉我们主耶稣基督的名常常感谢父上帝。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又当存敬畏基督的心，彼此顺服。</a:t>
            </a:r>
          </a:p>
        </p:txBody>
      </p:sp>
    </p:spTree>
    <p:extLst>
      <p:ext uri="{BB962C8B-B14F-4D97-AF65-F5344CB8AC3E}">
        <p14:creationId xmlns:p14="http://schemas.microsoft.com/office/powerpoint/2010/main" val="1131315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光明之子 馨香祭物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所以，你们该效法上帝，好像蒙慈爱的儿女一样。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也要凭爱心行事，正如基督爱我们，为我们舍了自己，当作馨香的供物和祭物，献与上帝。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上帝说：「我们要照着我们的形像、按着我们的样式造人，使他们管理海里的鱼、空中的鸟、地上的牲畜，和全地，并地上所爬的一切昆虫。」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上帝就照着自己的形像造人，乃是照着他的形像造男造女。</a:t>
            </a:r>
          </a:p>
        </p:txBody>
      </p:sp>
    </p:spTree>
    <p:extLst>
      <p:ext uri="{BB962C8B-B14F-4D97-AF65-F5344CB8AC3E}">
        <p14:creationId xmlns:p14="http://schemas.microsoft.com/office/powerpoint/2010/main" val="421602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一、脱离暗昧无益的事。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至于淫乱并一切污秽，或是贪婪，在你们中间连提都不可，方合圣徒的体统。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淫词、妄语，和戏笑的话都不相宜；总要说感谢的话。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因为你们确实地知道，无论是淫乱的，是污秽的，是有贪心的，在基督和上帝的国里都是无分的。有贪心的，就与拜偶像的一样。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不要被人虚浮的话欺哄；因这些事，上帝的忿怒必临到那悖逆之子。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所以，你们不要与他们同伙。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从前你们是暗昧的，但如今在主里面是光明的，行事为人就当像光明的子女。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那暗昧无益的事，不要与人同行，倒要责备行这事的人；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因为他们暗中所行的，就是提起来也是可耻的。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凡事受了责备，就被光显明出来，因为一切能显明的就是光。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所以主说：你这睡着的人当醒过来，从死里复活！基督就要光照你了。</a:t>
            </a:r>
          </a:p>
        </p:txBody>
      </p:sp>
    </p:spTree>
    <p:extLst>
      <p:ext uri="{BB962C8B-B14F-4D97-AF65-F5344CB8AC3E}">
        <p14:creationId xmlns:p14="http://schemas.microsoft.com/office/powerpoint/2010/main" val="1248490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一、脱离暗昧无益的事。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二、行事为人当光明。</a:t>
            </a:r>
          </a:p>
        </p:txBody>
      </p:sp>
    </p:spTree>
    <p:extLst>
      <p:ext uri="{BB962C8B-B14F-4D97-AF65-F5344CB8AC3E}">
        <p14:creationId xmlns:p14="http://schemas.microsoft.com/office/powerpoint/2010/main" val="3233126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光明所结的果子就是一切良善、公义、诚实。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总要察验何为主所喜悦的事。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那暗昧无益的事，不要与人同行，倒要责备行这事的人；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因为他们暗中所行的，就是提起来也是可耻的。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凡事受了责备，就被光显明出来，因为一切能显明的就是光。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所以主说：你这睡着的人当醒过来，从死里复活！基督就要光照你了。</a:t>
            </a:r>
          </a:p>
        </p:txBody>
      </p:sp>
    </p:spTree>
    <p:extLst>
      <p:ext uri="{BB962C8B-B14F-4D97-AF65-F5344CB8AC3E}">
        <p14:creationId xmlns:p14="http://schemas.microsoft.com/office/powerpoint/2010/main" val="77044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一、脱离暗昧无益的事。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二、行事为人当光明。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三、谨慎行事有智慧。</a:t>
            </a:r>
          </a:p>
        </p:txBody>
      </p:sp>
    </p:spTree>
    <p:extLst>
      <p:ext uri="{BB962C8B-B14F-4D97-AF65-F5344CB8AC3E}">
        <p14:creationId xmlns:p14="http://schemas.microsoft.com/office/powerpoint/2010/main" val="1177653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你们要谨慎行事，不要像愚昧人，当像智慧人。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要爱惜光阴，因为现今的世代邪恶。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不要作糊涂人，要明白主的旨意如何。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不要醉酒，酒能使人放荡；乃要被圣灵充满。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当用诗章、颂词、灵歌彼此对说，口唱心和地赞美主。</a:t>
            </a:r>
          </a:p>
        </p:txBody>
      </p:sp>
    </p:spTree>
    <p:extLst>
      <p:ext uri="{BB962C8B-B14F-4D97-AF65-F5344CB8AC3E}">
        <p14:creationId xmlns:p14="http://schemas.microsoft.com/office/powerpoint/2010/main" val="3292985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凡事要奉我们主耶稣基督的名常常感谢父上帝。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又当存敬畏基督的心，彼此顺服。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我们晓得万事都互相效力，叫爱上帝的人得益处，就是按他旨意被召的人。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因为他预先所知道的人，就预先定下效法他儿子的模样，使他儿子在许多弟兄中作长子。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预先所定下的人又召他们来；所召来的人又称他们为义；所称为义的人又叫他们得荣耀。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29833</TotalTime>
  <Words>1315</Words>
  <Application>Microsoft Office PowerPoint</Application>
  <PresentationFormat>On-screen Show (4:3)</PresentationFormat>
  <Paragraphs>73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92</cp:revision>
  <dcterms:created xsi:type="dcterms:W3CDTF">2010-03-20T17:46:04Z</dcterms:created>
  <dcterms:modified xsi:type="dcterms:W3CDTF">2022-03-04T19:01:37Z</dcterms:modified>
</cp:coreProperties>
</file>