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notesMasterIdLst>
    <p:notesMasterId r:id="rId11"/>
  </p:notesMasterIdLst>
  <p:sldIdLst>
    <p:sldId id="257" r:id="rId2"/>
    <p:sldId id="281" r:id="rId3"/>
    <p:sldId id="272" r:id="rId4"/>
    <p:sldId id="273" r:id="rId5"/>
    <p:sldId id="264" r:id="rId6"/>
    <p:sldId id="296" r:id="rId7"/>
    <p:sldId id="277" r:id="rId8"/>
    <p:sldId id="278" r:id="rId9"/>
    <p:sldId id="297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Impact" panose="020B080603090205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Impact" panose="020B080603090205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Impact" panose="020B080603090205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Impact" panose="020B080603090205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Impact" panose="020B080603090205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Impact" panose="020B080603090205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Impact" panose="020B080603090205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Impact" panose="020B080603090205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Impact" panose="020B080603090205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55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D4CF923-7F41-4CF4-9FD4-F321C55EC2A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AB196C-2E09-4797-A19D-87C1DACE689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1931E46-9C22-4389-90EF-4B87B781D9F5}" type="datetimeFigureOut">
              <a:rPr lang="en-US"/>
              <a:pPr>
                <a:defRPr/>
              </a:pPr>
              <a:t>2/14/2022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7F53F5C-8E4D-45B2-94AF-E4D88745245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AD8830C-A71F-48B8-A3FE-1C69B4DAA5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14DD30-F103-4CE1-963A-E8723CBA0F9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9113A6-AA7A-4B2E-83C0-AB6A452D64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834C64B-8625-4C8A-94FE-5F2B466B8B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B0BB1BAE-FA51-4A7C-8C20-C9801B42EF1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C8D9BCA6-884D-41CB-BC7D-1778287D127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516E4517-C5B5-4BE5-BD8D-4175A35F1C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A9B77A5-7DFF-48E9-83E4-7E6C55B034E8}" type="slidenum">
              <a:rPr lang="en-US" altLang="en-US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>
            <a:extLst>
              <a:ext uri="{FF2B5EF4-FFF2-40B4-BE49-F238E27FC236}">
                <a16:creationId xmlns:a16="http://schemas.microsoft.com/office/drawing/2014/main" id="{5DAD2A6A-6C04-4A1C-9E09-0F0A57532E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 useBgFill="1">
        <p:nvSpPr>
          <p:cNvPr id="5" name="Freeform 14">
            <a:extLst>
              <a:ext uri="{FF2B5EF4-FFF2-40B4-BE49-F238E27FC236}">
                <a16:creationId xmlns:a16="http://schemas.microsoft.com/office/drawing/2014/main" id="{9583251C-15B8-4D46-94AD-13176F404954}"/>
              </a:ext>
            </a:extLst>
          </p:cNvPr>
          <p:cNvSpPr/>
          <p:nvPr/>
        </p:nvSpPr>
        <p:spPr>
          <a:xfrm>
            <a:off x="-8467" y="-16933"/>
            <a:ext cx="8754534" cy="6451600"/>
          </a:xfrm>
          <a:custGeom>
            <a:avLst/>
            <a:gdLst/>
            <a:ahLst/>
            <a:cxnLst/>
            <a:rect l="l" t="t" r="r" b="b"/>
            <a:pathLst>
              <a:path w="8754534" h="6451600">
                <a:moveTo>
                  <a:pt x="8373534" y="0"/>
                </a:moveTo>
                <a:lnTo>
                  <a:pt x="8754534" y="5994400"/>
                </a:lnTo>
                <a:lnTo>
                  <a:pt x="0" y="6451600"/>
                </a:lnTo>
                <a:lnTo>
                  <a:pt x="0" y="0"/>
                </a:lnTo>
                <a:lnTo>
                  <a:pt x="8373534" y="0"/>
                </a:lnTo>
                <a:close/>
              </a:path>
            </a:pathLst>
          </a:cu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Freeform 15">
            <a:extLst>
              <a:ext uri="{FF2B5EF4-FFF2-40B4-BE49-F238E27FC236}">
                <a16:creationId xmlns:a16="http://schemas.microsoft.com/office/drawing/2014/main" id="{9925E832-F06E-4CB3-B8C1-20F24928AD04}"/>
              </a:ext>
            </a:extLst>
          </p:cNvPr>
          <p:cNvSpPr/>
          <p:nvPr/>
        </p:nvSpPr>
        <p:spPr>
          <a:xfrm>
            <a:off x="-10379" y="4445000"/>
            <a:ext cx="8464695" cy="1715811"/>
          </a:xfrm>
          <a:custGeom>
            <a:avLst/>
            <a:gdLst/>
            <a:ahLst/>
            <a:cxnLst/>
            <a:rect l="l" t="t" r="r" b="b"/>
            <a:pathLst>
              <a:path w="8428428" h="1878553">
                <a:moveTo>
                  <a:pt x="0" y="438229"/>
                </a:moveTo>
                <a:lnTo>
                  <a:pt x="8343246" y="0"/>
                </a:lnTo>
                <a:lnTo>
                  <a:pt x="8428428" y="1424838"/>
                </a:lnTo>
                <a:lnTo>
                  <a:pt x="7515" y="1878553"/>
                </a:lnTo>
                <a:lnTo>
                  <a:pt x="0" y="43822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Freeform 16">
            <a:extLst>
              <a:ext uri="{FF2B5EF4-FFF2-40B4-BE49-F238E27FC236}">
                <a16:creationId xmlns:a16="http://schemas.microsoft.com/office/drawing/2014/main" id="{037A4A02-715F-47EC-AAF8-ADFFDA9151B3}"/>
              </a:ext>
            </a:extLst>
          </p:cNvPr>
          <p:cNvSpPr/>
          <p:nvPr/>
        </p:nvSpPr>
        <p:spPr>
          <a:xfrm>
            <a:off x="-2864" y="0"/>
            <a:ext cx="5811235" cy="321615"/>
          </a:xfrm>
          <a:custGeom>
            <a:avLst/>
            <a:gdLst/>
            <a:ahLst/>
            <a:cxnLst/>
            <a:rect l="l" t="t" r="r" b="b"/>
            <a:pathLst>
              <a:path w="5811235" h="321615">
                <a:moveTo>
                  <a:pt x="0" y="0"/>
                </a:moveTo>
                <a:lnTo>
                  <a:pt x="5811235" y="0"/>
                </a:lnTo>
                <a:lnTo>
                  <a:pt x="1" y="321615"/>
                </a:lnTo>
                <a:cubicBezTo>
                  <a:pt x="1" y="214410"/>
                  <a:pt x="0" y="107205"/>
                  <a:pt x="0" y="0"/>
                </a:cubicBez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Freeform 17">
            <a:extLst>
              <a:ext uri="{FF2B5EF4-FFF2-40B4-BE49-F238E27FC236}">
                <a16:creationId xmlns:a16="http://schemas.microsoft.com/office/drawing/2014/main" id="{2E6ABF27-7CA7-4B3F-A797-4E12FF498B4B}"/>
              </a:ext>
            </a:extLst>
          </p:cNvPr>
          <p:cNvSpPr/>
          <p:nvPr/>
        </p:nvSpPr>
        <p:spPr>
          <a:xfrm rot="21420000">
            <a:off x="-171450" y="212725"/>
            <a:ext cx="8480425" cy="5746750"/>
          </a:xfrm>
          <a:custGeom>
            <a:avLst/>
            <a:gdLst/>
            <a:ahLst/>
            <a:cxnLst/>
            <a:rect l="l" t="t" r="r" b="b"/>
            <a:pathLst>
              <a:path w="11307378" h="5746008">
                <a:moveTo>
                  <a:pt x="11270997" y="0"/>
                </a:moveTo>
                <a:lnTo>
                  <a:pt x="11307378" y="5746008"/>
                </a:lnTo>
                <a:lnTo>
                  <a:pt x="1" y="574313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9" name="5-Point Star 18">
            <a:extLst>
              <a:ext uri="{FF2B5EF4-FFF2-40B4-BE49-F238E27FC236}">
                <a16:creationId xmlns:a16="http://schemas.microsoft.com/office/drawing/2014/main" id="{A893E659-BC28-4912-8376-016D655D3E53}"/>
              </a:ext>
            </a:extLst>
          </p:cNvPr>
          <p:cNvSpPr/>
          <p:nvPr/>
        </p:nvSpPr>
        <p:spPr>
          <a:xfrm rot="21420000">
            <a:off x="3122613" y="5057775"/>
            <a:ext cx="514350" cy="514350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51416" y="668338"/>
            <a:ext cx="7533524" cy="2766528"/>
          </a:xfrm>
        </p:spPr>
        <p:txBody>
          <a:bodyPr anchor="b">
            <a:normAutofit/>
          </a:bodyPr>
          <a:lstStyle>
            <a:lvl1pPr algn="r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54462" y="3446830"/>
            <a:ext cx="7512060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1A68A30A-0711-4460-AEF5-BFB148FADC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21420000">
            <a:off x="3668713" y="4714875"/>
            <a:ext cx="4608512" cy="941388"/>
          </a:xfrm>
        </p:spPr>
        <p:txBody>
          <a:bodyPr/>
          <a:lstStyle>
            <a:lvl1pPr algn="ctr">
              <a:defRPr sz="4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D057C6FD-B45A-4AB5-BDC7-CF2AAEA5DDF5}" type="datetimeFigureOut">
              <a:rPr lang="en-US"/>
              <a:pPr>
                <a:defRPr/>
              </a:pPr>
              <a:t>2/14/2022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EB3EF5C-A8CF-430F-A5DF-C1FDC40EA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21420000">
            <a:off x="-12700" y="4954588"/>
            <a:ext cx="2987675" cy="919162"/>
          </a:xfrm>
        </p:spPr>
        <p:txBody>
          <a:bodyPr/>
          <a:lstStyle>
            <a:lvl1pPr algn="r">
              <a:defRPr lang="en-US" sz="4200"/>
            </a:lvl1pPr>
          </a:lstStyle>
          <a:p>
            <a:pPr>
              <a:defRPr/>
            </a:pPr>
            <a:endParaRPr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27C8B73-8DF9-4989-ADCB-50B2F25F5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21420000">
            <a:off x="7400925" y="3819525"/>
            <a:ext cx="681038" cy="498475"/>
          </a:xfrm>
        </p:spPr>
        <p:txBody>
          <a:bodyPr/>
          <a:lstStyle>
            <a:lvl1pPr>
              <a:defRPr sz="2400" smtClean="0">
                <a:solidFill>
                  <a:srgbClr val="404040"/>
                </a:solidFill>
              </a:defRPr>
            </a:lvl1pPr>
          </a:lstStyle>
          <a:p>
            <a:pPr>
              <a:defRPr/>
            </a:pPr>
            <a:fld id="{1347F137-7E56-4592-B626-ABA84871DF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9290570"/>
      </p:ext>
    </p:extLst>
  </p:cSld>
  <p:clrMapOvr>
    <a:masterClrMapping/>
  </p:clrMapOvr>
  <p:transition spd="slow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2063396"/>
            <a:ext cx="7796030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E04E27-D341-4182-9E11-266389AC80B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89E23-6DAC-4F08-BAFB-DD60C8C36267}" type="datetimeFigureOut">
              <a:rPr lang="en-US"/>
              <a:pPr>
                <a:defRPr/>
              </a:pPr>
              <a:t>2/14/2022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C7EA66-AD57-4AB4-9E3F-58C1FAEA5C5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842A7A-F39D-4D57-8C86-6777AB5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54A97-3B4B-4E3B-9F4C-5C752DE338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7244457"/>
      </p:ext>
    </p:extLst>
  </p:cSld>
  <p:clrMapOvr>
    <a:masterClrMapping/>
  </p:clrMapOvr>
  <p:transition spd="slow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3742267"/>
            <a:ext cx="7796030" cy="1639614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CB2ABF-0D0A-4928-93E5-BE813E9A9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45837-D642-462E-ADCF-2FB4561D5083}" type="datetimeFigureOut">
              <a:rPr lang="en-US"/>
              <a:pPr>
                <a:defRPr/>
              </a:pPr>
              <a:t>2/14/2022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669103-0721-478F-9D6A-010CABF95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8EAA49-28AD-43B7-AF1F-9899854A8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E8346-1D0C-4933-9CF2-0C5892DDC3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0510727"/>
      </p:ext>
    </p:extLst>
  </p:cSld>
  <p:clrMapOvr>
    <a:masterClrMapping/>
  </p:clrMapOvr>
  <p:transition spd="slow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766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63396"/>
            <a:ext cx="3816536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495478" y="2063396"/>
            <a:ext cx="381490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76801F7-7C5E-400C-888F-9F4E4E9D778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4A4D18-4BB1-45B8-BB98-C4223EB4FBEE}" type="datetimeFigureOut">
              <a:rPr lang="en-US"/>
              <a:pPr>
                <a:defRPr/>
              </a:pPr>
              <a:t>2/14/2022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8871B0A-BF04-48D4-94C8-537897D10C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6635FD7-FE26-4969-94D7-6C68EB2BD08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A29D-02A0-4985-9F86-DE6E9FA2C0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8855966"/>
      </p:ext>
    </p:extLst>
  </p:cSld>
  <p:clrMapOvr>
    <a:masterClrMapping/>
  </p:clrMapOvr>
  <p:transition spd="slow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6030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569" y="2063396"/>
            <a:ext cx="3591317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514352" y="2861733"/>
            <a:ext cx="3816534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5340" y="2063396"/>
            <a:ext cx="359667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495477" y="2861733"/>
            <a:ext cx="3816535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C217CEB-C90F-45AF-835B-9A82A2C0580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D7388-82DB-4246-8411-5984C99EBC11}" type="datetimeFigureOut">
              <a:rPr lang="en-US"/>
              <a:pPr>
                <a:defRPr/>
              </a:pPr>
              <a:t>2/14/2022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7926910-DDF6-46DE-85EB-38A4EA76131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D47EB48-B115-4EDC-AF4B-07D59EDA86F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8BF13-7D02-44D3-8B74-1E9581D2C4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3928737"/>
      </p:ext>
    </p:extLst>
  </p:cSld>
  <p:clrMapOvr>
    <a:masterClrMapping/>
  </p:clrMapOvr>
  <p:transition spd="slow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9B51072-6A7E-45F3-89AD-5B493E4C7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26B1C-4612-48B9-BEDD-6D393A530061}" type="datetimeFigureOut">
              <a:rPr lang="en-US"/>
              <a:pPr>
                <a:defRPr/>
              </a:pPr>
              <a:t>2/14/2022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A092E8-0FE4-4FF5-BEBF-7B3786D00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3165B45-3F49-4E45-9715-6F4C48243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A50F41-23A5-41FB-92DC-70CE3C2A15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062876"/>
      </p:ext>
    </p:extLst>
  </p:cSld>
  <p:clrMapOvr>
    <a:masterClrMapping/>
  </p:clrMapOvr>
  <p:transition spd="slow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64251F7-BFCC-4886-82B4-2725B444E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26311-C68B-4C86-A88B-C32CEA3B43FA}" type="datetimeFigureOut">
              <a:rPr lang="en-US"/>
              <a:pPr>
                <a:defRPr/>
              </a:pPr>
              <a:t>2/14/2022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40A5DBB-9347-442B-B9F0-BF81E4862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C4C8F86-2B70-46EE-85AA-FAF0115EF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EF9DC-9B3D-4C44-93C0-E41EB38293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138248"/>
      </p:ext>
    </p:extLst>
  </p:cSld>
  <p:clrMapOvr>
    <a:masterClrMapping/>
  </p:clrMapOvr>
  <p:transition spd="slow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232" y="685800"/>
            <a:ext cx="3095145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784600" y="685801"/>
            <a:ext cx="4525781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232" y="2709053"/>
            <a:ext cx="3095146" cy="2665533"/>
          </a:xfrm>
        </p:spPr>
        <p:txBody>
          <a:bodyPr anchor="t"/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AB9A3E8-73E1-4253-9C21-F5515D0ED68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C5DDD-CC76-412D-81F5-3D109E573B7B}" type="datetimeFigureOut">
              <a:rPr lang="en-US"/>
              <a:pPr>
                <a:defRPr/>
              </a:pPr>
              <a:t>2/14/2022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DA2796C-DAB4-4939-A5D7-1C228F66CA1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97CF4B9-79D2-4D1F-BC17-878C0AC768D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262621-0C6A-49EC-B786-006F65372B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8569006"/>
      </p:ext>
    </p:extLst>
  </p:cSld>
  <p:clrMapOvr>
    <a:masterClrMapping/>
  </p:clrMapOvr>
  <p:transition spd="slow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440817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7740" y="1"/>
            <a:ext cx="3162641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2709053"/>
            <a:ext cx="4408171" cy="2362481"/>
          </a:xfrm>
        </p:spPr>
        <p:txBody>
          <a:bodyPr anchor="t"/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3462198-E275-4780-ADD5-AA536525F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D044C-594F-4979-AF82-5687D784B5FF}" type="datetimeFigureOut">
              <a:rPr lang="en-US"/>
              <a:pPr>
                <a:defRPr/>
              </a:pPr>
              <a:t>2/14/2022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0EAF791-93CC-41AF-B47E-33178EA78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E90ECDC-8A87-440F-8D0D-BF0592762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C5163-05C8-42A5-A45C-68B28F4CEF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1547521"/>
      </p:ext>
    </p:extLst>
  </p:cSld>
  <p:clrMapOvr>
    <a:masterClrMapping/>
  </p:clrMapOvr>
  <p:transition spd="slow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106333"/>
            <a:ext cx="7796031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351" y="685800"/>
            <a:ext cx="7794385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702923"/>
            <a:ext cx="7796046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548D653-50B7-4D76-A6C5-B9DE74410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245C2-D8A4-4F64-8134-BDE23742E309}" type="datetimeFigureOut">
              <a:rPr lang="en-US"/>
              <a:pPr>
                <a:defRPr/>
              </a:pPr>
              <a:t>2/14/2022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B78EAFC-E6D4-4598-AB64-663BBA91E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291A2B5-FA08-43C5-BABE-AD7DDD953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C65F0D-B957-42AD-88D4-D7C8351CA8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6331441"/>
      </p:ext>
    </p:extLst>
  </p:cSld>
  <p:clrMapOvr>
    <a:masterClrMapping/>
  </p:clrMapOvr>
  <p:transition spd="slow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77" cy="3194903"/>
          </a:xfrm>
        </p:spPr>
        <p:txBody>
          <a:bodyPr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106333"/>
            <a:ext cx="7796047" cy="1273606"/>
          </a:xfrm>
        </p:spPr>
        <p:txBody>
          <a:bodyPr/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224709E-3D96-4FAB-97B2-BBE9B07D1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1459D4-3626-4AFD-89D3-8B0747E90D2C}" type="datetimeFigureOut">
              <a:rPr lang="en-US"/>
              <a:pPr>
                <a:defRPr/>
              </a:pPr>
              <a:t>2/14/2022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B67484E-27B7-43C4-88EF-A54D7E530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10B2124-B243-421C-AFCE-8338BCBB0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1E4CCC-BA25-4081-AE12-111B2253F6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3160771"/>
      </p:ext>
    </p:extLst>
  </p:cSld>
  <p:clrMapOvr>
    <a:masterClrMapping/>
  </p:clrMapOvr>
  <p:transition spd="slow"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C16018C-2107-448C-B1E4-3202F2493FCB}"/>
              </a:ext>
            </a:extLst>
          </p:cNvPr>
          <p:cNvSpPr txBox="1"/>
          <p:nvPr/>
        </p:nvSpPr>
        <p:spPr>
          <a:xfrm>
            <a:off x="404813" y="887413"/>
            <a:ext cx="457200" cy="585787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8000" dirty="0">
                <a:effectLst/>
                <a:latin typeface="+mn-lt"/>
                <a:cs typeface="+mn-cs"/>
              </a:rPr>
              <a:t>“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E2CB85-747C-44E4-8E38-083159295A40}"/>
              </a:ext>
            </a:extLst>
          </p:cNvPr>
          <p:cNvSpPr txBox="1"/>
          <p:nvPr/>
        </p:nvSpPr>
        <p:spPr>
          <a:xfrm>
            <a:off x="7897813" y="2906713"/>
            <a:ext cx="4572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8000" dirty="0">
                <a:effectLst/>
                <a:latin typeface="+mn-lt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99" y="685800"/>
            <a:ext cx="7143765" cy="2916704"/>
          </a:xfrm>
        </p:spPr>
        <p:txBody>
          <a:bodyPr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62698" y="3610032"/>
            <a:ext cx="6500967" cy="377768"/>
          </a:xfrm>
        </p:spPr>
        <p:txBody>
          <a:bodyPr anchor="t"/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106334"/>
            <a:ext cx="7797662" cy="1268252"/>
          </a:xfrm>
        </p:spPr>
        <p:txBody>
          <a:bodyPr/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A4E799F6-A05A-4CA3-9C87-64735709E8D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F4F3B-4C6C-4EA0-84ED-F24B39D2CB34}" type="datetimeFigureOut">
              <a:rPr lang="en-US"/>
              <a:pPr>
                <a:defRPr/>
              </a:pPr>
              <a:t>2/14/2022</a:t>
            </a:fld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435925CE-D92D-4DF9-A107-DC703EB4E2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61C294A4-648C-4BFE-A530-AB51939C84C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0F75C26-39DE-4BE3-B99B-3A4FD1219F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307200"/>
      </p:ext>
    </p:extLst>
  </p:cSld>
  <p:clrMapOvr>
    <a:masterClrMapping/>
  </p:clrMapOvr>
  <p:transition spd="slow">
    <p:dissolv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1723855"/>
            <a:ext cx="7796030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247468"/>
            <a:ext cx="7796030" cy="1140644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B866D17-A0B5-448E-A815-40709C51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9CD31-2828-43BF-8518-F1EA5C116EC4}" type="datetimeFigureOut">
              <a:rPr lang="en-US"/>
              <a:pPr>
                <a:defRPr/>
              </a:pPr>
              <a:t>2/14/2022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E885E91-4B64-43BD-B734-B47AAE39D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4D6CDDF-1EB8-4D71-BDB8-DC82D16DA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238C2B-EF53-421E-900B-D8611E5655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7525865"/>
      </p:ext>
    </p:extLst>
  </p:cSld>
  <p:clrMapOvr>
    <a:masterClrMapping/>
  </p:clrMapOvr>
  <p:transition spd="slow">
    <p:dissolv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2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52" y="2639658"/>
            <a:ext cx="2482596" cy="2734928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5967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175966" y="2639658"/>
            <a:ext cx="2482596" cy="2734928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7785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27785" y="2639658"/>
            <a:ext cx="2482596" cy="2734928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456AF8B1-8111-46CA-960E-4B7C1D192C70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6E862-0AFE-492E-B0E0-A8956ADEE2CB}" type="datetimeFigureOut">
              <a:rPr lang="en-US"/>
              <a:pPr>
                <a:defRPr/>
              </a:pPr>
              <a:t>2/14/2022</a:t>
            </a:fld>
            <a:endParaRPr lang="en-US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BD1E6C27-832A-4DB5-92EC-E8D9A5518FAC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A07B5DCC-A8B7-4A44-93D6-604A381A53AB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D0E58-4AB3-43E4-B6D2-5EB7CACF29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8381658"/>
      </p:ext>
    </p:extLst>
  </p:cSld>
  <p:clrMapOvr>
    <a:masterClrMapping/>
  </p:clrMapOvr>
  <p:transition spd="slow">
    <p:dissolv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8880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4335" y="2063396"/>
            <a:ext cx="2482596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8880" y="4389288"/>
            <a:ext cx="2482596" cy="985299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805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176999" y="2063396"/>
            <a:ext cx="2482596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176998" y="4389286"/>
            <a:ext cx="2483655" cy="985300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670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26614" y="2063394"/>
            <a:ext cx="2482596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26614" y="4389284"/>
            <a:ext cx="2482596" cy="985302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00BFDEC4-152A-477F-BB26-C0FD2F774DA0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C693F-64AD-4829-87D1-9B9240DB6DA1}" type="datetimeFigureOut">
              <a:rPr lang="en-US"/>
              <a:pPr>
                <a:defRPr/>
              </a:pPr>
              <a:t>2/14/2022</a:t>
            </a:fld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5A3148B4-8512-444B-B572-667A9170481C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8D099B3A-D8E1-44DF-8352-97B431AD3493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812D0C-8C7D-42F3-BF6C-E9E3945BE1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5585218"/>
      </p:ext>
    </p:extLst>
  </p:cSld>
  <p:clrMapOvr>
    <a:masterClrMapping/>
  </p:clrMapOvr>
  <p:transition spd="slow">
    <p:dissolv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2063396"/>
            <a:ext cx="7796030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5FE283-5ADC-4730-9A33-A4A0C5CF373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4B6DC-BF9C-4E71-B0CF-739491DAE2C4}" type="datetimeFigureOut">
              <a:rPr lang="en-US"/>
              <a:pPr>
                <a:defRPr/>
              </a:pPr>
              <a:t>2/14/2022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9E63C5-E725-4BA3-BFA5-3EA831E14AC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982062-3606-4687-9B2A-983B053324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8219C3-A54B-494A-A5AA-0C6CB5F1F7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4160609"/>
      </p:ext>
    </p:extLst>
  </p:cSld>
  <p:clrMapOvr>
    <a:masterClrMapping/>
  </p:clrMapOvr>
  <p:transition spd="slow">
    <p:dissolv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1896" y="685801"/>
            <a:ext cx="1698485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685801"/>
            <a:ext cx="5928323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BEC1CB-2B19-4171-8761-31ECBD688B8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74FEA4-70AC-4B4C-9758-08C9DE82B9A7}" type="datetimeFigureOut">
              <a:rPr lang="en-US"/>
              <a:pPr>
                <a:defRPr/>
              </a:pPr>
              <a:t>2/14/2022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E33EE4-BEE4-457D-A9AE-E7F1A14D6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B33AFA-9927-474A-B9C4-0CF0D3661F0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E9846C-18B0-45C1-8E69-E1315B7F66F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3260231"/>
      </p:ext>
    </p:extLst>
  </p:cSld>
  <p:clrMapOvr>
    <a:masterClrMapping/>
  </p:clrMapOvr>
  <p:transition spd="slow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>
            <a:extLst>
              <a:ext uri="{FF2B5EF4-FFF2-40B4-BE49-F238E27FC236}">
                <a16:creationId xmlns:a16="http://schemas.microsoft.com/office/drawing/2014/main" id="{E96479FC-53CE-4700-B631-E5CCC80A9A11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7" name="Group 9">
            <a:extLst>
              <a:ext uri="{FF2B5EF4-FFF2-40B4-BE49-F238E27FC236}">
                <a16:creationId xmlns:a16="http://schemas.microsoft.com/office/drawing/2014/main" id="{23362133-D461-4BDA-8F57-7FF7BD557050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0"/>
            <a:ext cx="9004300" cy="6643688"/>
            <a:chOff x="-25397" y="0"/>
            <a:chExt cx="12005350" cy="6644081"/>
          </a:xfrm>
        </p:grpSpPr>
        <p:sp useBgFill="1">
          <p:nvSpPr>
            <p:cNvPr id="11" name="Rectangle 10">
              <a:extLst>
                <a:ext uri="{FF2B5EF4-FFF2-40B4-BE49-F238E27FC236}">
                  <a16:creationId xmlns:a16="http://schemas.microsoft.com/office/drawing/2014/main" id="{D554C693-ACDA-4F67-8914-79A8548EED5B}"/>
                </a:ext>
              </a:extLst>
            </p:cNvPr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E8B7AA9-5FE9-4303-A33A-184BF22C172C}"/>
                </a:ext>
              </a:extLst>
            </p:cNvPr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EE1CF4C-EE08-4C8E-8A80-CC0E96B92D36}"/>
                </a:ext>
              </a:extLst>
            </p:cNvPr>
            <p:cNvSpPr/>
            <p:nvPr/>
          </p:nvSpPr>
          <p:spPr>
            <a:xfrm>
              <a:off x="-25397" y="0"/>
              <a:ext cx="11772524" cy="6420230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058BAD-BBD0-4D43-9CC6-7630D7A8D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685800"/>
            <a:ext cx="7797800" cy="11525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616AF2-9C32-4C55-822E-7ECA53655B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350" y="2063750"/>
            <a:ext cx="7797800" cy="3311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6B36A-0998-489A-9A0C-4706E95EF9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73700" y="5757863"/>
            <a:ext cx="2838450" cy="498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2800" cap="all" baseline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A4C06BC-448A-440B-89C2-EA85BC62071D}" type="datetimeFigureOut">
              <a:rPr lang="en-US"/>
              <a:pPr>
                <a:defRPr/>
              </a:pPr>
              <a:t>2/14/2022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73C581-180C-464C-8E67-F9E5A61FE5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4350" y="5757863"/>
            <a:ext cx="4124325" cy="498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2800" cap="all" baseline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BF3D5B-9DB7-4E27-8CF8-55048C4133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14875" y="5757863"/>
            <a:ext cx="681038" cy="498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2800" smtClean="0">
                <a:solidFill>
                  <a:srgbClr val="5C0708"/>
                </a:solidFill>
              </a:defRPr>
            </a:lvl1pPr>
          </a:lstStyle>
          <a:p>
            <a:pPr>
              <a:defRPr/>
            </a:pPr>
            <a:fld id="{CF4A5732-8C76-4E68-B379-0A6A2EE962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900" r:id="rId12"/>
    <p:sldLayoutId id="2147483894" r:id="rId13"/>
    <p:sldLayoutId id="2147483895" r:id="rId14"/>
    <p:sldLayoutId id="2147483896" r:id="rId15"/>
    <p:sldLayoutId id="2147483897" r:id="rId16"/>
    <p:sldLayoutId id="2147483898" r:id="rId17"/>
  </p:sldLayoutIdLst>
  <p:transition spd="slow">
    <p:dissolv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 cap="all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Impac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Impac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Impac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Impac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Impac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Impac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Impac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Impact" pitchFamily="34" charset="0"/>
        </a:defRPr>
      </a:lvl9pPr>
    </p:titleStyle>
    <p:bodyStyle>
      <a:lvl1pPr marL="228600" indent="-228600" algn="l" rtl="0" eaLnBrk="0" fontAlgn="base" hangingPunct="0">
        <a:lnSpc>
          <a:spcPct val="120000"/>
        </a:lnSpc>
        <a:spcBef>
          <a:spcPts val="1000"/>
        </a:spcBef>
        <a:spcAft>
          <a:spcPct val="0"/>
        </a:spcAft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Clr>
          <a:schemeClr val="accent1"/>
        </a:buClr>
        <a:buSzPct val="160000"/>
        <a:buFont typeface="Arial" panose="020B0604020202020204" pitchFamily="34" charset="0"/>
        <a:buChar char="•"/>
        <a:defRPr kern="1200" cap="all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8E89DF6-D7AC-49F8-B1C4-89C106D9D8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420000">
            <a:off x="450850" y="668338"/>
            <a:ext cx="7534275" cy="276701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b="1" dirty="0"/>
              <a:t> </a:t>
            </a:r>
            <a:br>
              <a:rPr lang="en-US" sz="5400" b="1" dirty="0"/>
            </a:br>
            <a:endParaRPr lang="en-US" sz="5400" dirty="0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92E4D313-49BB-4B68-A671-D95DAC42E8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21420000">
            <a:off x="386556" y="2887479"/>
            <a:ext cx="7512050" cy="55086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CN" altLang="en-US" sz="4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太 </a:t>
            </a:r>
            <a:r>
              <a:rPr lang="en-US" altLang="zh-CN" sz="4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9:16-17</a:t>
            </a:r>
            <a:endParaRPr lang="en-US" sz="4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C60B7533-6196-4168-AAFB-8409F951B58C}"/>
              </a:ext>
            </a:extLst>
          </p:cNvPr>
          <p:cNvSpPr>
            <a:spLocks noChangeArrowheads="1"/>
          </p:cNvSpPr>
          <p:nvPr/>
        </p:nvSpPr>
        <p:spPr bwMode="auto">
          <a:xfrm rot="21425865">
            <a:off x="355600" y="1718637"/>
            <a:ext cx="75739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6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宣教新皮袋</a:t>
            </a:r>
            <a:endParaRPr lang="en-US" altLang="en-US" sz="6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36804-EBBE-4EEC-B659-1B481FE7971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4151" y="553481"/>
            <a:ext cx="8458200" cy="53340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4000" b="1" i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沒有人把新布補在舊衣服上．因為所補上的、反帶壞了那衣服、破的就更大了。也沒有人把新酒裝在舊皮袋裡．若是這樣、皮袋就裂開、酒漏出來、連皮袋也壞了．惟獨把</a:t>
            </a:r>
            <a:r>
              <a:rPr lang="zh-TW" altLang="en-US" sz="4000" b="1" i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新酒裝在新皮袋裡</a:t>
            </a:r>
            <a:r>
              <a:rPr lang="zh-TW" altLang="en-US" sz="4000" b="1" i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、兩樣就都保全了。 </a:t>
            </a:r>
            <a:r>
              <a:rPr lang="en-US" altLang="zh-TW" sz="2800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CN" altLang="en-US" sz="2800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太 </a:t>
            </a:r>
            <a:r>
              <a:rPr lang="en-US" altLang="zh-CN" sz="2800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9:16-17)</a:t>
            </a:r>
            <a:endParaRPr lang="en-US" sz="2800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CBE173-5267-48FF-BA03-452B1C65E080}"/>
              </a:ext>
            </a:extLst>
          </p:cNvPr>
          <p:cNvSpPr txBox="1"/>
          <p:nvPr/>
        </p:nvSpPr>
        <p:spPr>
          <a:xfrm>
            <a:off x="184151" y="5642799"/>
            <a:ext cx="83502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耶穌來是要發動一個信仰革命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1F5D74-6B6C-4751-AD3F-35CA5A5E9A13}"/>
              </a:ext>
            </a:extLst>
          </p:cNvPr>
          <p:cNvSpPr txBox="1"/>
          <p:nvPr/>
        </p:nvSpPr>
        <p:spPr>
          <a:xfrm rot="21005309">
            <a:off x="2611596" y="5185310"/>
            <a:ext cx="5377090" cy="707886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不是優化一個宗教傳统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B4CD44E-CF68-4944-9763-3FD099E0E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02610"/>
            <a:ext cx="8229600" cy="1152525"/>
          </a:xfrm>
        </p:spPr>
        <p:txBody>
          <a:bodyPr/>
          <a:lstStyle/>
          <a:p>
            <a:pPr algn="ctr" eaLnBrk="1" hangingPunct="1">
              <a:lnSpc>
                <a:spcPct val="100000"/>
              </a:lnSpc>
            </a:pPr>
            <a:br>
              <a:rPr lang="en-US" altLang="zh-CN" sz="4400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zh-CN" altLang="en-US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宣教新皮袋</a:t>
            </a:r>
            <a:br>
              <a:rPr lang="en-US" altLang="zh-CN" sz="5400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</a:br>
            <a:br>
              <a:rPr lang="en-US" altLang="en-US" sz="3600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</a:b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981140937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B0406-AA46-4E7F-B5F9-3EACF2F07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5638800"/>
            <a:ext cx="8610600" cy="762000"/>
          </a:xfrm>
        </p:spPr>
        <p:txBody>
          <a:bodyPr/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zh-CN" altLang="en-US" sz="4000" b="1" cap="none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DilleniaUPC" panose="02020603050405020304" pitchFamily="18" charset="-34"/>
              </a:rPr>
              <a:t>從西方到地球南</a:t>
            </a:r>
            <a:endParaRPr lang="en-US" sz="4000" b="1" cap="none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  <a:cs typeface="DilleniaUPC" panose="02020603050405020304" pitchFamily="18" charset="-3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A4842F-22DB-4FFF-91B3-33F8C2BE70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28600"/>
            <a:ext cx="8534400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4000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歐</a:t>
            </a:r>
            <a:r>
              <a:rPr lang="zh-CN" altLang="en-US" sz="4000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美</a:t>
            </a:r>
            <a:r>
              <a:rPr lang="zh-HK" altLang="en-US" sz="4000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基督</a:t>
            </a:r>
            <a:r>
              <a:rPr lang="zh-CN" altLang="en-US" sz="4000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王國正在崩潰</a:t>
            </a:r>
            <a:r>
              <a:rPr lang="zh-HK" altLang="en-US" sz="3600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endParaRPr lang="en-US" altLang="zh-HK" sz="3600" b="1" dirty="0">
              <a:solidFill>
                <a:srgbClr val="C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zh-HK" sz="1200" b="1" dirty="0">
              <a:solidFill>
                <a:srgbClr val="C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3200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30-300 AD		</a:t>
            </a:r>
            <a:r>
              <a:rPr lang="zh-HK" altLang="en-US" sz="3600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初期教會被逼迫</a:t>
            </a:r>
            <a:endParaRPr lang="en-US" altLang="zh-HK" sz="3600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300+AD</a:t>
            </a:r>
            <a:r>
              <a:rPr lang="en-US" altLang="en-US" sz="3600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		</a:t>
            </a:r>
            <a:r>
              <a:rPr lang="zh-HK" altLang="en-US" sz="3600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改變成國家</a:t>
            </a:r>
            <a:r>
              <a:rPr lang="zh-CN" altLang="en-US" sz="3600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宗教</a:t>
            </a:r>
            <a:endParaRPr lang="en-US" altLang="zh-HK" sz="3200" i="1" dirty="0">
              <a:solidFill>
                <a:srgbClr val="C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300-1500AD</a:t>
            </a:r>
            <a:r>
              <a:rPr lang="en-US" altLang="en-US" sz="3600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	</a:t>
            </a:r>
            <a:r>
              <a:rPr lang="zh-HK" altLang="en-US" sz="3600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基督</a:t>
            </a:r>
            <a:r>
              <a:rPr lang="zh-CN" altLang="en-US" sz="3600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王</a:t>
            </a:r>
            <a:r>
              <a:rPr lang="zh-HK" altLang="en-US" sz="3600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國</a:t>
            </a:r>
            <a:r>
              <a:rPr lang="en-US" altLang="zh-HK" sz="3200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HK" altLang="en-US" sz="3200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政教合一</a:t>
            </a:r>
            <a:r>
              <a:rPr lang="en-US" altLang="zh-HK" sz="3200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HK" altLang="en-US" sz="3600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的延展</a:t>
            </a:r>
            <a:endParaRPr lang="en-US" altLang="zh-HK" sz="3600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1500-1900AD	</a:t>
            </a:r>
            <a:r>
              <a:rPr lang="zh-HK" altLang="en-US" sz="3600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基督</a:t>
            </a:r>
            <a:r>
              <a:rPr lang="zh-CN" altLang="en-US" sz="3600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新教和</a:t>
            </a:r>
            <a:r>
              <a:rPr lang="zh-HK" altLang="en-US" sz="3600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帝國殖民主義</a:t>
            </a:r>
            <a:endParaRPr lang="en-US" altLang="en-US" sz="3600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28EB7-96CF-4CEE-BC9E-3A8B823D3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32551"/>
            <a:ext cx="8610600" cy="1152525"/>
          </a:xfrm>
        </p:spPr>
        <p:txBody>
          <a:bodyPr/>
          <a:lstStyle/>
          <a:p>
            <a:pPr algn="ctr"/>
            <a:r>
              <a:rPr lang="zh-TW" altLang="en-US" sz="4000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基督</a:t>
            </a:r>
            <a:r>
              <a:rPr lang="zh-CN" altLang="en-US" sz="4000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王</a:t>
            </a:r>
            <a:r>
              <a:rPr lang="zh-TW" altLang="en-US" sz="4000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國</a:t>
            </a:r>
            <a:r>
              <a:rPr lang="zh-CN" altLang="en-US" sz="4000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對今天教會傳統的影響</a:t>
            </a:r>
            <a:r>
              <a:rPr lang="zh-TW" altLang="en-US" sz="4000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BCD97D-8282-4587-8928-4ABE4FE573C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52400" y="990600"/>
            <a:ext cx="8458201" cy="4724400"/>
          </a:xfrm>
        </p:spPr>
        <p:txBody>
          <a:bodyPr>
            <a:normAutofit fontScale="92500"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zh-CN" altLang="en-US" sz="4100" cap="none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把一個原來的信仰運動變成了國家宗教</a:t>
            </a:r>
            <a:endParaRPr lang="en-US" altLang="zh-TW" sz="4100" i="1" cap="none" dirty="0"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TW" altLang="en-US" sz="4000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吸引入教會</a:t>
            </a:r>
            <a:r>
              <a:rPr lang="en-US" sz="4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lang="en-US" sz="3500" i="1" cap="none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Attractional</a:t>
            </a:r>
            <a:r>
              <a:rPr lang="en-US" sz="3500" cap="none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CN" sz="3500" cap="none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–</a:t>
            </a:r>
            <a:r>
              <a:rPr lang="en-US" altLang="zh-CN" sz="4000" cap="none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3900" cap="none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信仰被局限在教堂的</a:t>
            </a:r>
            <a:r>
              <a:rPr lang="zh-CN" altLang="en-US" sz="3900" cap="none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場境和</a:t>
            </a:r>
            <a:r>
              <a:rPr lang="zh-TW" altLang="en-US" sz="3900" cap="none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活動中</a:t>
            </a:r>
            <a:endParaRPr lang="en-US" altLang="zh-CN" sz="3900" cap="none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CN" altLang="en-US" sz="4000" b="1" cap="none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聖俗</a:t>
            </a:r>
            <a:r>
              <a:rPr lang="zh-TW" altLang="en-US" sz="4000" b="1" cap="none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二元化</a:t>
            </a:r>
            <a:r>
              <a:rPr lang="en-US" sz="4000" cap="none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lang="en-US" sz="3500" i="1" cap="none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Dualistic –</a:t>
            </a:r>
            <a:r>
              <a:rPr lang="en-US" sz="3600" i="1" cap="none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3900" cap="none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基督主權被淡化而令信仰跟生活脫節</a:t>
            </a:r>
            <a:endParaRPr lang="en-US" altLang="zh-CN" sz="4000" cap="none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TW" altLang="en-US" sz="4000" b="1" cap="none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架構等級化</a:t>
            </a:r>
            <a:r>
              <a:rPr lang="en-US" sz="4000" b="1" cap="none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lang="en-US" sz="3500" i="1" cap="none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Hierarchical – </a:t>
            </a:r>
            <a:r>
              <a:rPr lang="zh-TW" altLang="en-US" sz="3900" cap="none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強調上到下的權力分配和管理文化</a:t>
            </a:r>
            <a:endParaRPr lang="en-US" sz="3500" i="1" cap="none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C07E30-40C7-4118-9746-5ACB3F19E5E4}"/>
              </a:ext>
            </a:extLst>
          </p:cNvPr>
          <p:cNvSpPr txBox="1"/>
          <p:nvPr/>
        </p:nvSpPr>
        <p:spPr>
          <a:xfrm>
            <a:off x="0" y="5638800"/>
            <a:ext cx="876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歐美教會被邊縁化</a:t>
            </a:r>
            <a:r>
              <a:rPr lang="en-US" altLang="zh-CN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805208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E9E5E-AD39-41FA-8A29-D0554E199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0"/>
            <a:ext cx="8458200" cy="115252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大使命教會</a:t>
            </a:r>
            <a:r>
              <a:rPr lang="zh-CN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運動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的目標是要：</a:t>
            </a:r>
            <a:endParaRPr lang="en-US" sz="40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C64B9-EC5D-444D-A905-CCB7F73BFEA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42568" y="1179564"/>
            <a:ext cx="8458200" cy="4267200"/>
          </a:xfrm>
        </p:spPr>
        <p:txBody>
          <a:bodyPr>
            <a:normAutofit fontScale="92500"/>
          </a:bodyPr>
          <a:lstStyle/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4000" cap="none" dirty="0">
                <a:latin typeface="DFKai-SB" panose="03000509000000000000" pitchFamily="65" charset="-120"/>
                <a:ea typeface="DFKai-SB" panose="03000509000000000000" pitchFamily="65" charset="-120"/>
              </a:rPr>
              <a:t>從吸引人來教會，變成道成肉身進入人群</a:t>
            </a:r>
            <a:r>
              <a:rPr lang="zh-CN" altLang="en-US" sz="4000" cap="none" dirty="0">
                <a:latin typeface="DFKai-SB" panose="03000509000000000000" pitchFamily="65" charset="-120"/>
                <a:ea typeface="DFKai-SB" panose="03000509000000000000" pitchFamily="65" charset="-120"/>
              </a:rPr>
              <a:t>之</a:t>
            </a:r>
            <a:r>
              <a:rPr lang="zh-TW" altLang="en-US" sz="4000" cap="none" dirty="0">
                <a:latin typeface="DFKai-SB" panose="03000509000000000000" pitchFamily="65" charset="-120"/>
                <a:ea typeface="DFKai-SB" panose="03000509000000000000" pitchFamily="65" charset="-120"/>
              </a:rPr>
              <a:t>中</a:t>
            </a:r>
            <a:r>
              <a:rPr lang="zh-TW" altLang="en-US" sz="3600" cap="none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500" i="1" cap="none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from attractional to incarnational</a:t>
            </a:r>
            <a:endParaRPr lang="en-US" sz="3500" i="1" cap="none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4000" cap="none" dirty="0">
                <a:latin typeface="DFKai-SB" panose="03000509000000000000" pitchFamily="65" charset="-120"/>
                <a:ea typeface="DFKai-SB" panose="03000509000000000000" pitchFamily="65" charset="-120"/>
              </a:rPr>
              <a:t>從二元化的信仰，變成把信仰帶進日常生活中</a:t>
            </a:r>
            <a:r>
              <a:rPr lang="zh-TW" altLang="en-US" sz="3600" cap="none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500" i="1" cap="none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from dualistic to holistic</a:t>
            </a:r>
            <a:endParaRPr lang="en-US" sz="3500" cap="none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4000" cap="none" dirty="0">
                <a:latin typeface="DFKai-SB" panose="03000509000000000000" pitchFamily="65" charset="-120"/>
                <a:ea typeface="DFKai-SB" panose="03000509000000000000" pitchFamily="65" charset="-120"/>
              </a:rPr>
              <a:t>從等級化的架構，變成按恩賜分擔</a:t>
            </a:r>
            <a:r>
              <a:rPr lang="zh-CN" altLang="en-US" sz="4000" cap="none" dirty="0">
                <a:latin typeface="DFKai-SB" panose="03000509000000000000" pitchFamily="65" charset="-120"/>
                <a:ea typeface="DFKai-SB" panose="03000509000000000000" pitchFamily="65" charset="-120"/>
              </a:rPr>
              <a:t>作僕人</a:t>
            </a:r>
            <a:r>
              <a:rPr lang="zh-TW" altLang="en-US" sz="4000" cap="none" dirty="0">
                <a:latin typeface="DFKai-SB" panose="03000509000000000000" pitchFamily="65" charset="-120"/>
                <a:ea typeface="DFKai-SB" panose="03000509000000000000" pitchFamily="65" charset="-120"/>
              </a:rPr>
              <a:t>領袖</a:t>
            </a:r>
            <a:r>
              <a:rPr lang="zh-TW" altLang="en-US" sz="3600" cap="none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500" i="1" cap="none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from </a:t>
            </a:r>
            <a:r>
              <a:rPr lang="en-US" altLang="zh-CN" sz="3500" i="1" cap="none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hierarchical to servant leadership according to giftings</a:t>
            </a:r>
            <a:endParaRPr lang="en-US" sz="3500" cap="none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9D648D-961A-49EF-8AA4-EF29E7FAA5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638800"/>
            <a:ext cx="84582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TW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從架構化到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使命</a:t>
            </a:r>
            <a:r>
              <a:rPr lang="zh-TW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化</a:t>
            </a:r>
            <a:endParaRPr lang="en-US" alt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E9E5E-AD39-41FA-8A29-D0554E199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56884"/>
            <a:ext cx="8458200" cy="115252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CN" altLang="en-US" sz="4000" b="1" cap="none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大使命教會</a:t>
            </a:r>
            <a:r>
              <a:rPr lang="zh-CN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運動</a:t>
            </a:r>
            <a:r>
              <a:rPr lang="zh-CN" altLang="en-US" sz="4000" b="1" cap="none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的生命果子</a:t>
            </a:r>
            <a:endParaRPr lang="en-US" sz="40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9D648D-961A-49EF-8AA4-EF29E7FAA5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638800"/>
            <a:ext cx="84582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TW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全球門徒建立運動的網路也在擴張</a:t>
            </a:r>
            <a:endParaRPr lang="en-US" altLang="en-US" sz="4000" b="1" dirty="0">
              <a:solidFill>
                <a:srgbClr val="FFFF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8E910B-836A-425A-A3AF-6B32514DD2E8}"/>
              </a:ext>
            </a:extLst>
          </p:cNvPr>
          <p:cNvSpPr txBox="1"/>
          <p:nvPr/>
        </p:nvSpPr>
        <p:spPr>
          <a:xfrm>
            <a:off x="807155" y="4008698"/>
            <a:ext cx="7148689" cy="132343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强調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自然繁殖的</a:t>
            </a:r>
            <a:r>
              <a:rPr lang="zh-CN" altLang="en-US" sz="4000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使命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教會運動正在全球不斷大大增長</a:t>
            </a:r>
            <a:endParaRPr lang="en-US" sz="4000" b="1" dirty="0"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D09953-D657-499A-B2A4-9117740B1307}"/>
              </a:ext>
            </a:extLst>
          </p:cNvPr>
          <p:cNvSpPr txBox="1"/>
          <p:nvPr/>
        </p:nvSpPr>
        <p:spPr>
          <a:xfrm>
            <a:off x="180680" y="1066800"/>
            <a:ext cx="8350956" cy="255454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zh-TW" altLang="en-US" sz="4000" b="1" i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這福音傳到你們那裡、</a:t>
            </a:r>
            <a:r>
              <a:rPr lang="zh-TW" altLang="en-US" sz="4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也傳到普天之下、並且結果增長</a:t>
            </a:r>
            <a:r>
              <a:rPr lang="zh-TW" altLang="en-US" sz="4000" b="1" i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、如同在你們中間、自從你們聽見福音、</a:t>
            </a:r>
            <a:r>
              <a:rPr lang="zh-TW" altLang="en-US" sz="4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真知道</a:t>
            </a:r>
            <a:r>
              <a:rPr lang="zh-TW" altLang="en-US" sz="4000" b="1" i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神恩惠的日子一樣．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sz="280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西</a:t>
            </a:r>
            <a:r>
              <a:rPr lang="en-US" sz="2800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1:6)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EC5918-F111-4E84-A412-ECA9EDCFAF5B}"/>
              </a:ext>
            </a:extLst>
          </p:cNvPr>
          <p:cNvSpPr txBox="1"/>
          <p:nvPr/>
        </p:nvSpPr>
        <p:spPr>
          <a:xfrm>
            <a:off x="186837" y="1189910"/>
            <a:ext cx="8350956" cy="2308324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C.S. Lewis : </a:t>
            </a:r>
            <a:r>
              <a:rPr lang="zh-TW" altLang="en-US" sz="36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教會存在的目的就是要引人到基督和叫他們更像祂</a:t>
            </a:r>
            <a:r>
              <a:rPr lang="en-US" altLang="zh-TW" sz="36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…</a:t>
            </a:r>
            <a:r>
              <a:rPr lang="zh-TW" altLang="en-US" sz="36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如果不是這樣，教堂，牧師，宣教，講道，甚至聖經，都是浪費時間沒有意義。</a:t>
            </a:r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FAC84D32-6E3F-49B5-8CBC-5AF5D8E06B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029865"/>
            <a:ext cx="3122708" cy="439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135962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C3F1B-7D32-427D-A54D-1CEB2CCEB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149513"/>
            <a:ext cx="7797800" cy="1152525"/>
          </a:xfrm>
        </p:spPr>
        <p:txBody>
          <a:bodyPr/>
          <a:lstStyle/>
          <a:p>
            <a:pPr algn="ctr"/>
            <a:r>
              <a:rPr lang="zh-CN" altLang="en-US" sz="4000" b="1" cap="none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神敞開全球化的門</a:t>
            </a:r>
            <a:endParaRPr lang="en-US" sz="3600" b="1" cap="none" dirty="0"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9041D-18B8-4F04-83A9-16BD07DFC7B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7423" y="419490"/>
            <a:ext cx="8229600" cy="51816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3600" b="1" cap="none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散居僑民 </a:t>
            </a:r>
            <a:r>
              <a:rPr lang="en-US" altLang="zh-CN" sz="3200" b="1" i="1" cap="none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Diaspora</a:t>
            </a:r>
            <a:r>
              <a:rPr lang="en-US" altLang="zh-CN" sz="3600" b="1" cap="none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CN" sz="3600" cap="none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CN" altLang="en-US" sz="3600" cap="none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神差派的策略</a:t>
            </a:r>
            <a:r>
              <a:rPr lang="en-US" altLang="zh-CN" sz="3600" cap="none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600" cap="none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從亞伯拉罕 到初期教會</a:t>
            </a:r>
            <a:endParaRPr lang="en-US" altLang="zh-CN" sz="3200" i="1" cap="none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600" cap="none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動員華人的第二代</a:t>
            </a:r>
            <a:endParaRPr lang="en-US" altLang="zh-CN" sz="3200" i="1" cap="none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TW" altLang="en-US" sz="3600" cap="none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「來」的挑戰</a:t>
            </a:r>
            <a:r>
              <a:rPr lang="en-US" altLang="zh-CN" sz="3200" i="1" cap="none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”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TW" altLang="en-US" sz="3600" cap="none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「去」的挑戰</a:t>
            </a:r>
            <a:endParaRPr lang="en-US" altLang="zh-CN" sz="3600" cap="none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5FEA8B-7A20-4E60-831D-D1EAC7577234}"/>
              </a:ext>
            </a:extLst>
          </p:cNvPr>
          <p:cNvSpPr txBox="1"/>
          <p:nvPr/>
        </p:nvSpPr>
        <p:spPr>
          <a:xfrm>
            <a:off x="5623081" y="2191714"/>
            <a:ext cx="14541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cap="none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2.3</a:t>
            </a:r>
            <a:r>
              <a:rPr lang="zh-CN" altLang="en-US" sz="3200" cap="none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億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E6E739-4916-4919-BC7B-73CC8091567C}"/>
              </a:ext>
            </a:extLst>
          </p:cNvPr>
          <p:cNvSpPr txBox="1"/>
          <p:nvPr/>
        </p:nvSpPr>
        <p:spPr>
          <a:xfrm>
            <a:off x="76200" y="5638800"/>
            <a:ext cx="868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宣教</a:t>
            </a:r>
            <a:r>
              <a:rPr lang="zh-TW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針對族群而非地區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6" name="Picture 5" descr="A group of people standing in front of a crowd&#10;&#10;Description automatically generated">
            <a:extLst>
              <a:ext uri="{FF2B5EF4-FFF2-40B4-BE49-F238E27FC236}">
                <a16:creationId xmlns:a16="http://schemas.microsoft.com/office/drawing/2014/main" id="{3411B501-89C7-4215-B8B5-9D30673FE9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787"/>
            <a:ext cx="4899624" cy="3257729"/>
          </a:xfrm>
          <a:prstGeom prst="rect">
            <a:avLst/>
          </a:prstGeom>
        </p:spPr>
      </p:pic>
      <p:pic>
        <p:nvPicPr>
          <p:cNvPr id="7" name="Picture 6" descr="A group of people in a room&#10;&#10;Description automatically generated">
            <a:extLst>
              <a:ext uri="{FF2B5EF4-FFF2-40B4-BE49-F238E27FC236}">
                <a16:creationId xmlns:a16="http://schemas.microsoft.com/office/drawing/2014/main" id="{34D74CB8-D787-4A34-96BD-38AC0BAA49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6281" y="14069"/>
            <a:ext cx="4343637" cy="3257728"/>
          </a:xfrm>
          <a:prstGeom prst="rect">
            <a:avLst/>
          </a:prstGeom>
        </p:spPr>
      </p:pic>
      <p:pic>
        <p:nvPicPr>
          <p:cNvPr id="8" name="Picture 7" descr="A group of people standing in front of a crowd&#10;&#10;Description automatically generated">
            <a:extLst>
              <a:ext uri="{FF2B5EF4-FFF2-40B4-BE49-F238E27FC236}">
                <a16:creationId xmlns:a16="http://schemas.microsoft.com/office/drawing/2014/main" id="{AE6A956B-A292-476C-B12D-8B66430CC3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53" y="441613"/>
            <a:ext cx="7385739" cy="490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692299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9041D-18B8-4F04-83A9-16BD07DFC7B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66261" y="607467"/>
            <a:ext cx="8388349" cy="51816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3600" b="1" cap="none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分散的難民 </a:t>
            </a:r>
            <a:r>
              <a:rPr lang="en-US" sz="3200" b="1" i="1" cap="none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Diaspora Refugees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3600" cap="none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全球有超过七千萬難民 </a:t>
            </a:r>
            <a:endParaRPr lang="en-US" sz="3200" i="1" cap="none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600" cap="none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亞裔在穆民國家和神的干預 </a:t>
            </a:r>
            <a:endParaRPr lang="en-US" altLang="zh-CN" sz="3600" cap="none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600" cap="none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華人教會在馬來西亞的難民事工 </a:t>
            </a:r>
            <a:r>
              <a:rPr lang="en-US" altLang="zh-CN" sz="3200" i="1" cap="none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endParaRPr lang="en-US" sz="3200" i="1" cap="none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600" cap="none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神在黎巴嫩難民中的工作</a:t>
            </a:r>
            <a:endParaRPr lang="en-US" sz="3200" i="1" cap="none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200" i="1" cap="none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9757CA1-BA02-40B4-B47C-6BB8E3D4E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149513"/>
            <a:ext cx="7797800" cy="1152525"/>
          </a:xfrm>
        </p:spPr>
        <p:txBody>
          <a:bodyPr/>
          <a:lstStyle/>
          <a:p>
            <a:pPr algn="ctr"/>
            <a:r>
              <a:rPr lang="zh-CN" altLang="en-US" sz="4000" b="1" cap="none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神敞開全球化的門</a:t>
            </a:r>
            <a:endParaRPr lang="en-US" sz="3600" b="1" cap="none" dirty="0"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4445B7C-7B7C-4ED4-B300-90625410DC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824" y="0"/>
            <a:ext cx="6065676" cy="341194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DB3D4DA-19DB-4C3D-9FF8-8A2C8388DB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000"/>
          <a:stretch/>
        </p:blipFill>
        <p:spPr>
          <a:xfrm>
            <a:off x="6039226" y="0"/>
            <a:ext cx="2893799" cy="3426867"/>
          </a:xfrm>
          <a:prstGeom prst="rect">
            <a:avLst/>
          </a:prstGeom>
        </p:spPr>
      </p:pic>
      <p:pic>
        <p:nvPicPr>
          <p:cNvPr id="16" name="Picture 15" descr="A picture containing outdoor, ground, dirt, dirty&#10;&#10;Description automatically generated">
            <a:extLst>
              <a:ext uri="{FF2B5EF4-FFF2-40B4-BE49-F238E27FC236}">
                <a16:creationId xmlns:a16="http://schemas.microsoft.com/office/drawing/2014/main" id="{63723B65-18B5-468A-A02B-67077A8824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423" y="-18509"/>
            <a:ext cx="7314147" cy="5485610"/>
          </a:xfrm>
          <a:prstGeom prst="rect">
            <a:avLst/>
          </a:prstGeom>
        </p:spPr>
      </p:pic>
      <p:pic>
        <p:nvPicPr>
          <p:cNvPr id="17" name="Picture 16" descr="A group of people sitting on the floor&#10;&#10;Description automatically generated with medium confidence">
            <a:extLst>
              <a:ext uri="{FF2B5EF4-FFF2-40B4-BE49-F238E27FC236}">
                <a16:creationId xmlns:a16="http://schemas.microsoft.com/office/drawing/2014/main" id="{C5806278-1083-437F-9BE9-BE137C7C0D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232" y="-18509"/>
            <a:ext cx="7365336" cy="5524002"/>
          </a:xfrm>
          <a:prstGeom prst="rect">
            <a:avLst/>
          </a:prstGeom>
        </p:spPr>
      </p:pic>
      <p:pic>
        <p:nvPicPr>
          <p:cNvPr id="18" name="Picture 17" descr="A group of people sitting in a room&#10;&#10;Description automatically generated with low confidence">
            <a:extLst>
              <a:ext uri="{FF2B5EF4-FFF2-40B4-BE49-F238E27FC236}">
                <a16:creationId xmlns:a16="http://schemas.microsoft.com/office/drawing/2014/main" id="{4BCB5AB8-E678-4299-979B-F161182113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379" y="-18509"/>
            <a:ext cx="7366099" cy="5524574"/>
          </a:xfrm>
          <a:prstGeom prst="rect">
            <a:avLst/>
          </a:prstGeom>
        </p:spPr>
      </p:pic>
      <p:pic>
        <p:nvPicPr>
          <p:cNvPr id="19" name="Picture 18" descr="A person sitting in a box&#10;&#10;Description automatically generated">
            <a:extLst>
              <a:ext uri="{FF2B5EF4-FFF2-40B4-BE49-F238E27FC236}">
                <a16:creationId xmlns:a16="http://schemas.microsoft.com/office/drawing/2014/main" id="{7FA62A00-960B-4286-B4F2-CA4982C008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024" y="562269"/>
            <a:ext cx="3435350" cy="458046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117AC27-31A3-40FE-8BB8-C942466504B4}"/>
              </a:ext>
            </a:extLst>
          </p:cNvPr>
          <p:cNvSpPr txBox="1"/>
          <p:nvPr/>
        </p:nvSpPr>
        <p:spPr>
          <a:xfrm>
            <a:off x="0" y="5638800"/>
            <a:ext cx="86867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把握神在我們身邊展開的宣教契機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793172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9041D-18B8-4F04-83A9-16BD07DFC7B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199" y="-152400"/>
            <a:ext cx="7943849" cy="509587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4000" b="1" cap="none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       </a:t>
            </a:r>
            <a:r>
              <a:rPr lang="zh-CN" altLang="en-US" sz="4400" b="1" cap="none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疫情後神敞開的門：</a:t>
            </a:r>
            <a:endParaRPr lang="en-US" altLang="zh-CN" sz="4400" b="1" cap="none" dirty="0">
              <a:solidFill>
                <a:srgbClr val="C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800" b="1" cap="none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
</a:t>
            </a:r>
            <a:endParaRPr lang="en-US" altLang="zh-CN" sz="800" b="1" cap="none" dirty="0">
              <a:solidFill>
                <a:srgbClr val="C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000" cap="none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保護主義的興起 </a:t>
            </a:r>
            <a:r>
              <a:rPr lang="en-US" altLang="zh-TW" sz="4000" cap="none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en-US" sz="4000" b="1" cap="none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強化咫尺宣教</a:t>
            </a:r>
            <a:endParaRPr lang="en-US" altLang="zh-TW" sz="4000" b="1" cap="none" dirty="0">
              <a:solidFill>
                <a:srgbClr val="C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3200" cap="none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3600" cap="none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000" cap="none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經濟的嚴重下滑 </a:t>
            </a:r>
            <a:r>
              <a:rPr lang="en-US" altLang="zh-TW" sz="4000" cap="none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en-US" sz="4000" b="1" cap="none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增強帶職宣教
</a:t>
            </a:r>
            <a:endParaRPr lang="en-US" altLang="zh-CN" sz="3200" b="1" cap="none" dirty="0">
              <a:solidFill>
                <a:srgbClr val="C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D2EFDC-D315-463A-A515-CF4CDA23DBF1}"/>
              </a:ext>
            </a:extLst>
          </p:cNvPr>
          <p:cNvSpPr txBox="1"/>
          <p:nvPr/>
        </p:nvSpPr>
        <p:spPr>
          <a:xfrm>
            <a:off x="695323" y="2209800"/>
            <a:ext cx="746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cap="none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網上交流普及化 </a:t>
            </a:r>
            <a:r>
              <a:rPr lang="en-US" altLang="zh-TW" sz="4000" cap="none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en-US" sz="4000" b="1" cap="none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啟動網路宣教</a:t>
            </a:r>
            <a:endParaRPr lang="en-US" altLang="zh-TW" sz="4000" b="1" cap="none" dirty="0">
              <a:solidFill>
                <a:srgbClr val="C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DA3664-A7AB-4D11-B3A8-3D1D33F598D2}"/>
              </a:ext>
            </a:extLst>
          </p:cNvPr>
          <p:cNvSpPr txBox="1"/>
          <p:nvPr/>
        </p:nvSpPr>
        <p:spPr>
          <a:xfrm>
            <a:off x="152400" y="4114800"/>
            <a:ext cx="8534399" cy="70788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動員全教會把整全的福音傳給全世界</a:t>
            </a:r>
            <a:endParaRPr lang="en-US" sz="4000" b="1" dirty="0">
              <a:solidFill>
                <a:srgbClr val="FFFF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2C786C-B709-4C8A-9084-1FF9F68C3D1D}"/>
              </a:ext>
            </a:extLst>
          </p:cNvPr>
          <p:cNvSpPr txBox="1"/>
          <p:nvPr/>
        </p:nvSpPr>
        <p:spPr>
          <a:xfrm>
            <a:off x="0" y="5638800"/>
            <a:ext cx="86867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把握神在我們身邊展開的宣教契機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1908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3240</TotalTime>
  <Words>566</Words>
  <Application>Microsoft Office PowerPoint</Application>
  <PresentationFormat>On-screen Show (4:3)</PresentationFormat>
  <Paragraphs>56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DFKai-SB</vt:lpstr>
      <vt:lpstr>Microsoft JhengHei</vt:lpstr>
      <vt:lpstr>Arial</vt:lpstr>
      <vt:lpstr>Calibri</vt:lpstr>
      <vt:lpstr>Impact</vt:lpstr>
      <vt:lpstr>Times New Roman</vt:lpstr>
      <vt:lpstr>Main Event</vt:lpstr>
      <vt:lpstr>  </vt:lpstr>
      <vt:lpstr> 宣教新皮袋  </vt:lpstr>
      <vt:lpstr>從西方到地球南</vt:lpstr>
      <vt:lpstr>基督王國對今天教會傳統的影響：</vt:lpstr>
      <vt:lpstr>大使命教會運動的目標是要：</vt:lpstr>
      <vt:lpstr>大使命教會運動的生命果子</vt:lpstr>
      <vt:lpstr>神敞開全球化的門</vt:lpstr>
      <vt:lpstr>神敞開全球化的門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Janet Sun</dc:creator>
  <cp:lastModifiedBy>CL-Grp2</cp:lastModifiedBy>
  <cp:revision>102</cp:revision>
  <dcterms:created xsi:type="dcterms:W3CDTF">2015-02-18T17:55:08Z</dcterms:created>
  <dcterms:modified xsi:type="dcterms:W3CDTF">2022-02-14T16:42:41Z</dcterms:modified>
</cp:coreProperties>
</file>