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0"/>
  </p:notesMasterIdLst>
  <p:sldIdLst>
    <p:sldId id="835" r:id="rId2"/>
    <p:sldId id="852" r:id="rId3"/>
    <p:sldId id="1003" r:id="rId4"/>
    <p:sldId id="1361" r:id="rId5"/>
    <p:sldId id="1362" r:id="rId6"/>
    <p:sldId id="845" r:id="rId7"/>
    <p:sldId id="1299" r:id="rId8"/>
    <p:sldId id="1370" r:id="rId9"/>
    <p:sldId id="1375" r:id="rId10"/>
    <p:sldId id="1380" r:id="rId11"/>
    <p:sldId id="1384" r:id="rId12"/>
    <p:sldId id="1381" r:id="rId13"/>
    <p:sldId id="1385" r:id="rId14"/>
    <p:sldId id="1382" r:id="rId15"/>
    <p:sldId id="1387" r:id="rId16"/>
    <p:sldId id="1386" r:id="rId17"/>
    <p:sldId id="1383" r:id="rId18"/>
    <p:sldId id="1346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8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6333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3381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82990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29841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9413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77613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1790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056531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678075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138141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39640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9256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以赛亚书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6:1-13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当乌西雅王崩的那年，我见主坐在高高的宝座上。他的衣裳垂下，遮满圣殿。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其上有撒拉弗侍立，各有六个翅膀：用两个翅膀遮脸，两个翅膀遮脚，两个翅膀飞翔；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彼此呼喊说：圣哉！圣哉！圣哉！万军之耶和华；他的荣光充满全地！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因呼喊者的声音，门槛的根基震动，殿充满了烟云。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那时我说：「祸哉！我灭亡了！因为我是嘴唇不洁的人，又住在嘴唇不洁的民中，又因我眼见大君王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万军之耶和华。」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有一撒拉弗飞到我跟前，手里拿着红炭，是用火剪从坛上取下来的，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将炭沾我的口，说：「看哪，这炭沾了你的嘴，你的罪孽便除掉，你的罪恶就赦免了。」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我又听见主的声音说：「我可以差遣谁呢？谁肯为我们去呢？」我说：「我在这里，请差遣我！」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他说：「你去告诉这百姓说：你们听是要听见，却不明白；看是要看见，却不晓得。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要使这百姓心蒙脂油，耳朵发沉，眼睛昏迷；恐怕眼睛看见，耳朵听见，心里明白，回转过来，便得医治。」</a:t>
            </a:r>
          </a:p>
        </p:txBody>
      </p:sp>
    </p:spTree>
    <p:extLst>
      <p:ext uri="{BB962C8B-B14F-4D97-AF65-F5344CB8AC3E}">
        <p14:creationId xmlns:p14="http://schemas.microsoft.com/office/powerpoint/2010/main" val="694598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我就说：「主啊，这到几时为止呢？」他说：直到城邑荒凉，无人居住，房屋空闲无人，地土极其荒凉。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并且耶和华将人迁到远方，在这境内撇下的地土很多。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境内剩下的人若还有十分之一，也必被吞灭，像栗树、橡树虽被砍伐，树墩子却仍存留。这圣洁的种类在国中也是如此。</a:t>
            </a:r>
          </a:p>
        </p:txBody>
      </p:sp>
    </p:spTree>
    <p:extLst>
      <p:ext uri="{BB962C8B-B14F-4D97-AF65-F5344CB8AC3E}">
        <p14:creationId xmlns:p14="http://schemas.microsoft.com/office/powerpoint/2010/main" val="3420306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我在这里，请差遣我！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前言：宣教月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当乌西雅王崩的那年，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BC740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当乌西雅、约坦、亚哈斯、希西家作犹大王的时候，亚摩斯的儿子以赛亚得默示，论到犹大和耶路撒冷。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天哪，要听！地啊，侧耳而听！因为耶和华说：我养育儿女，将他们养大，他们竟悖逆我。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牛认识主人，驴认识主人的槽，以色列却不认识；我的民却不留意。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唉！犯罪的国民，担着罪孽的百姓；行恶的种类，败坏的儿女！他们离弃耶和华，藐视以色列的圣者，与他生疏，往后退步。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一、看见主的荣光。</a:t>
            </a:r>
          </a:p>
        </p:txBody>
      </p:sp>
    </p:spTree>
    <p:extLst>
      <p:ext uri="{BB962C8B-B14F-4D97-AF65-F5344CB8AC3E}">
        <p14:creationId xmlns:p14="http://schemas.microsoft.com/office/powerpoint/2010/main" val="4216029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当乌西雅王崩的那年，我见主坐在高高的宝座上。他的衣裳垂下，遮满圣殿。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其上有撒拉弗侍立，各有六个翅膀：用两个翅膀遮脸，两个翅膀遮脚，两个翅膀飞翔；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彼此呼喊说：圣哉！圣哉！圣哉！万军之耶和华；他的荣光充满全地！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因呼喊者的声音，门槛的根基震动，殿充满了烟云。</a:t>
            </a:r>
          </a:p>
        </p:txBody>
      </p:sp>
    </p:spTree>
    <p:extLst>
      <p:ext uri="{BB962C8B-B14F-4D97-AF65-F5344CB8AC3E}">
        <p14:creationId xmlns:p14="http://schemas.microsoft.com/office/powerpoint/2010/main" val="3455113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一、看见主的荣光。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二、看见主的赦免。</a:t>
            </a:r>
          </a:p>
        </p:txBody>
      </p:sp>
    </p:spTree>
    <p:extLst>
      <p:ext uri="{BB962C8B-B14F-4D97-AF65-F5344CB8AC3E}">
        <p14:creationId xmlns:p14="http://schemas.microsoft.com/office/powerpoint/2010/main" val="2036763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那时我说：「祸哉！我灭亡了！因为我是嘴唇不洁的人，又住在嘴唇不洁的民中，又因我眼见大君王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万军之耶和华。」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有一撒拉弗飞到我跟前，手里拿着红炭，是用火剪从坛上取下来的，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将炭沾我的口，说：「看哪，这炭沾了你的嘴，你的罪孽便除掉，你的罪恶就赦免了。」</a:t>
            </a:r>
          </a:p>
        </p:txBody>
      </p:sp>
    </p:spTree>
    <p:extLst>
      <p:ext uri="{BB962C8B-B14F-4D97-AF65-F5344CB8AC3E}">
        <p14:creationId xmlns:p14="http://schemas.microsoft.com/office/powerpoint/2010/main" val="206004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一、看见主的荣光。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二、看见主的赦免。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三、听见主的差遣。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007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我又听见主的声音说：「我可以差遣谁呢？谁肯为我们去呢？」我说：「我在这里，请差遣我！」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他说：「你去告诉这百姓说：你们听是要听见，却不明白；看是要看见，却不晓得。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要使这百姓心蒙脂油，耳朵发沉，眼睛昏迷；恐怕眼睛看见，耳朵听见，心里明白，回转过来，便得医治。」</a:t>
            </a:r>
          </a:p>
        </p:txBody>
      </p:sp>
    </p:spTree>
    <p:extLst>
      <p:ext uri="{BB962C8B-B14F-4D97-AF65-F5344CB8AC3E}">
        <p14:creationId xmlns:p14="http://schemas.microsoft.com/office/powerpoint/2010/main" val="3258558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「上帝爱世人，甚至将他的独生子赐给他们，叫一切信他的，不致灭亡，反得永生。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因为上帝差他的儿子降世，不是要定世人的罪，乃是要叫世人因他得救。</a:t>
            </a:r>
          </a:p>
        </p:txBody>
      </p:sp>
    </p:spTree>
    <p:extLst>
      <p:ext uri="{BB962C8B-B14F-4D97-AF65-F5344CB8AC3E}">
        <p14:creationId xmlns:p14="http://schemas.microsoft.com/office/powerpoint/2010/main" val="1468827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一、看见主的荣光。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二、看见主的赦免。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三、听见主的差遣。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四、仰望主的作为。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6404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我就说：「主啊，这到几时为止呢？」他说：直到城邑荒凉，无人居住，房屋空闲无人，地土极其荒凉。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并且耶和华将人迁到远方，在这境内撇下的地土很多。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境内剩下的人若还有十分之一，也必被吞灭，像栗树、橡树虽被砍伐，树墩子却仍存留。这圣洁的种类在国中也是如此。</a:t>
            </a:r>
          </a:p>
        </p:txBody>
      </p:sp>
    </p:spTree>
    <p:extLst>
      <p:ext uri="{BB962C8B-B14F-4D97-AF65-F5344CB8AC3E}">
        <p14:creationId xmlns:p14="http://schemas.microsoft.com/office/powerpoint/2010/main" val="2544317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结语：我在这里，请差遣我！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ABE7BDD-157A-4535-8360-454E608CC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024401"/>
              </p:ext>
            </p:extLst>
          </p:nvPr>
        </p:nvGraphicFramePr>
        <p:xfrm>
          <a:off x="147483" y="1002889"/>
          <a:ext cx="8888361" cy="32938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2787">
                  <a:extLst>
                    <a:ext uri="{9D8B030D-6E8A-4147-A177-3AD203B41FA5}">
                      <a16:colId xmlns:a16="http://schemas.microsoft.com/office/drawing/2014/main" val="3942450537"/>
                    </a:ext>
                  </a:extLst>
                </a:gridCol>
                <a:gridCol w="2962787">
                  <a:extLst>
                    <a:ext uri="{9D8B030D-6E8A-4147-A177-3AD203B41FA5}">
                      <a16:colId xmlns:a16="http://schemas.microsoft.com/office/drawing/2014/main" val="155241862"/>
                    </a:ext>
                  </a:extLst>
                </a:gridCol>
                <a:gridCol w="2962787">
                  <a:extLst>
                    <a:ext uri="{9D8B030D-6E8A-4147-A177-3AD203B41FA5}">
                      <a16:colId xmlns:a16="http://schemas.microsoft.com/office/drawing/2014/main" val="3570834684"/>
                    </a:ext>
                  </a:extLst>
                </a:gridCol>
              </a:tblGrid>
              <a:tr h="8234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600" dirty="0">
                          <a:effectLst/>
                        </a:rPr>
                        <a:t> 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3600" dirty="0">
                          <a:effectLst/>
                        </a:rPr>
                        <a:t>异地宣教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3600">
                          <a:effectLst/>
                        </a:rPr>
                        <a:t>本地宣教</a:t>
                      </a:r>
                      <a:endParaRPr lang="en-US" sz="3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7290363"/>
                  </a:ext>
                </a:extLst>
              </a:tr>
              <a:tr h="8234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3600">
                          <a:effectLst/>
                        </a:rPr>
                        <a:t>教会</a:t>
                      </a:r>
                      <a:endParaRPr lang="en-US" sz="3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√ 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600" dirty="0">
                          <a:effectLst/>
                        </a:rPr>
                        <a:t> </a:t>
                      </a:r>
                      <a:r>
                        <a:rPr lang="en-US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√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6106048"/>
                  </a:ext>
                </a:extLst>
              </a:tr>
              <a:tr h="8234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3600">
                          <a:effectLst/>
                        </a:rPr>
                        <a:t>小组</a:t>
                      </a:r>
                      <a:endParaRPr lang="en-US" sz="3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600" dirty="0">
                          <a:effectLst/>
                        </a:rPr>
                        <a:t> 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√√</a:t>
                      </a:r>
                      <a:r>
                        <a:rPr lang="en-US" sz="3600" dirty="0">
                          <a:effectLst/>
                        </a:rPr>
                        <a:t> 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121593"/>
                  </a:ext>
                </a:extLst>
              </a:tr>
              <a:tr h="8234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3600">
                          <a:effectLst/>
                        </a:rPr>
                        <a:t>个人</a:t>
                      </a:r>
                      <a:endParaRPr lang="en-US" sz="3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600" dirty="0">
                          <a:effectLst/>
                        </a:rPr>
                        <a:t> 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√√</a:t>
                      </a:r>
                      <a:r>
                        <a:rPr lang="en-US" sz="3600" dirty="0">
                          <a:effectLst/>
                        </a:rPr>
                        <a:t> </a:t>
                      </a:r>
                      <a:endParaRPr lang="en-US" sz="3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7220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661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30515</TotalTime>
  <Words>1308</Words>
  <Application>Microsoft Office PowerPoint</Application>
  <PresentationFormat>On-screen Show (4:3)</PresentationFormat>
  <Paragraphs>72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PMingLiU</vt:lpstr>
      <vt:lpstr>Arial</vt:lpstr>
      <vt:lpstr>Bookman Old Style</vt:lpstr>
      <vt:lpstr>Calibri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95</cp:revision>
  <dcterms:created xsi:type="dcterms:W3CDTF">2010-03-20T17:46:04Z</dcterms:created>
  <dcterms:modified xsi:type="dcterms:W3CDTF">2022-02-05T17:07:13Z</dcterms:modified>
</cp:coreProperties>
</file>