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7" r:id="rId1"/>
  </p:sldMasterIdLst>
  <p:notesMasterIdLst>
    <p:notesMasterId r:id="rId25"/>
  </p:notesMasterIdLst>
  <p:sldIdLst>
    <p:sldId id="835" r:id="rId2"/>
    <p:sldId id="852" r:id="rId3"/>
    <p:sldId id="1003" r:id="rId4"/>
    <p:sldId id="1361" r:id="rId5"/>
    <p:sldId id="1362" r:id="rId6"/>
    <p:sldId id="845" r:id="rId7"/>
    <p:sldId id="1299" r:id="rId8"/>
    <p:sldId id="1375" r:id="rId9"/>
    <p:sldId id="1370" r:id="rId10"/>
    <p:sldId id="1354" r:id="rId11"/>
    <p:sldId id="1339" r:id="rId12"/>
    <p:sldId id="1372" r:id="rId13"/>
    <p:sldId id="1376" r:id="rId14"/>
    <p:sldId id="1371" r:id="rId15"/>
    <p:sldId id="1358" r:id="rId16"/>
    <p:sldId id="1335" r:id="rId17"/>
    <p:sldId id="1377" r:id="rId18"/>
    <p:sldId id="1373" r:id="rId19"/>
    <p:sldId id="1379" r:id="rId20"/>
    <p:sldId id="1378" r:id="rId21"/>
    <p:sldId id="1365" r:id="rId22"/>
    <p:sldId id="1346" r:id="rId23"/>
    <p:sldId id="1374" r:id="rId2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F2AB02-0E8E-4619-8D5D-E9CF9CB56582}" v="169" dt="2021-11-05T18:39:19.18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489" autoAdjust="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109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02ACD27E-F551-4EAB-9614-30BB9074A1D1}"/>
    <pc:docChg chg="undo redo custSel addSld delSld modSld sldOrd">
      <pc:chgData name="Chunping Xu" userId="a5962ba47313b1f5" providerId="LiveId" clId="{02ACD27E-F551-4EAB-9614-30BB9074A1D1}" dt="2021-10-16T06:12:23.416" v="135"/>
      <pc:docMkLst>
        <pc:docMk/>
      </pc:docMkLst>
      <pc:sldChg chg="modSp mod">
        <pc:chgData name="Chunping Xu" userId="a5962ba47313b1f5" providerId="LiveId" clId="{02ACD27E-F551-4EAB-9614-30BB9074A1D1}" dt="2021-10-16T05:56:38.197" v="2"/>
        <pc:sldMkLst>
          <pc:docMk/>
          <pc:sldMk cId="96890483" sldId="845"/>
        </pc:sldMkLst>
        <pc:spChg chg="mod">
          <ac:chgData name="Chunping Xu" userId="a5962ba47313b1f5" providerId="LiveId" clId="{02ACD27E-F551-4EAB-9614-30BB9074A1D1}" dt="2021-10-16T05:56:38.197" v="2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14.733" v="121"/>
        <pc:sldMkLst>
          <pc:docMk/>
          <pc:sldMk cId="2833152927" sldId="1299"/>
        </pc:sldMkLst>
        <pc:spChg chg="mod">
          <ac:chgData name="Chunping Xu" userId="a5962ba47313b1f5" providerId="LiveId" clId="{02ACD27E-F551-4EAB-9614-30BB9074A1D1}" dt="2021-10-16T05:57:44.132" v="14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5:58:31.183" v="19"/>
        <pc:sldMkLst>
          <pc:docMk/>
          <pc:sldMk cId="785890000" sldId="1300"/>
        </pc:sldMkLst>
        <pc:spChg chg="mod">
          <ac:chgData name="Chunping Xu" userId="a5962ba47313b1f5" providerId="LiveId" clId="{02ACD27E-F551-4EAB-9614-30BB9074A1D1}" dt="2021-10-16T05:58:31.183" v="19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30.198" v="123" actId="20577"/>
        <pc:sldMkLst>
          <pc:docMk/>
          <pc:sldMk cId="3947103094" sldId="1301"/>
        </pc:sldMkLst>
        <pc:spChg chg="mod">
          <ac:chgData name="Chunping Xu" userId="a5962ba47313b1f5" providerId="LiveId" clId="{02ACD27E-F551-4EAB-9614-30BB9074A1D1}" dt="2021-10-16T06:10:30.198" v="123" actId="20577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39.779" v="124"/>
        <pc:sldMkLst>
          <pc:docMk/>
          <pc:sldMk cId="3674616564" sldId="1302"/>
        </pc:sldMkLst>
        <pc:spChg chg="mod">
          <ac:chgData name="Chunping Xu" userId="a5962ba47313b1f5" providerId="LiveId" clId="{02ACD27E-F551-4EAB-9614-30BB9074A1D1}" dt="2021-10-16T06:00:40.475" v="31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48.565" v="125"/>
        <pc:sldMkLst>
          <pc:docMk/>
          <pc:sldMk cId="16191463" sldId="1304"/>
        </pc:sldMkLst>
        <pc:spChg chg="mod">
          <ac:chgData name="Chunping Xu" userId="a5962ba47313b1f5" providerId="LiveId" clId="{02ACD27E-F551-4EAB-9614-30BB9074A1D1}" dt="2021-10-16T06:02:46.537" v="46" actId="255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06.719" v="127"/>
        <pc:sldMkLst>
          <pc:docMk/>
          <pc:sldMk cId="4102329500" sldId="1307"/>
        </pc:sldMkLst>
        <pc:spChg chg="mod">
          <ac:chgData name="Chunping Xu" userId="a5962ba47313b1f5" providerId="LiveId" clId="{02ACD27E-F551-4EAB-9614-30BB9074A1D1}" dt="2021-10-16T06:04:35.048" v="70" actId="20577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35.414" v="130" actId="255"/>
        <pc:sldMkLst>
          <pc:docMk/>
          <pc:sldMk cId="1817165508" sldId="1308"/>
        </pc:sldMkLst>
        <pc:spChg chg="mod">
          <ac:chgData name="Chunping Xu" userId="a5962ba47313b1f5" providerId="LiveId" clId="{02ACD27E-F551-4EAB-9614-30BB9074A1D1}" dt="2021-10-16T06:11:35.414" v="130" actId="255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03.282" v="132"/>
        <pc:sldMkLst>
          <pc:docMk/>
          <pc:sldMk cId="138322238" sldId="1309"/>
        </pc:sldMkLst>
        <pc:spChg chg="mod">
          <ac:chgData name="Chunping Xu" userId="a5962ba47313b1f5" providerId="LiveId" clId="{02ACD27E-F551-4EAB-9614-30BB9074A1D1}" dt="2021-10-16T06:08:04.452" v="108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0.498" v="133"/>
        <pc:sldMkLst>
          <pc:docMk/>
          <pc:sldMk cId="2791527621" sldId="1310"/>
        </pc:sldMkLst>
        <pc:spChg chg="mod">
          <ac:chgData name="Chunping Xu" userId="a5962ba47313b1f5" providerId="LiveId" clId="{02ACD27E-F551-4EAB-9614-30BB9074A1D1}" dt="2021-10-16T06:08:36.169" v="111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7.342" v="134"/>
        <pc:sldMkLst>
          <pc:docMk/>
          <pc:sldMk cId="1050716262" sldId="1311"/>
        </pc:sldMkLst>
        <pc:spChg chg="mod">
          <ac:chgData name="Chunping Xu" userId="a5962ba47313b1f5" providerId="LiveId" clId="{02ACD27E-F551-4EAB-9614-30BB9074A1D1}" dt="2021-10-16T06:09:09.895" v="114"/>
          <ac:spMkLst>
            <pc:docMk/>
            <pc:sldMk cId="1050716262" sldId="131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23.416" v="135"/>
        <pc:sldMkLst>
          <pc:docMk/>
          <pc:sldMk cId="3270242960" sldId="1323"/>
        </pc:sldMkLst>
        <pc:spChg chg="mod">
          <ac:chgData name="Chunping Xu" userId="a5962ba47313b1f5" providerId="LiveId" clId="{02ACD27E-F551-4EAB-9614-30BB9074A1D1}" dt="2021-10-16T06:09:39.273" v="1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209918453" sldId="1326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913375710" sldId="1333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2270591582" sldId="1334"/>
        </pc:sldMkLst>
      </pc:sldChg>
      <pc:sldChg chg="modSp mod">
        <pc:chgData name="Chunping Xu" userId="a5962ba47313b1f5" providerId="LiveId" clId="{02ACD27E-F551-4EAB-9614-30BB9074A1D1}" dt="2021-10-16T06:03:51.588" v="66" actId="20577"/>
        <pc:sldMkLst>
          <pc:docMk/>
          <pc:sldMk cId="4280672741" sldId="1335"/>
        </pc:sldMkLst>
        <pc:spChg chg="mod">
          <ac:chgData name="Chunping Xu" userId="a5962ba47313b1f5" providerId="LiveId" clId="{02ACD27E-F551-4EAB-9614-30BB9074A1D1}" dt="2021-10-16T06:03:51.588" v="66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02ACD27E-F551-4EAB-9614-30BB9074A1D1}" dt="2021-10-16T06:05:31.230" v="83"/>
        <pc:sldMkLst>
          <pc:docMk/>
          <pc:sldMk cId="1152036601" sldId="1336"/>
        </pc:sldMkLst>
        <pc:spChg chg="mod">
          <ac:chgData name="Chunping Xu" userId="a5962ba47313b1f5" providerId="LiveId" clId="{02ACD27E-F551-4EAB-9614-30BB9074A1D1}" dt="2021-10-16T06:05:31.230" v="8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6:06:21.070" v="95" actId="6549"/>
        <pc:sldMkLst>
          <pc:docMk/>
          <pc:sldMk cId="3410323660" sldId="1337"/>
        </pc:sldMkLst>
        <pc:spChg chg="mod">
          <ac:chgData name="Chunping Xu" userId="a5962ba47313b1f5" providerId="LiveId" clId="{02ACD27E-F551-4EAB-9614-30BB9074A1D1}" dt="2021-10-16T06:06:21.070" v="95" actId="6549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55.358" v="131"/>
        <pc:sldMkLst>
          <pc:docMk/>
          <pc:sldMk cId="3256105426" sldId="1338"/>
        </pc:sldMkLst>
        <pc:spChg chg="mod">
          <ac:chgData name="Chunping Xu" userId="a5962ba47313b1f5" providerId="LiveId" clId="{02ACD27E-F551-4EAB-9614-30BB9074A1D1}" dt="2021-10-16T06:06:37.259" v="100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02ACD27E-F551-4EAB-9614-30BB9074A1D1}" dt="2021-10-16T06:03:15.777" v="52"/>
        <pc:sldMkLst>
          <pc:docMk/>
          <pc:sldMk cId="1868732476" sldId="1339"/>
        </pc:sldMkLst>
        <pc:spChg chg="mod">
          <ac:chgData name="Chunping Xu" userId="a5962ba47313b1f5" providerId="LiveId" clId="{02ACD27E-F551-4EAB-9614-30BB9074A1D1}" dt="2021-10-16T06:03:15.777" v="52"/>
          <ac:spMkLst>
            <pc:docMk/>
            <pc:sldMk cId="1868732476" sldId="1339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924304342" sldId="1339"/>
        </pc:sldMkLst>
      </pc:sldChg>
      <pc:sldChg chg="modSp add mod">
        <pc:chgData name="Chunping Xu" userId="a5962ba47313b1f5" providerId="LiveId" clId="{02ACD27E-F551-4EAB-9614-30BB9074A1D1}" dt="2021-10-16T06:05:49.853" v="90"/>
        <pc:sldMkLst>
          <pc:docMk/>
          <pc:sldMk cId="196727536" sldId="1340"/>
        </pc:sldMkLst>
        <pc:spChg chg="mod">
          <ac:chgData name="Chunping Xu" userId="a5962ba47313b1f5" providerId="LiveId" clId="{02ACD27E-F551-4EAB-9614-30BB9074A1D1}" dt="2021-10-16T06:05:49.853" v="90"/>
          <ac:spMkLst>
            <pc:docMk/>
            <pc:sldMk cId="196727536" sldId="1340"/>
            <ac:spMk id="441" creationId="{00000000-0000-0000-0000-000000000000}"/>
          </ac:spMkLst>
        </pc:spChg>
      </pc:sldChg>
      <pc:sldChg chg="add del">
        <pc:chgData name="Chunping Xu" userId="a5962ba47313b1f5" providerId="LiveId" clId="{02ACD27E-F551-4EAB-9614-30BB9074A1D1}" dt="2021-10-16T05:59:09.901" v="20" actId="47"/>
        <pc:sldMkLst>
          <pc:docMk/>
          <pc:sldMk cId="2508743690" sldId="1340"/>
        </pc:sldMkLst>
      </pc:sldChg>
    </pc:docChg>
  </pc:docChgLst>
  <pc:docChgLst>
    <pc:chgData name="Chunping Xu" userId="a5962ba47313b1f5" providerId="LiveId" clId="{CAB07FA2-811D-4624-BFC0-EAE0BF0FD68D}"/>
    <pc:docChg chg="undo redo custSel addSld delSld modSld">
      <pc:chgData name="Chunping Xu" userId="a5962ba47313b1f5" providerId="LiveId" clId="{CAB07FA2-811D-4624-BFC0-EAE0BF0FD68D}" dt="2021-09-25T17:51:48.442" v="446" actId="692"/>
      <pc:docMkLst>
        <pc:docMk/>
      </pc:docMkLst>
      <pc:sldChg chg="modSp mod">
        <pc:chgData name="Chunping Xu" userId="a5962ba47313b1f5" providerId="LiveId" clId="{CAB07FA2-811D-4624-BFC0-EAE0BF0FD68D}" dt="2021-09-17T22:38:07.337" v="239" actId="20577"/>
        <pc:sldMkLst>
          <pc:docMk/>
          <pc:sldMk cId="2574250617" sldId="835"/>
        </pc:sldMkLst>
        <pc:spChg chg="mod">
          <ac:chgData name="Chunping Xu" userId="a5962ba47313b1f5" providerId="LiveId" clId="{CAB07FA2-811D-4624-BFC0-EAE0BF0FD68D}" dt="2021-09-17T22:38:07.337" v="239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5:08.127" v="296"/>
        <pc:sldMkLst>
          <pc:docMk/>
          <pc:sldMk cId="96890483" sldId="845"/>
        </pc:sldMkLst>
        <pc:spChg chg="mod">
          <ac:chgData name="Chunping Xu" userId="a5962ba47313b1f5" providerId="LiveId" clId="{CAB07FA2-811D-4624-BFC0-EAE0BF0FD68D}" dt="2021-09-17T22:45:08.127" v="296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0:55.896" v="257" actId="948"/>
        <pc:sldMkLst>
          <pc:docMk/>
          <pc:sldMk cId="2814175321" sldId="852"/>
        </pc:sldMkLst>
        <pc:spChg chg="mod">
          <ac:chgData name="Chunping Xu" userId="a5962ba47313b1f5" providerId="LiveId" clId="{CAB07FA2-811D-4624-BFC0-EAE0BF0FD68D}" dt="2021-09-17T22:40:55.896" v="257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2:51.962" v="266" actId="20577"/>
        <pc:sldMkLst>
          <pc:docMk/>
          <pc:sldMk cId="3201041591" sldId="1003"/>
        </pc:sldMkLst>
        <pc:spChg chg="mod">
          <ac:chgData name="Chunping Xu" userId="a5962ba47313b1f5" providerId="LiveId" clId="{CAB07FA2-811D-4624-BFC0-EAE0BF0FD68D}" dt="2021-09-17T22:42:51.962" v="266" actId="20577"/>
          <ac:spMkLst>
            <pc:docMk/>
            <pc:sldMk cId="3201041591" sldId="100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4179688679" sldId="1271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3833477386" sldId="1272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333981638" sldId="1273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223857069" sldId="1274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768815776" sldId="1275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752994545" sldId="1288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189799616" sldId="128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854580578" sldId="1295"/>
        </pc:sldMkLst>
      </pc:sldChg>
      <pc:sldChg chg="modSp modAnim">
        <pc:chgData name="Chunping Xu" userId="a5962ba47313b1f5" providerId="LiveId" clId="{CAB07FA2-811D-4624-BFC0-EAE0BF0FD68D}" dt="2021-09-17T23:21:31.852" v="423"/>
        <pc:sldMkLst>
          <pc:docMk/>
          <pc:sldMk cId="2833152927" sldId="1299"/>
        </pc:sldMkLst>
        <pc:spChg chg="mod">
          <ac:chgData name="Chunping Xu" userId="a5962ba47313b1f5" providerId="LiveId" clId="{CAB07FA2-811D-4624-BFC0-EAE0BF0FD68D}" dt="2021-09-17T23:21:16.197" v="421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59:35.002" v="321"/>
        <pc:sldMkLst>
          <pc:docMk/>
          <pc:sldMk cId="785890000" sldId="1300"/>
        </pc:sldMkLst>
        <pc:spChg chg="mod">
          <ac:chgData name="Chunping Xu" userId="a5962ba47313b1f5" providerId="LiveId" clId="{CAB07FA2-811D-4624-BFC0-EAE0BF0FD68D}" dt="2021-09-17T22:59:35.002" v="321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1:55.938" v="425"/>
        <pc:sldMkLst>
          <pc:docMk/>
          <pc:sldMk cId="3947103094" sldId="1301"/>
        </pc:sldMkLst>
        <pc:spChg chg="mod">
          <ac:chgData name="Chunping Xu" userId="a5962ba47313b1f5" providerId="LiveId" clId="{CAB07FA2-811D-4624-BFC0-EAE0BF0FD68D}" dt="2021-09-17T23:01:30.108" v="340" actId="25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02:12.477" v="345" actId="20577"/>
        <pc:sldMkLst>
          <pc:docMk/>
          <pc:sldMk cId="3674616564" sldId="1302"/>
        </pc:sldMkLst>
        <pc:spChg chg="mod">
          <ac:chgData name="Chunping Xu" userId="a5962ba47313b1f5" providerId="LiveId" clId="{CAB07FA2-811D-4624-BFC0-EAE0BF0FD68D}" dt="2021-09-17T23:02:12.477" v="345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22:10.063" v="426" actId="47"/>
        <pc:sldMkLst>
          <pc:docMk/>
          <pc:sldMk cId="224237099" sldId="1303"/>
        </pc:sldMkLst>
      </pc:sldChg>
      <pc:sldChg chg="modSp modAnim">
        <pc:chgData name="Chunping Xu" userId="a5962ba47313b1f5" providerId="LiveId" clId="{CAB07FA2-811D-4624-BFC0-EAE0BF0FD68D}" dt="2021-09-17T23:03:24.475" v="357" actId="20577"/>
        <pc:sldMkLst>
          <pc:docMk/>
          <pc:sldMk cId="16191463" sldId="1304"/>
        </pc:sldMkLst>
        <pc:spChg chg="mod">
          <ac:chgData name="Chunping Xu" userId="a5962ba47313b1f5" providerId="LiveId" clId="{CAB07FA2-811D-4624-BFC0-EAE0BF0FD68D}" dt="2021-09-17T23:03:24.475" v="357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03:58.237" v="359" actId="47"/>
        <pc:sldMkLst>
          <pc:docMk/>
          <pc:sldMk cId="706137228" sldId="1305"/>
        </pc:sldMkLst>
      </pc:sldChg>
      <pc:sldChg chg="del">
        <pc:chgData name="Chunping Xu" userId="a5962ba47313b1f5" providerId="LiveId" clId="{CAB07FA2-811D-4624-BFC0-EAE0BF0FD68D}" dt="2021-09-17T23:04:23.968" v="365" actId="47"/>
        <pc:sldMkLst>
          <pc:docMk/>
          <pc:sldMk cId="1675344629" sldId="1306"/>
        </pc:sldMkLst>
      </pc:sldChg>
      <pc:sldChg chg="modSp mod">
        <pc:chgData name="Chunping Xu" userId="a5962ba47313b1f5" providerId="LiveId" clId="{CAB07FA2-811D-4624-BFC0-EAE0BF0FD68D}" dt="2021-09-17T23:05:25.245" v="368"/>
        <pc:sldMkLst>
          <pc:docMk/>
          <pc:sldMk cId="4102329500" sldId="1307"/>
        </pc:sldMkLst>
        <pc:spChg chg="mod">
          <ac:chgData name="Chunping Xu" userId="a5962ba47313b1f5" providerId="LiveId" clId="{CAB07FA2-811D-4624-BFC0-EAE0BF0FD68D}" dt="2021-09-17T23:05:25.245" v="368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1:42.089" v="395" actId="6549"/>
        <pc:sldMkLst>
          <pc:docMk/>
          <pc:sldMk cId="1817165508" sldId="1308"/>
        </pc:sldMkLst>
        <pc:spChg chg="mod">
          <ac:chgData name="Chunping Xu" userId="a5962ba47313b1f5" providerId="LiveId" clId="{CAB07FA2-811D-4624-BFC0-EAE0BF0FD68D}" dt="2021-09-17T23:11:42.089" v="395" actId="6549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2:37.756" v="427"/>
        <pc:sldMkLst>
          <pc:docMk/>
          <pc:sldMk cId="138322238" sldId="1309"/>
        </pc:sldMkLst>
        <pc:spChg chg="mod">
          <ac:chgData name="Chunping Xu" userId="a5962ba47313b1f5" providerId="LiveId" clId="{CAB07FA2-811D-4624-BFC0-EAE0BF0FD68D}" dt="2021-09-17T23:13:34.385" v="406" actId="6549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7:11.622" v="409"/>
        <pc:sldMkLst>
          <pc:docMk/>
          <pc:sldMk cId="2791527621" sldId="1310"/>
        </pc:sldMkLst>
        <pc:spChg chg="mod">
          <ac:chgData name="Chunping Xu" userId="a5962ba47313b1f5" providerId="LiveId" clId="{CAB07FA2-811D-4624-BFC0-EAE0BF0FD68D}" dt="2021-09-17T23:17:11.622" v="409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3:17:34.652" v="413" actId="20577"/>
        <pc:sldMkLst>
          <pc:docMk/>
          <pc:sldMk cId="1050716262" sldId="1311"/>
        </pc:sldMkLst>
        <pc:spChg chg="mod">
          <ac:chgData name="Chunping Xu" userId="a5962ba47313b1f5" providerId="LiveId" clId="{CAB07FA2-811D-4624-BFC0-EAE0BF0FD68D}" dt="2021-09-17T23:17:34.652" v="413" actId="20577"/>
          <ac:spMkLst>
            <pc:docMk/>
            <pc:sldMk cId="1050716262" sldId="1311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551342178" sldId="1312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619970168" sldId="1313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88052553" sldId="1314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599525680" sldId="1315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321364205" sldId="1316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371478889" sldId="1317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4252520339" sldId="1318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841013836" sldId="131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385059995" sldId="1320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103977467" sldId="1321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93726097" sldId="1322"/>
        </pc:sldMkLst>
      </pc:sldChg>
      <pc:sldChg chg="modSp mod modAnim">
        <pc:chgData name="Chunping Xu" userId="a5962ba47313b1f5" providerId="LiveId" clId="{CAB07FA2-811D-4624-BFC0-EAE0BF0FD68D}" dt="2021-09-17T23:22:55.085" v="428"/>
        <pc:sldMkLst>
          <pc:docMk/>
          <pc:sldMk cId="3270242960" sldId="1323"/>
        </pc:sldMkLst>
        <pc:spChg chg="mod">
          <ac:chgData name="Chunping Xu" userId="a5962ba47313b1f5" providerId="LiveId" clId="{CAB07FA2-811D-4624-BFC0-EAE0BF0FD68D}" dt="2021-09-17T23:18:34.012" v="4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945479556" sldId="1324"/>
        </pc:sldMkLst>
      </pc:sldChg>
      <pc:sldChg chg="addSp delSp modSp new del mod">
        <pc:chgData name="Chunping Xu" userId="a5962ba47313b1f5" providerId="LiveId" clId="{CAB07FA2-811D-4624-BFC0-EAE0BF0FD68D}" dt="2021-09-17T22:36:43.530" v="233" actId="47"/>
        <pc:sldMkLst>
          <pc:docMk/>
          <pc:sldMk cId="372424731" sldId="1325"/>
        </pc:sldMkLst>
        <pc:spChg chg="del">
          <ac:chgData name="Chunping Xu" userId="a5962ba47313b1f5" providerId="LiveId" clId="{CAB07FA2-811D-4624-BFC0-EAE0BF0FD68D}" dt="2021-09-16T18:08:04.444" v="4" actId="21"/>
          <ac:spMkLst>
            <pc:docMk/>
            <pc:sldMk cId="372424731" sldId="1325"/>
            <ac:spMk id="2" creationId="{BEA5A32B-64BD-473F-BB3D-C36C1E363DE8}"/>
          </ac:spMkLst>
        </pc:spChg>
        <pc:spChg chg="del">
          <ac:chgData name="Chunping Xu" userId="a5962ba47313b1f5" providerId="LiveId" clId="{CAB07FA2-811D-4624-BFC0-EAE0BF0FD68D}" dt="2021-09-16T18:08:09.009" v="5" actId="21"/>
          <ac:spMkLst>
            <pc:docMk/>
            <pc:sldMk cId="372424731" sldId="1325"/>
            <ac:spMk id="3" creationId="{72F12C00-D5C3-4359-B9B3-9DE4F5ED374F}"/>
          </ac:spMkLst>
        </pc:spChg>
        <pc:picChg chg="add mod">
          <ac:chgData name="Chunping Xu" userId="a5962ba47313b1f5" providerId="LiveId" clId="{CAB07FA2-811D-4624-BFC0-EAE0BF0FD68D}" dt="2021-09-16T18:08:20.214" v="7" actId="14100"/>
          <ac:picMkLst>
            <pc:docMk/>
            <pc:sldMk cId="372424731" sldId="1325"/>
            <ac:picMk id="4" creationId="{1E0C76BD-BB6C-411A-A068-19390B7D7191}"/>
          </ac:picMkLst>
        </pc:picChg>
      </pc:sldChg>
      <pc:sldChg chg="addSp delSp modSp new mod setBg">
        <pc:chgData name="Chunping Xu" userId="a5962ba47313b1f5" providerId="LiveId" clId="{CAB07FA2-811D-4624-BFC0-EAE0BF0FD68D}" dt="2021-09-16T18:39:28.130" v="232" actId="20577"/>
        <pc:sldMkLst>
          <pc:docMk/>
          <pc:sldMk cId="1209918453" sldId="1326"/>
        </pc:sldMkLst>
        <pc:spChg chg="del">
          <ac:chgData name="Chunping Xu" userId="a5962ba47313b1f5" providerId="LiveId" clId="{CAB07FA2-811D-4624-BFC0-EAE0BF0FD68D}" dt="2021-09-16T18:11:45.086" v="10" actId="21"/>
          <ac:spMkLst>
            <pc:docMk/>
            <pc:sldMk cId="1209918453" sldId="1326"/>
            <ac:spMk id="2" creationId="{260FAAC1-4CCA-4FB5-A040-9553AA77BACC}"/>
          </ac:spMkLst>
        </pc:spChg>
        <pc:spChg chg="del">
          <ac:chgData name="Chunping Xu" userId="a5962ba47313b1f5" providerId="LiveId" clId="{CAB07FA2-811D-4624-BFC0-EAE0BF0FD68D}" dt="2021-09-16T18:11:40.135" v="9" actId="21"/>
          <ac:spMkLst>
            <pc:docMk/>
            <pc:sldMk cId="1209918453" sldId="1326"/>
            <ac:spMk id="3" creationId="{236A96C6-C147-45FE-975A-82683AB46041}"/>
          </ac:spMkLst>
        </pc:spChg>
        <pc:spChg chg="add mod">
          <ac:chgData name="Chunping Xu" userId="a5962ba47313b1f5" providerId="LiveId" clId="{CAB07FA2-811D-4624-BFC0-EAE0BF0FD68D}" dt="2021-09-16T18:27:44.293" v="45" actId="1076"/>
          <ac:spMkLst>
            <pc:docMk/>
            <pc:sldMk cId="1209918453" sldId="1326"/>
            <ac:spMk id="13" creationId="{15CC9576-F7D6-4F36-8E7C-5C76ACDF9B83}"/>
          </ac:spMkLst>
        </pc:spChg>
        <pc:spChg chg="add mod">
          <ac:chgData name="Chunping Xu" userId="a5962ba47313b1f5" providerId="LiveId" clId="{CAB07FA2-811D-4624-BFC0-EAE0BF0FD68D}" dt="2021-09-16T18:29:01.480" v="53" actId="1076"/>
          <ac:spMkLst>
            <pc:docMk/>
            <pc:sldMk cId="1209918453" sldId="1326"/>
            <ac:spMk id="14" creationId="{17F933BB-D9ED-490A-A21C-8FAC50E1ED5E}"/>
          </ac:spMkLst>
        </pc:spChg>
        <pc:spChg chg="add mod">
          <ac:chgData name="Chunping Xu" userId="a5962ba47313b1f5" providerId="LiveId" clId="{CAB07FA2-811D-4624-BFC0-EAE0BF0FD68D}" dt="2021-09-16T18:29:18.064" v="56" actId="1076"/>
          <ac:spMkLst>
            <pc:docMk/>
            <pc:sldMk cId="1209918453" sldId="1326"/>
            <ac:spMk id="15" creationId="{1E78A173-2054-42C1-A6DD-5F6BFD311749}"/>
          </ac:spMkLst>
        </pc:spChg>
        <pc:spChg chg="add mod">
          <ac:chgData name="Chunping Xu" userId="a5962ba47313b1f5" providerId="LiveId" clId="{CAB07FA2-811D-4624-BFC0-EAE0BF0FD68D}" dt="2021-09-16T18:29:30.858" v="57" actId="1076"/>
          <ac:spMkLst>
            <pc:docMk/>
            <pc:sldMk cId="1209918453" sldId="1326"/>
            <ac:spMk id="16" creationId="{F2DAA984-6624-4210-8835-F8DCEF44F0B0}"/>
          </ac:spMkLst>
        </pc:spChg>
        <pc:spChg chg="add mod">
          <ac:chgData name="Chunping Xu" userId="a5962ba47313b1f5" providerId="LiveId" clId="{CAB07FA2-811D-4624-BFC0-EAE0BF0FD68D}" dt="2021-09-16T18:38:46.601" v="197" actId="20577"/>
          <ac:spMkLst>
            <pc:docMk/>
            <pc:sldMk cId="1209918453" sldId="1326"/>
            <ac:spMk id="23" creationId="{082F1481-D576-449B-856B-FC61BB4614CC}"/>
          </ac:spMkLst>
        </pc:spChg>
        <pc:spChg chg="add mod">
          <ac:chgData name="Chunping Xu" userId="a5962ba47313b1f5" providerId="LiveId" clId="{CAB07FA2-811D-4624-BFC0-EAE0BF0FD68D}" dt="2021-09-16T18:36:58.305" v="120" actId="1076"/>
          <ac:spMkLst>
            <pc:docMk/>
            <pc:sldMk cId="1209918453" sldId="1326"/>
            <ac:spMk id="24" creationId="{E06F0F84-90A4-48A2-AD20-511B41054242}"/>
          </ac:spMkLst>
        </pc:spChg>
        <pc:spChg chg="add mod">
          <ac:chgData name="Chunping Xu" userId="a5962ba47313b1f5" providerId="LiveId" clId="{CAB07FA2-811D-4624-BFC0-EAE0BF0FD68D}" dt="2021-09-16T18:37:58.738" v="152" actId="20577"/>
          <ac:spMkLst>
            <pc:docMk/>
            <pc:sldMk cId="1209918453" sldId="1326"/>
            <ac:spMk id="25" creationId="{E3165E1B-108B-4655-9D4C-D19C23F86DD5}"/>
          </ac:spMkLst>
        </pc:spChg>
        <pc:spChg chg="add mod">
          <ac:chgData name="Chunping Xu" userId="a5962ba47313b1f5" providerId="LiveId" clId="{CAB07FA2-811D-4624-BFC0-EAE0BF0FD68D}" dt="2021-09-16T18:37:30.827" v="140" actId="20577"/>
          <ac:spMkLst>
            <pc:docMk/>
            <pc:sldMk cId="1209918453" sldId="1326"/>
            <ac:spMk id="26" creationId="{59D75E29-40BF-4A9C-9CCE-6A2FBB83DDA7}"/>
          </ac:spMkLst>
        </pc:spChg>
        <pc:spChg chg="add mod">
          <ac:chgData name="Chunping Xu" userId="a5962ba47313b1f5" providerId="LiveId" clId="{CAB07FA2-811D-4624-BFC0-EAE0BF0FD68D}" dt="2021-09-16T18:37:17.594" v="130" actId="20577"/>
          <ac:spMkLst>
            <pc:docMk/>
            <pc:sldMk cId="1209918453" sldId="1326"/>
            <ac:spMk id="27" creationId="{45BD6BEC-25E6-4E70-8981-7474C9EEDA9B}"/>
          </ac:spMkLst>
        </pc:spChg>
        <pc:spChg chg="add mod">
          <ac:chgData name="Chunping Xu" userId="a5962ba47313b1f5" providerId="LiveId" clId="{CAB07FA2-811D-4624-BFC0-EAE0BF0FD68D}" dt="2021-09-16T18:39:28.130" v="232" actId="20577"/>
          <ac:spMkLst>
            <pc:docMk/>
            <pc:sldMk cId="1209918453" sldId="1326"/>
            <ac:spMk id="28" creationId="{DC671896-1F2A-4E7A-896E-4D093FD1602E}"/>
          </ac:spMkLst>
        </pc:spChg>
        <pc:spChg chg="add mod">
          <ac:chgData name="Chunping Xu" userId="a5962ba47313b1f5" providerId="LiveId" clId="{CAB07FA2-811D-4624-BFC0-EAE0BF0FD68D}" dt="2021-09-16T18:39:08.950" v="213" actId="20577"/>
          <ac:spMkLst>
            <pc:docMk/>
            <pc:sldMk cId="1209918453" sldId="1326"/>
            <ac:spMk id="29" creationId="{74193B74-F6FE-4E65-8369-723217A6528A}"/>
          </ac:spMkLst>
        </pc:spChg>
        <pc:spChg chg="add mod">
          <ac:chgData name="Chunping Xu" userId="a5962ba47313b1f5" providerId="LiveId" clId="{CAB07FA2-811D-4624-BFC0-EAE0BF0FD68D}" dt="2021-09-16T18:38:27.010" v="176" actId="20577"/>
          <ac:spMkLst>
            <pc:docMk/>
            <pc:sldMk cId="1209918453" sldId="1326"/>
            <ac:spMk id="30" creationId="{E7554786-AEAB-4B82-BB0F-F5C6FCEE21C9}"/>
          </ac:spMkLst>
        </pc:spChg>
        <pc:cxnChg chg="add mod">
          <ac:chgData name="Chunping Xu" userId="a5962ba47313b1f5" providerId="LiveId" clId="{CAB07FA2-811D-4624-BFC0-EAE0BF0FD68D}" dt="2021-09-16T18:29:05.775" v="55" actId="1076"/>
          <ac:cxnSpMkLst>
            <pc:docMk/>
            <pc:sldMk cId="1209918453" sldId="1326"/>
            <ac:cxnSpMk id="5" creationId="{8C47D62E-C602-4EF1-9BA8-CDC9EA3552CF}"/>
          </ac:cxnSpMkLst>
        </pc:cxnChg>
        <pc:cxnChg chg="add mod">
          <ac:chgData name="Chunping Xu" userId="a5962ba47313b1f5" providerId="LiveId" clId="{CAB07FA2-811D-4624-BFC0-EAE0BF0FD68D}" dt="2021-09-16T18:25:45.497" v="35" actId="208"/>
          <ac:cxnSpMkLst>
            <pc:docMk/>
            <pc:sldMk cId="1209918453" sldId="1326"/>
            <ac:cxnSpMk id="7" creationId="{2B08EB39-AB62-445F-B26F-ABAA94FF41BD}"/>
          </ac:cxnSpMkLst>
        </pc:cxnChg>
        <pc:cxnChg chg="add mod">
          <ac:chgData name="Chunping Xu" userId="a5962ba47313b1f5" providerId="LiveId" clId="{CAB07FA2-811D-4624-BFC0-EAE0BF0FD68D}" dt="2021-09-16T18:26:27.301" v="38" actId="1076"/>
          <ac:cxnSpMkLst>
            <pc:docMk/>
            <pc:sldMk cId="1209918453" sldId="1326"/>
            <ac:cxnSpMk id="11" creationId="{72E489DB-8DA8-4251-A6E6-B0668A83D27E}"/>
          </ac:cxnSpMkLst>
        </pc:cxnChg>
        <pc:cxnChg chg="add mod">
          <ac:chgData name="Chunping Xu" userId="a5962ba47313b1f5" providerId="LiveId" clId="{CAB07FA2-811D-4624-BFC0-EAE0BF0FD68D}" dt="2021-09-16T18:26:35.374" v="39" actId="1076"/>
          <ac:cxnSpMkLst>
            <pc:docMk/>
            <pc:sldMk cId="1209918453" sldId="1326"/>
            <ac:cxnSpMk id="12" creationId="{56B78BB0-A578-4821-A752-A974BF259265}"/>
          </ac:cxnSpMkLst>
        </pc:cxnChg>
        <pc:cxnChg chg="add mod">
          <ac:chgData name="Chunping Xu" userId="a5962ba47313b1f5" providerId="LiveId" clId="{CAB07FA2-811D-4624-BFC0-EAE0BF0FD68D}" dt="2021-09-16T18:28:32.192" v="52" actId="692"/>
          <ac:cxnSpMkLst>
            <pc:docMk/>
            <pc:sldMk cId="1209918453" sldId="1326"/>
            <ac:cxnSpMk id="18" creationId="{94866167-8E91-4D07-A764-78A8A0BCA87D}"/>
          </ac:cxnSpMkLst>
        </pc:cxnChg>
        <pc:cxnChg chg="add mod">
          <ac:chgData name="Chunping Xu" userId="a5962ba47313b1f5" providerId="LiveId" clId="{CAB07FA2-811D-4624-BFC0-EAE0BF0FD68D}" dt="2021-09-16T18:31:26.899" v="75" actId="692"/>
          <ac:cxnSpMkLst>
            <pc:docMk/>
            <pc:sldMk cId="1209918453" sldId="1326"/>
            <ac:cxnSpMk id="21" creationId="{721D662C-D901-49F6-903F-0BDD09E9D64B}"/>
          </ac:cxnSpMkLst>
        </pc:cxnChg>
      </pc:sldChg>
      <pc:sldChg chg="modSp add mod">
        <pc:chgData name="Chunping Xu" userId="a5962ba47313b1f5" providerId="LiveId" clId="{CAB07FA2-811D-4624-BFC0-EAE0BF0FD68D}" dt="2021-09-17T22:42:10.195" v="265"/>
        <pc:sldMkLst>
          <pc:docMk/>
          <pc:sldMk cId="1128815147" sldId="1327"/>
        </pc:sldMkLst>
        <pc:spChg chg="mod">
          <ac:chgData name="Chunping Xu" userId="a5962ba47313b1f5" providerId="LiveId" clId="{CAB07FA2-811D-4624-BFC0-EAE0BF0FD68D}" dt="2021-09-17T22:42:10.195" v="265"/>
          <ac:spMkLst>
            <pc:docMk/>
            <pc:sldMk cId="1128815147" sldId="132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3:05.307" v="271"/>
        <pc:sldMkLst>
          <pc:docMk/>
          <pc:sldMk cId="1438531592" sldId="1328"/>
        </pc:sldMkLst>
        <pc:spChg chg="mod">
          <ac:chgData name="Chunping Xu" userId="a5962ba47313b1f5" providerId="LiveId" clId="{CAB07FA2-811D-4624-BFC0-EAE0BF0FD68D}" dt="2021-09-17T22:43:05.307" v="271"/>
          <ac:spMkLst>
            <pc:docMk/>
            <pc:sldMk cId="1438531592" sldId="132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1.242" v="280" actId="20577"/>
        <pc:sldMkLst>
          <pc:docMk/>
          <pc:sldMk cId="2226018322" sldId="1329"/>
        </pc:sldMkLst>
        <pc:spChg chg="mod">
          <ac:chgData name="Chunping Xu" userId="a5962ba47313b1f5" providerId="LiveId" clId="{CAB07FA2-811D-4624-BFC0-EAE0BF0FD68D}" dt="2021-09-17T22:44:01.242" v="280" actId="20577"/>
          <ac:spMkLst>
            <pc:docMk/>
            <pc:sldMk cId="2226018322" sldId="132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9.067" v="283"/>
        <pc:sldMkLst>
          <pc:docMk/>
          <pc:sldMk cId="2069589732" sldId="1330"/>
        </pc:sldMkLst>
        <pc:spChg chg="mod">
          <ac:chgData name="Chunping Xu" userId="a5962ba47313b1f5" providerId="LiveId" clId="{CAB07FA2-811D-4624-BFC0-EAE0BF0FD68D}" dt="2021-09-17T22:44:09.067" v="283"/>
          <ac:spMkLst>
            <pc:docMk/>
            <pc:sldMk cId="2069589732" sldId="133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23.699" v="288"/>
        <pc:sldMkLst>
          <pc:docMk/>
          <pc:sldMk cId="2871736818" sldId="1331"/>
        </pc:sldMkLst>
        <pc:spChg chg="mod">
          <ac:chgData name="Chunping Xu" userId="a5962ba47313b1f5" providerId="LiveId" clId="{CAB07FA2-811D-4624-BFC0-EAE0BF0FD68D}" dt="2021-09-17T22:44:23.699" v="288"/>
          <ac:spMkLst>
            <pc:docMk/>
            <pc:sldMk cId="2871736818" sldId="133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36.867" v="291"/>
        <pc:sldMkLst>
          <pc:docMk/>
          <pc:sldMk cId="538701290" sldId="1332"/>
        </pc:sldMkLst>
        <pc:spChg chg="mod">
          <ac:chgData name="Chunping Xu" userId="a5962ba47313b1f5" providerId="LiveId" clId="{CAB07FA2-811D-4624-BFC0-EAE0BF0FD68D}" dt="2021-09-17T22:44:36.867" v="291"/>
          <ac:spMkLst>
            <pc:docMk/>
            <pc:sldMk cId="538701290" sldId="133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7:14.471" v="311" actId="255"/>
        <pc:sldMkLst>
          <pc:docMk/>
          <pc:sldMk cId="913375710" sldId="1333"/>
        </pc:sldMkLst>
        <pc:spChg chg="mod">
          <ac:chgData name="Chunping Xu" userId="a5962ba47313b1f5" providerId="LiveId" clId="{CAB07FA2-811D-4624-BFC0-EAE0BF0FD68D}" dt="2021-09-17T22:47:14.471" v="311" actId="255"/>
          <ac:spMkLst>
            <pc:docMk/>
            <pc:sldMk cId="913375710" sldId="1333"/>
            <ac:spMk id="441" creationId="{00000000-0000-0000-0000-000000000000}"/>
          </ac:spMkLst>
        </pc:spChg>
      </pc:sldChg>
      <pc:sldChg chg="addSp delSp modSp new mod setBg setClrOvrMap">
        <pc:chgData name="Chunping Xu" userId="a5962ba47313b1f5" providerId="LiveId" clId="{CAB07FA2-811D-4624-BFC0-EAE0BF0FD68D}" dt="2021-09-17T22:58:15.770" v="318" actId="14100"/>
        <pc:sldMkLst>
          <pc:docMk/>
          <pc:sldMk cId="2270591582" sldId="1334"/>
        </pc:sldMkLst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2" creationId="{C34C736F-4CB7-48EA-9CDC-F1E251DAD57E}"/>
          </ac:spMkLst>
        </pc:spChg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3" creationId="{2779E2B0-9AAE-4E02-AF10-D8E3D7E100BE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8" creationId="{1C3D9BD5-A493-4B97-963D-60135D533822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10" creationId="{1F759AF4-E342-4E60-8A32-C44A328F2F42}"/>
          </ac:spMkLst>
        </pc:spChg>
        <pc:picChg chg="add del">
          <ac:chgData name="Chunping Xu" userId="a5962ba47313b1f5" providerId="LiveId" clId="{CAB07FA2-811D-4624-BFC0-EAE0BF0FD68D}" dt="2021-09-17T22:50:20.721" v="314"/>
          <ac:picMkLst>
            <pc:docMk/>
            <pc:sldMk cId="2270591582" sldId="1334"/>
            <ac:picMk id="4" creationId="{4BB2C9D6-9BAD-4E67-A8FB-30B86E8AAAAF}"/>
          </ac:picMkLst>
        </pc:picChg>
        <pc:picChg chg="add mod">
          <ac:chgData name="Chunping Xu" userId="a5962ba47313b1f5" providerId="LiveId" clId="{CAB07FA2-811D-4624-BFC0-EAE0BF0FD68D}" dt="2021-09-17T22:58:15.770" v="318" actId="14100"/>
          <ac:picMkLst>
            <pc:docMk/>
            <pc:sldMk cId="2270591582" sldId="1334"/>
            <ac:picMk id="5" creationId="{4B6D5479-BD2E-4671-9983-C3F4A45B8508}"/>
          </ac:picMkLst>
        </pc:picChg>
        <pc:cxnChg chg="add">
          <ac:chgData name="Chunping Xu" userId="a5962ba47313b1f5" providerId="LiveId" clId="{CAB07FA2-811D-4624-BFC0-EAE0BF0FD68D}" dt="2021-09-17T22:57:58.672" v="315" actId="26606"/>
          <ac:cxnSpMkLst>
            <pc:docMk/>
            <pc:sldMk cId="2270591582" sldId="1334"/>
            <ac:cxnSpMk id="12" creationId="{A49B2805-6469-407A-A68A-BB85AC8A8596}"/>
          </ac:cxnSpMkLst>
        </pc:cxnChg>
      </pc:sldChg>
      <pc:sldChg chg="modSp add mod">
        <pc:chgData name="Chunping Xu" userId="a5962ba47313b1f5" providerId="LiveId" clId="{CAB07FA2-811D-4624-BFC0-EAE0BF0FD68D}" dt="2021-09-17T23:04:20.928" v="364"/>
        <pc:sldMkLst>
          <pc:docMk/>
          <pc:sldMk cId="4280672741" sldId="1335"/>
        </pc:sldMkLst>
        <pc:spChg chg="mod">
          <ac:chgData name="Chunping Xu" userId="a5962ba47313b1f5" providerId="LiveId" clId="{CAB07FA2-811D-4624-BFC0-EAE0BF0FD68D}" dt="2021-09-17T23:04:20.928" v="364"/>
          <ac:spMkLst>
            <pc:docMk/>
            <pc:sldMk cId="4280672741" sldId="1335"/>
            <ac:spMk id="441" creationId="{00000000-0000-0000-0000-000000000000}"/>
          </ac:spMkLst>
        </pc:spChg>
      </pc:sldChg>
      <pc:sldChg chg="add">
        <pc:chgData name="Chunping Xu" userId="a5962ba47313b1f5" providerId="LiveId" clId="{CAB07FA2-811D-4624-BFC0-EAE0BF0FD68D}" dt="2021-09-17T23:09:22.659" v="380"/>
        <pc:sldMkLst>
          <pc:docMk/>
          <pc:sldMk cId="1152036601" sldId="1336"/>
        </pc:sldMkLst>
      </pc:sldChg>
      <pc:sldChg chg="modSp add mod">
        <pc:chgData name="Chunping Xu" userId="a5962ba47313b1f5" providerId="LiveId" clId="{CAB07FA2-811D-4624-BFC0-EAE0BF0FD68D}" dt="2021-09-17T23:10:07.637" v="387" actId="20577"/>
        <pc:sldMkLst>
          <pc:docMk/>
          <pc:sldMk cId="3410323660" sldId="1337"/>
        </pc:sldMkLst>
        <pc:spChg chg="mod">
          <ac:chgData name="Chunping Xu" userId="a5962ba47313b1f5" providerId="LiveId" clId="{CAB07FA2-811D-4624-BFC0-EAE0BF0FD68D}" dt="2021-09-17T23:10:07.637" v="387" actId="20577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3:10:51.999" v="393"/>
        <pc:sldMkLst>
          <pc:docMk/>
          <pc:sldMk cId="3256105426" sldId="1338"/>
        </pc:sldMkLst>
        <pc:spChg chg="mod">
          <ac:chgData name="Chunping Xu" userId="a5962ba47313b1f5" providerId="LiveId" clId="{CAB07FA2-811D-4624-BFC0-EAE0BF0FD68D}" dt="2021-09-17T23:10:51.999" v="393"/>
          <ac:spMkLst>
            <pc:docMk/>
            <pc:sldMk cId="3256105426" sldId="1338"/>
            <ac:spMk id="441" creationId="{00000000-0000-0000-0000-000000000000}"/>
          </ac:spMkLst>
        </pc:spChg>
      </pc:sldChg>
      <pc:sldChg chg="addSp delSp modSp add mod">
        <pc:chgData name="Chunping Xu" userId="a5962ba47313b1f5" providerId="LiveId" clId="{CAB07FA2-811D-4624-BFC0-EAE0BF0FD68D}" dt="2021-09-25T17:51:48.442" v="446" actId="692"/>
        <pc:sldMkLst>
          <pc:docMk/>
          <pc:sldMk cId="1924304342" sldId="1339"/>
        </pc:sldMkLst>
        <pc:spChg chg="add mod">
          <ac:chgData name="Chunping Xu" userId="a5962ba47313b1f5" providerId="LiveId" clId="{CAB07FA2-811D-4624-BFC0-EAE0BF0FD68D}" dt="2021-09-25T17:51:48.442" v="446" actId="692"/>
          <ac:spMkLst>
            <pc:docMk/>
            <pc:sldMk cId="1924304342" sldId="1339"/>
            <ac:spMk id="2" creationId="{1CEB938E-A1EE-438F-A47C-A642246E2B19}"/>
          </ac:spMkLst>
        </pc:spChg>
        <pc:spChg chg="mod">
          <ac:chgData name="Chunping Xu" userId="a5962ba47313b1f5" providerId="LiveId" clId="{CAB07FA2-811D-4624-BFC0-EAE0BF0FD68D}" dt="2021-09-25T17:50:57.623" v="437" actId="1076"/>
          <ac:spMkLst>
            <pc:docMk/>
            <pc:sldMk cId="1924304342" sldId="1339"/>
            <ac:spMk id="14" creationId="{17F933BB-D9ED-490A-A21C-8FAC50E1ED5E}"/>
          </ac:spMkLst>
        </pc:spChg>
        <pc:spChg chg="del">
          <ac:chgData name="Chunping Xu" userId="a5962ba47313b1f5" providerId="LiveId" clId="{CAB07FA2-811D-4624-BFC0-EAE0BF0FD68D}" dt="2021-09-25T17:49:01.943" v="432" actId="478"/>
          <ac:spMkLst>
            <pc:docMk/>
            <pc:sldMk cId="1924304342" sldId="1339"/>
            <ac:spMk id="16" creationId="{F2DAA984-6624-4210-8835-F8DCEF44F0B0}"/>
          </ac:spMkLst>
        </pc:spChg>
        <pc:spChg chg="del mod">
          <ac:chgData name="Chunping Xu" userId="a5962ba47313b1f5" providerId="LiveId" clId="{CAB07FA2-811D-4624-BFC0-EAE0BF0FD68D}" dt="2021-09-25T17:48:59.302" v="431" actId="478"/>
          <ac:spMkLst>
            <pc:docMk/>
            <pc:sldMk cId="1924304342" sldId="1339"/>
            <ac:spMk id="25" creationId="{E3165E1B-108B-4655-9D4C-D19C23F86DD5}"/>
          </ac:spMkLst>
        </pc:spChg>
        <pc:cxnChg chg="del mod">
          <ac:chgData name="Chunping Xu" userId="a5962ba47313b1f5" providerId="LiveId" clId="{CAB07FA2-811D-4624-BFC0-EAE0BF0FD68D}" dt="2021-09-25T17:49:12.409" v="434" actId="478"/>
          <ac:cxnSpMkLst>
            <pc:docMk/>
            <pc:sldMk cId="1924304342" sldId="1339"/>
            <ac:cxnSpMk id="18" creationId="{94866167-8E91-4D07-A764-78A8A0BCA87D}"/>
          </ac:cxnSpMkLst>
        </pc:cxnChg>
        <pc:cxnChg chg="del">
          <ac:chgData name="Chunping Xu" userId="a5962ba47313b1f5" providerId="LiveId" clId="{CAB07FA2-811D-4624-BFC0-EAE0BF0FD68D}" dt="2021-09-25T17:49:03.474" v="433" actId="478"/>
          <ac:cxnSpMkLst>
            <pc:docMk/>
            <pc:sldMk cId="1924304342" sldId="1339"/>
            <ac:cxnSpMk id="21" creationId="{721D662C-D901-49F6-903F-0BDD09E9D64B}"/>
          </ac:cxnSpMkLst>
        </pc:cxnChg>
      </pc:sldChg>
    </pc:docChg>
  </pc:docChgLst>
  <pc:docChgLst>
    <pc:chgData name="Chunping Xu" userId="a5962ba47313b1f5" providerId="LiveId" clId="{452B6FD2-A501-48BB-A5CB-B18D704E6A67}"/>
    <pc:docChg chg="undo redo custSel addSld delSld modSld sldOrd">
      <pc:chgData name="Chunping Xu" userId="a5962ba47313b1f5" providerId="LiveId" clId="{452B6FD2-A501-48BB-A5CB-B18D704E6A67}" dt="2021-08-06T23:17:23.909" v="145" actId="6549"/>
      <pc:docMkLst>
        <pc:docMk/>
      </pc:docMkLst>
      <pc:sldChg chg="modSp mod">
        <pc:chgData name="Chunping Xu" userId="a5962ba47313b1f5" providerId="LiveId" clId="{452B6FD2-A501-48BB-A5CB-B18D704E6A67}" dt="2021-08-06T22:57:40.691" v="6" actId="20577"/>
        <pc:sldMkLst>
          <pc:docMk/>
          <pc:sldMk cId="2574250617" sldId="835"/>
        </pc:sldMkLst>
        <pc:spChg chg="mod">
          <ac:chgData name="Chunping Xu" userId="a5962ba47313b1f5" providerId="LiveId" clId="{452B6FD2-A501-48BB-A5CB-B18D704E6A67}" dt="2021-08-06T22:57:40.691" v="6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1:29.569" v="39"/>
        <pc:sldMkLst>
          <pc:docMk/>
          <pc:sldMk cId="96890483" sldId="845"/>
        </pc:sldMkLst>
        <pc:spChg chg="mod">
          <ac:chgData name="Chunping Xu" userId="a5962ba47313b1f5" providerId="LiveId" clId="{452B6FD2-A501-48BB-A5CB-B18D704E6A67}" dt="2021-08-06T23:01:29.569" v="39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452B6FD2-A501-48BB-A5CB-B18D704E6A67}" dt="2021-08-06T23:05:40.089" v="56"/>
        <pc:sldMkLst>
          <pc:docMk/>
          <pc:sldMk cId="3489066414" sldId="847"/>
        </pc:sldMkLst>
        <pc:spChg chg="mod">
          <ac:chgData name="Chunping Xu" userId="a5962ba47313b1f5" providerId="LiveId" clId="{452B6FD2-A501-48BB-A5CB-B18D704E6A67}" dt="2021-08-06T23:03:07.505" v="46" actId="20577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8:37.610" v="13" actId="948"/>
        <pc:sldMkLst>
          <pc:docMk/>
          <pc:sldMk cId="2814175321" sldId="852"/>
        </pc:sldMkLst>
        <pc:spChg chg="mod">
          <ac:chgData name="Chunping Xu" userId="a5962ba47313b1f5" providerId="LiveId" clId="{452B6FD2-A501-48BB-A5CB-B18D704E6A67}" dt="2021-08-06T22:58:37.610" v="13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452B6FD2-A501-48BB-A5CB-B18D704E6A67}" dt="2021-08-06T23:17:23.909" v="145" actId="6549"/>
        <pc:sldMkLst>
          <pc:docMk/>
          <pc:sldMk cId="4007757009" sldId="884"/>
        </pc:sldMkLst>
        <pc:spChg chg="mod">
          <ac:chgData name="Chunping Xu" userId="a5962ba47313b1f5" providerId="LiveId" clId="{452B6FD2-A501-48BB-A5CB-B18D704E6A67}" dt="2021-08-06T23:17:23.909" v="145" actId="6549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2313262846" sldId="926"/>
        </pc:sldMkLst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4238450721" sldId="968"/>
        </pc:sldMkLst>
      </pc:sldChg>
      <pc:sldChg chg="modSp mod ord">
        <pc:chgData name="Chunping Xu" userId="a5962ba47313b1f5" providerId="LiveId" clId="{452B6FD2-A501-48BB-A5CB-B18D704E6A67}" dt="2021-08-06T23:11:51.160" v="113"/>
        <pc:sldMkLst>
          <pc:docMk/>
          <pc:sldMk cId="3856334315" sldId="981"/>
        </pc:sldMkLst>
        <pc:spChg chg="mod">
          <ac:chgData name="Chunping Xu" userId="a5962ba47313b1f5" providerId="LiveId" clId="{452B6FD2-A501-48BB-A5CB-B18D704E6A67}" dt="2021-08-06T23:11:43.531" v="111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9:49.662" v="25" actId="14100"/>
        <pc:sldMkLst>
          <pc:docMk/>
          <pc:sldMk cId="3201041591" sldId="1003"/>
        </pc:sldMkLst>
        <pc:spChg chg="mod">
          <ac:chgData name="Chunping Xu" userId="a5962ba47313b1f5" providerId="LiveId" clId="{452B6FD2-A501-48BB-A5CB-B18D704E6A67}" dt="2021-08-06T22:59:49.662" v="25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29.266" v="49"/>
        <pc:sldMkLst>
          <pc:docMk/>
          <pc:sldMk cId="1716615448" sldId="1008"/>
        </pc:sldMkLst>
        <pc:spChg chg="mod">
          <ac:chgData name="Chunping Xu" userId="a5962ba47313b1f5" providerId="LiveId" clId="{452B6FD2-A501-48BB-A5CB-B18D704E6A67}" dt="2021-08-06T23:03:29.266" v="49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6:55.912" v="69"/>
        <pc:sldMkLst>
          <pc:docMk/>
          <pc:sldMk cId="1970058662" sldId="1254"/>
        </pc:sldMkLst>
        <pc:spChg chg="mod">
          <ac:chgData name="Chunping Xu" userId="a5962ba47313b1f5" providerId="LiveId" clId="{452B6FD2-A501-48BB-A5CB-B18D704E6A67}" dt="2021-08-06T23:06:55.912" v="69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54.908" v="52"/>
        <pc:sldMkLst>
          <pc:docMk/>
          <pc:sldMk cId="2297766525" sldId="1264"/>
        </pc:sldMkLst>
        <pc:spChg chg="mod">
          <ac:chgData name="Chunping Xu" userId="a5962ba47313b1f5" providerId="LiveId" clId="{452B6FD2-A501-48BB-A5CB-B18D704E6A67}" dt="2021-08-06T23:03:54.908" v="52"/>
          <ac:spMkLst>
            <pc:docMk/>
            <pc:sldMk cId="2297766525" sldId="126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6:03.484" v="63" actId="47"/>
        <pc:sldMkLst>
          <pc:docMk/>
          <pc:sldMk cId="1846892904" sldId="1265"/>
        </pc:sldMkLst>
      </pc:sldChg>
      <pc:sldChg chg="modSp mod">
        <pc:chgData name="Chunping Xu" userId="a5962ba47313b1f5" providerId="LiveId" clId="{452B6FD2-A501-48BB-A5CB-B18D704E6A67}" dt="2021-08-06T23:06:24.480" v="66"/>
        <pc:sldMkLst>
          <pc:docMk/>
          <pc:sldMk cId="2277368277" sldId="1266"/>
        </pc:sldMkLst>
        <pc:spChg chg="mod">
          <ac:chgData name="Chunping Xu" userId="a5962ba47313b1f5" providerId="LiveId" clId="{452B6FD2-A501-48BB-A5CB-B18D704E6A67}" dt="2021-08-06T23:06:24.480" v="66"/>
          <ac:spMkLst>
            <pc:docMk/>
            <pc:sldMk cId="2277368277" sldId="1266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7:37.236" v="76" actId="47"/>
        <pc:sldMkLst>
          <pc:docMk/>
          <pc:sldMk cId="3976847715" sldId="1267"/>
        </pc:sldMkLst>
      </pc:sldChg>
      <pc:sldChg chg="addSp delSp modSp mod">
        <pc:chgData name="Chunping Xu" userId="a5962ba47313b1f5" providerId="LiveId" clId="{452B6FD2-A501-48BB-A5CB-B18D704E6A67}" dt="2021-08-06T23:08:11.318" v="83"/>
        <pc:sldMkLst>
          <pc:docMk/>
          <pc:sldMk cId="1569947919" sldId="1268"/>
        </pc:sldMkLst>
        <pc:spChg chg="mod">
          <ac:chgData name="Chunping Xu" userId="a5962ba47313b1f5" providerId="LiveId" clId="{452B6FD2-A501-48BB-A5CB-B18D704E6A67}" dt="2021-08-06T23:08:11.318" v="83"/>
          <ac:spMkLst>
            <pc:docMk/>
            <pc:sldMk cId="1569947919" sldId="1268"/>
            <ac:spMk id="441" creationId="{00000000-0000-0000-0000-000000000000}"/>
          </ac:spMkLst>
        </pc:spChg>
        <pc:picChg chg="add del">
          <ac:chgData name="Chunping Xu" userId="a5962ba47313b1f5" providerId="LiveId" clId="{452B6FD2-A501-48BB-A5CB-B18D704E6A67}" dt="2021-08-06T23:07:59.495" v="80" actId="22"/>
          <ac:picMkLst>
            <pc:docMk/>
            <pc:sldMk cId="1569947919" sldId="1268"/>
            <ac:picMk id="3" creationId="{D1B75B04-AEC4-4BA3-8D4C-18FA203BA649}"/>
          </ac:picMkLst>
        </pc:picChg>
      </pc:sldChg>
      <pc:sldChg chg="modSp mod">
        <pc:chgData name="Chunping Xu" userId="a5962ba47313b1f5" providerId="LiveId" clId="{452B6FD2-A501-48BB-A5CB-B18D704E6A67}" dt="2021-08-06T23:09:05.750" v="86"/>
        <pc:sldMkLst>
          <pc:docMk/>
          <pc:sldMk cId="3099987718" sldId="1269"/>
        </pc:sldMkLst>
        <pc:spChg chg="mod">
          <ac:chgData name="Chunping Xu" userId="a5962ba47313b1f5" providerId="LiveId" clId="{452B6FD2-A501-48BB-A5CB-B18D704E6A67}" dt="2021-08-06T23:09:05.750" v="86"/>
          <ac:spMkLst>
            <pc:docMk/>
            <pc:sldMk cId="3099987718" sldId="1269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15:16.306" v="140" actId="47"/>
        <pc:sldMkLst>
          <pc:docMk/>
          <pc:sldMk cId="1972384579" sldId="1270"/>
        </pc:sldMkLst>
      </pc:sldChg>
      <pc:sldChg chg="modSp add mod">
        <pc:chgData name="Chunping Xu" userId="a5962ba47313b1f5" providerId="LiveId" clId="{452B6FD2-A501-48BB-A5CB-B18D704E6A67}" dt="2021-08-06T22:59:25.546" v="21"/>
        <pc:sldMkLst>
          <pc:docMk/>
          <pc:sldMk cId="4179688679" sldId="1271"/>
        </pc:sldMkLst>
        <pc:spChg chg="mod">
          <ac:chgData name="Chunping Xu" userId="a5962ba47313b1f5" providerId="LiveId" clId="{452B6FD2-A501-48BB-A5CB-B18D704E6A67}" dt="2021-08-06T22:59:25.546" v="21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2:59:41.025" v="24"/>
        <pc:sldMkLst>
          <pc:docMk/>
          <pc:sldMk cId="3833477386" sldId="1272"/>
        </pc:sldMkLst>
        <pc:spChg chg="mod">
          <ac:chgData name="Chunping Xu" userId="a5962ba47313b1f5" providerId="LiveId" clId="{452B6FD2-A501-48BB-A5CB-B18D704E6A67}" dt="2021-08-06T22:59:41.025" v="24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33.317" v="29" actId="14100"/>
        <pc:sldMkLst>
          <pc:docMk/>
          <pc:sldMk cId="2333981638" sldId="1273"/>
        </pc:sldMkLst>
        <pc:spChg chg="mod">
          <ac:chgData name="Chunping Xu" userId="a5962ba47313b1f5" providerId="LiveId" clId="{452B6FD2-A501-48BB-A5CB-B18D704E6A67}" dt="2021-08-06T23:00:33.317" v="29" actId="14100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52.362" v="32"/>
        <pc:sldMkLst>
          <pc:docMk/>
          <pc:sldMk cId="2223857069" sldId="1274"/>
        </pc:sldMkLst>
        <pc:spChg chg="mod">
          <ac:chgData name="Chunping Xu" userId="a5962ba47313b1f5" providerId="LiveId" clId="{452B6FD2-A501-48BB-A5CB-B18D704E6A67}" dt="2021-08-06T23:00:52.362" v="32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52.801" v="138" actId="20577"/>
        <pc:sldMkLst>
          <pc:docMk/>
          <pc:sldMk cId="2768815776" sldId="1275"/>
        </pc:sldMkLst>
        <pc:spChg chg="mod">
          <ac:chgData name="Chunping Xu" userId="a5962ba47313b1f5" providerId="LiveId" clId="{452B6FD2-A501-48BB-A5CB-B18D704E6A67}" dt="2021-08-06T23:12:52.801" v="138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add del">
        <pc:chgData name="Chunping Xu" userId="a5962ba47313b1f5" providerId="LiveId" clId="{452B6FD2-A501-48BB-A5CB-B18D704E6A67}" dt="2021-08-06T23:01:15.467" v="36" actId="47"/>
        <pc:sldMkLst>
          <pc:docMk/>
          <pc:sldMk cId="1143575656" sldId="1276"/>
        </pc:sldMkLst>
      </pc:sldChg>
      <pc:sldChg chg="modSp add mod">
        <pc:chgData name="Chunping Xu" userId="a5962ba47313b1f5" providerId="LiveId" clId="{452B6FD2-A501-48BB-A5CB-B18D704E6A67}" dt="2021-08-06T23:05:59.760" v="62"/>
        <pc:sldMkLst>
          <pc:docMk/>
          <pc:sldMk cId="2591387734" sldId="1276"/>
        </pc:sldMkLst>
        <pc:spChg chg="mod">
          <ac:chgData name="Chunping Xu" userId="a5962ba47313b1f5" providerId="LiveId" clId="{452B6FD2-A501-48BB-A5CB-B18D704E6A67}" dt="2021-08-06T23:05:59.760" v="62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7:33.867" v="75"/>
        <pc:sldMkLst>
          <pc:docMk/>
          <pc:sldMk cId="3510849618" sldId="1277"/>
        </pc:sldMkLst>
        <pc:spChg chg="mod">
          <ac:chgData name="Chunping Xu" userId="a5962ba47313b1f5" providerId="LiveId" clId="{452B6FD2-A501-48BB-A5CB-B18D704E6A67}" dt="2021-08-06T23:07:33.867" v="75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09.283" v="118"/>
        <pc:sldMkLst>
          <pc:docMk/>
          <pc:sldMk cId="2141831224" sldId="1278"/>
        </pc:sldMkLst>
        <pc:spChg chg="mod">
          <ac:chgData name="Chunping Xu" userId="a5962ba47313b1f5" providerId="LiveId" clId="{452B6FD2-A501-48BB-A5CB-B18D704E6A67}" dt="2021-08-06T23:12:09.283" v="118"/>
          <ac:spMkLst>
            <pc:docMk/>
            <pc:sldMk cId="2141831224" sldId="1278"/>
            <ac:spMk id="441" creationId="{00000000-0000-0000-0000-000000000000}"/>
          </ac:spMkLst>
        </pc:spChg>
      </pc:sldChg>
      <pc:sldChg chg="add modAnim">
        <pc:chgData name="Chunping Xu" userId="a5962ba47313b1f5" providerId="LiveId" clId="{452B6FD2-A501-48BB-A5CB-B18D704E6A67}" dt="2021-08-06T23:15:27.392" v="141"/>
        <pc:sldMkLst>
          <pc:docMk/>
          <pc:sldMk cId="2332184075" sldId="1279"/>
        </pc:sldMkLst>
      </pc:sldChg>
    </pc:docChg>
  </pc:docChgLst>
  <pc:docChgLst>
    <pc:chgData name="Chunping Xu" userId="a5962ba47313b1f5" providerId="LiveId" clId="{07134109-0664-4E18-8A20-45994B58FEE7}"/>
    <pc:docChg chg="undo redo custSel addSld delSld modSld sldOrd">
      <pc:chgData name="Chunping Xu" userId="a5962ba47313b1f5" providerId="LiveId" clId="{07134109-0664-4E18-8A20-45994B58FEE7}" dt="2021-08-27T20:18:42.143" v="321" actId="20577"/>
      <pc:docMkLst>
        <pc:docMk/>
      </pc:docMkLst>
      <pc:sldChg chg="modSp mod">
        <pc:chgData name="Chunping Xu" userId="a5962ba47313b1f5" providerId="LiveId" clId="{07134109-0664-4E18-8A20-45994B58FEE7}" dt="2021-08-20T20:40:40.178" v="26"/>
        <pc:sldMkLst>
          <pc:docMk/>
          <pc:sldMk cId="2574250617" sldId="835"/>
        </pc:sldMkLst>
        <pc:spChg chg="mod">
          <ac:chgData name="Chunping Xu" userId="a5962ba47313b1f5" providerId="LiveId" clId="{07134109-0664-4E18-8A20-45994B58FEE7}" dt="2021-08-20T20:40:40.178" v="26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0:59.718" v="29"/>
        <pc:sldMkLst>
          <pc:docMk/>
          <pc:sldMk cId="96890483" sldId="845"/>
        </pc:sldMkLst>
        <pc:spChg chg="mod">
          <ac:chgData name="Chunping Xu" userId="a5962ba47313b1f5" providerId="LiveId" clId="{07134109-0664-4E18-8A20-45994B58FEE7}" dt="2021-08-20T20:40:59.718" v="29"/>
          <ac:spMkLst>
            <pc:docMk/>
            <pc:sldMk cId="96890483" sldId="845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489066414" sldId="847"/>
        </pc:sldMkLst>
        <pc:spChg chg="mod">
          <ac:chgData name="Chunping Xu" userId="a5962ba47313b1f5" providerId="LiveId" clId="{07134109-0664-4E18-8A20-45994B58FEE7}" dt="2021-08-20T20:51:15.041" v="65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28.254" v="34"/>
        <pc:sldMkLst>
          <pc:docMk/>
          <pc:sldMk cId="2814175321" sldId="852"/>
        </pc:sldMkLst>
        <pc:spChg chg="mod">
          <ac:chgData name="Chunping Xu" userId="a5962ba47313b1f5" providerId="LiveId" clId="{07134109-0664-4E18-8A20-45994B58FEE7}" dt="2021-08-20T20:41:28.254" v="34"/>
          <ac:spMkLst>
            <pc:docMk/>
            <pc:sldMk cId="2814175321" sldId="852"/>
            <ac:spMk id="441" creationId="{00000000-0000-0000-0000-000000000000}"/>
          </ac:spMkLst>
        </pc:spChg>
      </pc:sldChg>
      <pc:sldChg chg="modSp del modAnim">
        <pc:chgData name="Chunping Xu" userId="a5962ba47313b1f5" providerId="LiveId" clId="{07134109-0664-4E18-8A20-45994B58FEE7}" dt="2021-08-26T18:49:58.409" v="267" actId="47"/>
        <pc:sldMkLst>
          <pc:docMk/>
          <pc:sldMk cId="4007757009" sldId="884"/>
        </pc:sldMkLst>
        <pc:spChg chg="mod">
          <ac:chgData name="Chunping Xu" userId="a5962ba47313b1f5" providerId="LiveId" clId="{07134109-0664-4E18-8A20-45994B58FEE7}" dt="2021-08-20T20:50:51.172" v="62"/>
          <ac:spMkLst>
            <pc:docMk/>
            <pc:sldMk cId="4007757009" sldId="88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3856334315" sldId="981"/>
        </pc:sldMkLst>
        <pc:spChg chg="mod">
          <ac:chgData name="Chunping Xu" userId="a5962ba47313b1f5" providerId="LiveId" clId="{07134109-0664-4E18-8A20-45994B58FEE7}" dt="2021-08-20T21:03:15.813" v="22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53.338" v="37"/>
        <pc:sldMkLst>
          <pc:docMk/>
          <pc:sldMk cId="3201041591" sldId="1003"/>
        </pc:sldMkLst>
        <pc:spChg chg="mod">
          <ac:chgData name="Chunping Xu" userId="a5962ba47313b1f5" providerId="LiveId" clId="{07134109-0664-4E18-8A20-45994B58FEE7}" dt="2021-08-20T20:41:53.338" v="37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716615448" sldId="1008"/>
        </pc:sldMkLst>
        <pc:spChg chg="mod">
          <ac:chgData name="Chunping Xu" userId="a5962ba47313b1f5" providerId="LiveId" clId="{07134109-0664-4E18-8A20-45994B58FEE7}" dt="2021-08-20T20:51:41.588" v="70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1970058662" sldId="1254"/>
        </pc:sldMkLst>
        <pc:spChg chg="mod">
          <ac:chgData name="Chunping Xu" userId="a5962ba47313b1f5" providerId="LiveId" clId="{07134109-0664-4E18-8A20-45994B58FEE7}" dt="2021-08-20T20:54:40.076" v="115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2297766525" sldId="1264"/>
        </pc:sldMkLst>
        <pc:spChg chg="mod">
          <ac:chgData name="Chunping Xu" userId="a5962ba47313b1f5" providerId="LiveId" clId="{07134109-0664-4E18-8A20-45994B58FEE7}" dt="2021-08-20T20:52:05.353" v="73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277368277" sldId="1266"/>
        </pc:sldMkLst>
        <pc:spChg chg="mod">
          <ac:chgData name="Chunping Xu" userId="a5962ba47313b1f5" providerId="LiveId" clId="{07134109-0664-4E18-8A20-45994B58FEE7}" dt="2021-08-20T20:53:43.977" v="102" actId="255"/>
          <ac:spMkLst>
            <pc:docMk/>
            <pc:sldMk cId="2277368277" sldId="126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569947919" sldId="1268"/>
        </pc:sldMkLst>
        <pc:spChg chg="mod">
          <ac:chgData name="Chunping Xu" userId="a5962ba47313b1f5" providerId="LiveId" clId="{07134109-0664-4E18-8A20-45994B58FEE7}" dt="2021-08-20T21:01:26.900" v="205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099987718" sldId="1269"/>
        </pc:sldMkLst>
        <pc:spChg chg="mod">
          <ac:chgData name="Chunping Xu" userId="a5962ba47313b1f5" providerId="LiveId" clId="{07134109-0664-4E18-8A20-45994B58FEE7}" dt="2021-08-20T21:02:12.452" v="214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13.886" v="40"/>
        <pc:sldMkLst>
          <pc:docMk/>
          <pc:sldMk cId="4179688679" sldId="1271"/>
        </pc:sldMkLst>
        <pc:spChg chg="mod">
          <ac:chgData name="Chunping Xu" userId="a5962ba47313b1f5" providerId="LiveId" clId="{07134109-0664-4E18-8A20-45994B58FEE7}" dt="2021-08-20T20:42:13.886" v="40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28.696" v="43"/>
        <pc:sldMkLst>
          <pc:docMk/>
          <pc:sldMk cId="3833477386" sldId="1272"/>
        </pc:sldMkLst>
        <pc:spChg chg="mod">
          <ac:chgData name="Chunping Xu" userId="a5962ba47313b1f5" providerId="LiveId" clId="{07134109-0664-4E18-8A20-45994B58FEE7}" dt="2021-08-20T20:42:28.696" v="43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42.342" v="46"/>
        <pc:sldMkLst>
          <pc:docMk/>
          <pc:sldMk cId="2333981638" sldId="1273"/>
        </pc:sldMkLst>
        <pc:spChg chg="mod">
          <ac:chgData name="Chunping Xu" userId="a5962ba47313b1f5" providerId="LiveId" clId="{07134109-0664-4E18-8A20-45994B58FEE7}" dt="2021-08-20T20:42:42.342" v="46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00.372" v="49"/>
        <pc:sldMkLst>
          <pc:docMk/>
          <pc:sldMk cId="2223857069" sldId="1274"/>
        </pc:sldMkLst>
        <pc:spChg chg="mod">
          <ac:chgData name="Chunping Xu" userId="a5962ba47313b1f5" providerId="LiveId" clId="{07134109-0664-4E18-8A20-45994B58FEE7}" dt="2021-08-20T20:43:00.372" v="49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19.638" v="53" actId="20577"/>
        <pc:sldMkLst>
          <pc:docMk/>
          <pc:sldMk cId="2768815776" sldId="1275"/>
        </pc:sldMkLst>
        <pc:spChg chg="mod">
          <ac:chgData name="Chunping Xu" userId="a5962ba47313b1f5" providerId="LiveId" clId="{07134109-0664-4E18-8A20-45994B58FEE7}" dt="2021-08-20T20:43:19.638" v="53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591387734" sldId="1276"/>
        </pc:sldMkLst>
        <pc:spChg chg="mod">
          <ac:chgData name="Chunping Xu" userId="a5962ba47313b1f5" providerId="LiveId" clId="{07134109-0664-4E18-8A20-45994B58FEE7}" dt="2021-08-20T21:00:05.196" v="199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510849618" sldId="1277"/>
        </pc:sldMkLst>
        <pc:spChg chg="mod">
          <ac:chgData name="Chunping Xu" userId="a5962ba47313b1f5" providerId="LiveId" clId="{07134109-0664-4E18-8A20-45994B58FEE7}" dt="2021-08-20T21:00:44.044" v="202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del mod ord modAnim">
        <pc:chgData name="Chunping Xu" userId="a5962ba47313b1f5" providerId="LiveId" clId="{07134109-0664-4E18-8A20-45994B58FEE7}" dt="2021-08-26T18:49:58.409" v="267" actId="47"/>
        <pc:sldMkLst>
          <pc:docMk/>
          <pc:sldMk cId="2141831224" sldId="1278"/>
        </pc:sldMkLst>
        <pc:spChg chg="mod">
          <ac:chgData name="Chunping Xu" userId="a5962ba47313b1f5" providerId="LiveId" clId="{07134109-0664-4E18-8A20-45994B58FEE7}" dt="2021-08-20T21:13:32.990" v="247" actId="20577"/>
          <ac:spMkLst>
            <pc:docMk/>
            <pc:sldMk cId="2141831224" sldId="1278"/>
            <ac:spMk id="441" creationId="{00000000-0000-0000-0000-000000000000}"/>
          </ac:spMkLst>
        </pc:spChg>
      </pc:sldChg>
      <pc:sldChg chg="modSp del ord modAnim">
        <pc:chgData name="Chunping Xu" userId="a5962ba47313b1f5" providerId="LiveId" clId="{07134109-0664-4E18-8A20-45994B58FEE7}" dt="2021-08-26T18:50:05.241" v="270" actId="47"/>
        <pc:sldMkLst>
          <pc:docMk/>
          <pc:sldMk cId="2332184075" sldId="1279"/>
        </pc:sldMkLst>
        <pc:spChg chg="mod">
          <ac:chgData name="Chunping Xu" userId="a5962ba47313b1f5" providerId="LiveId" clId="{07134109-0664-4E18-8A20-45994B58FEE7}" dt="2021-08-20T21:15:37.095" v="263" actId="20577"/>
          <ac:spMkLst>
            <pc:docMk/>
            <pc:sldMk cId="2332184075" sldId="1279"/>
            <ac:spMk id="441" creationId="{00000000-0000-0000-0000-000000000000}"/>
          </ac:spMkLst>
        </pc:spChg>
      </pc:sldChg>
      <pc:sldChg chg="addSp modSp new del mod">
        <pc:chgData name="Chunping Xu" userId="a5962ba47313b1f5" providerId="LiveId" clId="{07134109-0664-4E18-8A20-45994B58FEE7}" dt="2021-08-26T18:49:58.409" v="267" actId="47"/>
        <pc:sldMkLst>
          <pc:docMk/>
          <pc:sldMk cId="1206080702" sldId="1280"/>
        </pc:sldMkLst>
        <pc:picChg chg="add mod">
          <ac:chgData name="Chunping Xu" userId="a5962ba47313b1f5" providerId="LiveId" clId="{07134109-0664-4E18-8A20-45994B58FEE7}" dt="2021-08-19T22:15:59.119" v="23" actId="1076"/>
          <ac:picMkLst>
            <pc:docMk/>
            <pc:sldMk cId="1206080702" sldId="1280"/>
            <ac:picMk id="4" creationId="{FEFD8E06-BBA9-4524-A45A-14C6DA82E1E4}"/>
          </ac:picMkLst>
        </pc:picChg>
      </pc:sldChg>
      <pc:sldChg chg="addSp new del ord">
        <pc:chgData name="Chunping Xu" userId="a5962ba47313b1f5" providerId="LiveId" clId="{07134109-0664-4E18-8A20-45994B58FEE7}" dt="2021-08-26T18:49:58.409" v="267" actId="47"/>
        <pc:sldMkLst>
          <pc:docMk/>
          <pc:sldMk cId="2051752906" sldId="1281"/>
        </pc:sldMkLst>
        <pc:picChg chg="add">
          <ac:chgData name="Chunping Xu" userId="a5962ba47313b1f5" providerId="LiveId" clId="{07134109-0664-4E18-8A20-45994B58FEE7}" dt="2021-08-19T22:13:01.497" v="8"/>
          <ac:picMkLst>
            <pc:docMk/>
            <pc:sldMk cId="2051752906" sldId="1281"/>
            <ac:picMk id="4" creationId="{1C6556F4-3423-4B5F-B37B-5D305E29119F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503302728" sldId="1282"/>
        </pc:sldMkLst>
        <pc:picChg chg="add">
          <ac:chgData name="Chunping Xu" userId="a5962ba47313b1f5" providerId="LiveId" clId="{07134109-0664-4E18-8A20-45994B58FEE7}" dt="2021-08-19T22:13:35.539" v="15"/>
          <ac:picMkLst>
            <pc:docMk/>
            <pc:sldMk cId="2503302728" sldId="1282"/>
            <ac:picMk id="4" creationId="{62C2DD8C-C486-458E-9E0D-B05272C06F02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064201763" sldId="1283"/>
        </pc:sldMkLst>
        <pc:picChg chg="add">
          <ac:chgData name="Chunping Xu" userId="a5962ba47313b1f5" providerId="LiveId" clId="{07134109-0664-4E18-8A20-45994B58FEE7}" dt="2021-08-19T22:13:47.194" v="16"/>
          <ac:picMkLst>
            <pc:docMk/>
            <pc:sldMk cId="2064201763" sldId="1283"/>
            <ac:picMk id="4" creationId="{2B8CDBF6-3811-44AC-9CE2-98E7322BD8B6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230913689" sldId="1284"/>
        </pc:sldMkLst>
        <pc:picChg chg="add">
          <ac:chgData name="Chunping Xu" userId="a5962ba47313b1f5" providerId="LiveId" clId="{07134109-0664-4E18-8A20-45994B58FEE7}" dt="2021-08-19T22:14:28.594" v="17"/>
          <ac:picMkLst>
            <pc:docMk/>
            <pc:sldMk cId="2230913689" sldId="1284"/>
            <ac:picMk id="4" creationId="{6C4FAFB0-151A-4532-9749-D8DFCCF5FAD7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375609521" sldId="1285"/>
        </pc:sldMkLst>
        <pc:picChg chg="add">
          <ac:chgData name="Chunping Xu" userId="a5962ba47313b1f5" providerId="LiveId" clId="{07134109-0664-4E18-8A20-45994B58FEE7}" dt="2021-08-19T22:14:38.032" v="18"/>
          <ac:picMkLst>
            <pc:docMk/>
            <pc:sldMk cId="375609521" sldId="1285"/>
            <ac:picMk id="4" creationId="{063ADDDD-5359-4C34-BAE1-78A81FA9E205}"/>
          </ac:picMkLst>
        </pc:picChg>
      </pc:sldChg>
      <pc:sldChg chg="addSp delSp new del mod">
        <pc:chgData name="Chunping Xu" userId="a5962ba47313b1f5" providerId="LiveId" clId="{07134109-0664-4E18-8A20-45994B58FEE7}" dt="2021-08-26T18:49:58.409" v="267" actId="47"/>
        <pc:sldMkLst>
          <pc:docMk/>
          <pc:sldMk cId="1265617830" sldId="1286"/>
        </pc:sldMkLst>
        <pc:picChg chg="add del">
          <ac:chgData name="Chunping Xu" userId="a5962ba47313b1f5" providerId="LiveId" clId="{07134109-0664-4E18-8A20-45994B58FEE7}" dt="2021-08-19T22:15:45.126" v="21" actId="478"/>
          <ac:picMkLst>
            <pc:docMk/>
            <pc:sldMk cId="1265617830" sldId="1286"/>
            <ac:picMk id="4" creationId="{38CFE38E-B48B-4DE7-9F6D-172223B1BABB}"/>
          </ac:picMkLst>
        </pc:picChg>
        <pc:picChg chg="add">
          <ac:chgData name="Chunping Xu" userId="a5962ba47313b1f5" providerId="LiveId" clId="{07134109-0664-4E18-8A20-45994B58FEE7}" dt="2021-08-19T22:15:51.763" v="22"/>
          <ac:picMkLst>
            <pc:docMk/>
            <pc:sldMk cId="1265617830" sldId="1286"/>
            <ac:picMk id="5" creationId="{BE57BA21-1F29-4FC1-A467-22369105C696}"/>
          </ac:picMkLst>
        </pc:picChg>
      </pc:sldChg>
      <pc:sldChg chg="addSp new del ord">
        <pc:chgData name="Chunping Xu" userId="a5962ba47313b1f5" providerId="LiveId" clId="{07134109-0664-4E18-8A20-45994B58FEE7}" dt="2021-08-20T21:11:43.787" v="239" actId="47"/>
        <pc:sldMkLst>
          <pc:docMk/>
          <pc:sldMk cId="252375653" sldId="1287"/>
        </pc:sldMkLst>
        <pc:picChg chg="add">
          <ac:chgData name="Chunping Xu" userId="a5962ba47313b1f5" providerId="LiveId" clId="{07134109-0664-4E18-8A20-45994B58FEE7}" dt="2021-08-19T22:15:39.440" v="20"/>
          <ac:picMkLst>
            <pc:docMk/>
            <pc:sldMk cId="252375653" sldId="1287"/>
            <ac:picMk id="4" creationId="{264ED892-B088-440C-BE04-B4F99BB9C8E7}"/>
          </ac:picMkLst>
        </pc:picChg>
      </pc:sldChg>
      <pc:sldChg chg="addSp new">
        <pc:chgData name="Chunping Xu" userId="a5962ba47313b1f5" providerId="LiveId" clId="{07134109-0664-4E18-8A20-45994B58FEE7}" dt="2021-08-20T20:45:54.539" v="55"/>
        <pc:sldMkLst>
          <pc:docMk/>
          <pc:sldMk cId="3752994545" sldId="1288"/>
        </pc:sldMkLst>
        <pc:picChg chg="add">
          <ac:chgData name="Chunping Xu" userId="a5962ba47313b1f5" providerId="LiveId" clId="{07134109-0664-4E18-8A20-45994B58FEE7}" dt="2021-08-20T20:45:54.539" v="55"/>
          <ac:picMkLst>
            <pc:docMk/>
            <pc:sldMk cId="3752994545" sldId="1288"/>
            <ac:picMk id="4" creationId="{8C54324D-BC41-408B-AACA-962C3EBB5964}"/>
          </ac:picMkLst>
        </pc:picChg>
      </pc:sldChg>
      <pc:sldChg chg="addSp modSp new mod">
        <pc:chgData name="Chunping Xu" userId="a5962ba47313b1f5" providerId="LiveId" clId="{07134109-0664-4E18-8A20-45994B58FEE7}" dt="2021-08-20T20:50:08.321" v="59" actId="14100"/>
        <pc:sldMkLst>
          <pc:docMk/>
          <pc:sldMk cId="3189799616" sldId="1289"/>
        </pc:sldMkLst>
        <pc:picChg chg="add mod">
          <ac:chgData name="Chunping Xu" userId="a5962ba47313b1f5" providerId="LiveId" clId="{07134109-0664-4E18-8A20-45994B58FEE7}" dt="2021-08-20T20:50:08.321" v="59" actId="14100"/>
          <ac:picMkLst>
            <pc:docMk/>
            <pc:sldMk cId="3189799616" sldId="1289"/>
            <ac:picMk id="4" creationId="{0A958E76-DD68-47D6-9697-629807EDA1D3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559886356" sldId="1290"/>
        </pc:sldMkLst>
        <pc:spChg chg="mod">
          <ac:chgData name="Chunping Xu" userId="a5962ba47313b1f5" providerId="LiveId" clId="{07134109-0664-4E18-8A20-45994B58FEE7}" dt="2021-08-20T20:54:15.092" v="110"/>
          <ac:spMkLst>
            <pc:docMk/>
            <pc:sldMk cId="559886356" sldId="1290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07134109-0664-4E18-8A20-45994B58FEE7}" dt="2021-08-26T18:49:58.409" v="267" actId="47"/>
        <pc:sldMkLst>
          <pc:docMk/>
          <pc:sldMk cId="1008139695" sldId="1291"/>
        </pc:sldMkLst>
        <pc:spChg chg="mod">
          <ac:chgData name="Chunping Xu" userId="a5962ba47313b1f5" providerId="LiveId" clId="{07134109-0664-4E18-8A20-45994B58FEE7}" dt="2021-08-20T20:59:15.664" v="190" actId="20577"/>
          <ac:spMkLst>
            <pc:docMk/>
            <pc:sldMk cId="1008139695" sldId="129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4095875493" sldId="1292"/>
        </pc:sldMkLst>
        <pc:spChg chg="mod">
          <ac:chgData name="Chunping Xu" userId="a5962ba47313b1f5" providerId="LiveId" clId="{07134109-0664-4E18-8A20-45994B58FEE7}" dt="2021-08-20T20:59:48.812" v="196"/>
          <ac:spMkLst>
            <pc:docMk/>
            <pc:sldMk cId="4095875493" sldId="1292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3411359011" sldId="1293"/>
        </pc:sldMkLst>
        <pc:spChg chg="mod">
          <ac:chgData name="Chunping Xu" userId="a5962ba47313b1f5" providerId="LiveId" clId="{07134109-0664-4E18-8A20-45994B58FEE7}" dt="2021-08-20T21:01:58.188" v="211"/>
          <ac:spMkLst>
            <pc:docMk/>
            <pc:sldMk cId="3411359011" sldId="1293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11672937" sldId="1294"/>
        </pc:sldMkLst>
        <pc:spChg chg="mod">
          <ac:chgData name="Chunping Xu" userId="a5962ba47313b1f5" providerId="LiveId" clId="{07134109-0664-4E18-8A20-45994B58FEE7}" dt="2021-08-20T21:02:43.410" v="222"/>
          <ac:spMkLst>
            <pc:docMk/>
            <pc:sldMk cId="611672937" sldId="1294"/>
            <ac:spMk id="441" creationId="{00000000-0000-0000-0000-000000000000}"/>
          </ac:spMkLst>
        </pc:spChg>
      </pc:sldChg>
      <pc:sldChg chg="addSp new ord">
        <pc:chgData name="Chunping Xu" userId="a5962ba47313b1f5" providerId="LiveId" clId="{07134109-0664-4E18-8A20-45994B58FEE7}" dt="2021-08-26T18:50:03.178" v="269"/>
        <pc:sldMkLst>
          <pc:docMk/>
          <pc:sldMk cId="854580578" sldId="1295"/>
        </pc:sldMkLst>
        <pc:picChg chg="add">
          <ac:chgData name="Chunping Xu" userId="a5962ba47313b1f5" providerId="LiveId" clId="{07134109-0664-4E18-8A20-45994B58FEE7}" dt="2021-08-20T21:10:40.211" v="238"/>
          <ac:picMkLst>
            <pc:docMk/>
            <pc:sldMk cId="854580578" sldId="1295"/>
            <ac:picMk id="4" creationId="{98E12D59-D7A8-4350-9757-06EF62287062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01767319" sldId="1296"/>
        </pc:sldMkLst>
        <pc:spChg chg="mod">
          <ac:chgData name="Chunping Xu" userId="a5962ba47313b1f5" providerId="LiveId" clId="{07134109-0664-4E18-8A20-45994B58FEE7}" dt="2021-08-20T21:14:03.924" v="251"/>
          <ac:spMkLst>
            <pc:docMk/>
            <pc:sldMk cId="601767319" sldId="129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50421841" sldId="1297"/>
        </pc:sldMkLst>
        <pc:spChg chg="mod">
          <ac:chgData name="Chunping Xu" userId="a5962ba47313b1f5" providerId="LiveId" clId="{07134109-0664-4E18-8A20-45994B58FEE7}" dt="2021-08-20T21:14:31.287" v="255"/>
          <ac:spMkLst>
            <pc:docMk/>
            <pc:sldMk cId="650421841" sldId="1297"/>
            <ac:spMk id="441" creationId="{00000000-0000-0000-0000-000000000000}"/>
          </ac:spMkLst>
        </pc:spChg>
      </pc:sldChg>
      <pc:sldChg chg="add del">
        <pc:chgData name="Chunping Xu" userId="a5962ba47313b1f5" providerId="LiveId" clId="{07134109-0664-4E18-8A20-45994B58FEE7}" dt="2021-08-26T18:49:58.409" v="267" actId="47"/>
        <pc:sldMkLst>
          <pc:docMk/>
          <pc:sldMk cId="1051082827" sldId="129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833152927" sldId="129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85890000" sldId="130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947103094" sldId="130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674616564" sldId="130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24237099" sldId="130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191463" sldId="130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06137228" sldId="130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75344629" sldId="130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102329500" sldId="130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817165508" sldId="130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322238" sldId="130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791527621" sldId="131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050716262" sldId="131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551342178" sldId="131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619970168" sldId="131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88052553" sldId="131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599525680" sldId="131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321364205" sldId="131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371478889" sldId="131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252520339" sldId="131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841013836" sldId="131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5059995" sldId="132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103977467" sldId="132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93726097" sldId="1322"/>
        </pc:sldMkLst>
      </pc:sldChg>
      <pc:sldChg chg="modSp add modAnim">
        <pc:chgData name="Chunping Xu" userId="a5962ba47313b1f5" providerId="LiveId" clId="{07134109-0664-4E18-8A20-45994B58FEE7}" dt="2021-08-27T20:18:42.143" v="321" actId="20577"/>
        <pc:sldMkLst>
          <pc:docMk/>
          <pc:sldMk cId="3270242960" sldId="1323"/>
        </pc:sldMkLst>
        <pc:spChg chg="mod">
          <ac:chgData name="Chunping Xu" userId="a5962ba47313b1f5" providerId="LiveId" clId="{07134109-0664-4E18-8A20-45994B58FEE7}" dt="2021-08-27T20:18:42.143" v="321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07134109-0664-4E18-8A20-45994B58FEE7}" dt="2021-08-26T19:37:08.795" v="272"/>
        <pc:sldMkLst>
          <pc:docMk/>
          <pc:sldMk cId="1945479556" sldId="1324"/>
        </pc:sldMkLst>
        <pc:spChg chg="mod">
          <ac:chgData name="Chunping Xu" userId="a5962ba47313b1f5" providerId="LiveId" clId="{07134109-0664-4E18-8A20-45994B58FEE7}" dt="2021-08-26T19:37:08.795" v="272"/>
          <ac:spMkLst>
            <pc:docMk/>
            <pc:sldMk cId="1945479556" sldId="1324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3AA7C27E-0AF4-45DE-841E-AF7CB7FCB5DC}"/>
    <pc:docChg chg="undo redo custSel addSld delSld modSld sldOrd delMainMaster">
      <pc:chgData name="Chunping Xu" userId="a5962ba47313b1f5" providerId="LiveId" clId="{3AA7C27E-0AF4-45DE-841E-AF7CB7FCB5DC}" dt="2021-08-01T02:42:07.996" v="171"/>
      <pc:docMkLst>
        <pc:docMk/>
      </pc:docMkLst>
      <pc:sldChg chg="addSp delSp del mod">
        <pc:chgData name="Chunping Xu" userId="a5962ba47313b1f5" providerId="LiveId" clId="{3AA7C27E-0AF4-45DE-841E-AF7CB7FCB5DC}" dt="2021-07-30T23:32:52.645" v="15" actId="47"/>
        <pc:sldMkLst>
          <pc:docMk/>
          <pc:sldMk cId="0" sldId="256"/>
        </pc:sldMkLst>
        <pc:spChg chg="add del">
          <ac:chgData name="Chunping Xu" userId="a5962ba47313b1f5" providerId="LiveId" clId="{3AA7C27E-0AF4-45DE-841E-AF7CB7FCB5DC}" dt="2021-07-30T23:31:43.304" v="1" actId="22"/>
          <ac:spMkLst>
            <pc:docMk/>
            <pc:sldMk cId="0" sldId="256"/>
            <ac:spMk id="4" creationId="{234E25B0-793E-4779-98ED-2BF5A35323BD}"/>
          </ac:spMkLst>
        </pc:spChg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154054628" sldId="34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57122451" sldId="34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81032927" sldId="36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774017574" sldId="37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28037813" sldId="37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4235393136" sldId="379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0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1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3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6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83137527" sldId="38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606125273" sldId="388"/>
        </pc:sldMkLst>
      </pc:sldChg>
      <pc:sldChg chg="addSp delSp new del mod ord">
        <pc:chgData name="Chunping Xu" userId="a5962ba47313b1f5" providerId="LiveId" clId="{3AA7C27E-0AF4-45DE-841E-AF7CB7FCB5DC}" dt="2021-07-30T23:34:03.025" v="16" actId="47"/>
        <pc:sldMkLst>
          <pc:docMk/>
          <pc:sldMk cId="3013953128" sldId="389"/>
        </pc:sldMkLst>
        <pc:spChg chg="add del">
          <ac:chgData name="Chunping Xu" userId="a5962ba47313b1f5" providerId="LiveId" clId="{3AA7C27E-0AF4-45DE-841E-AF7CB7FCB5DC}" dt="2021-07-30T23:31:55.430" v="6" actId="22"/>
          <ac:spMkLst>
            <pc:docMk/>
            <pc:sldMk cId="3013953128" sldId="389"/>
            <ac:spMk id="5" creationId="{A84FDC98-0A24-4E91-98A1-C77C259ABB99}"/>
          </ac:spMkLst>
        </pc:spChg>
        <pc:spChg chg="add del">
          <ac:chgData name="Chunping Xu" userId="a5962ba47313b1f5" providerId="LiveId" clId="{3AA7C27E-0AF4-45DE-841E-AF7CB7FCB5DC}" dt="2021-07-30T23:32:05.071" v="8" actId="22"/>
          <ac:spMkLst>
            <pc:docMk/>
            <pc:sldMk cId="3013953128" sldId="389"/>
            <ac:spMk id="7" creationId="{64361FAA-A933-4B0E-B17F-02F264F90A75}"/>
          </ac:spMkLst>
        </pc:spChg>
        <pc:spChg chg="add del">
          <ac:chgData name="Chunping Xu" userId="a5962ba47313b1f5" providerId="LiveId" clId="{3AA7C27E-0AF4-45DE-841E-AF7CB7FCB5DC}" dt="2021-07-30T23:32:21.340" v="11" actId="22"/>
          <ac:spMkLst>
            <pc:docMk/>
            <pc:sldMk cId="3013953128" sldId="389"/>
            <ac:spMk id="9" creationId="{617D7CBE-4A9A-406D-9737-421716BD7C6F}"/>
          </ac:spMkLst>
        </pc:spChg>
      </pc:sldChg>
      <pc:sldChg chg="new del">
        <pc:chgData name="Chunping Xu" userId="a5962ba47313b1f5" providerId="LiveId" clId="{3AA7C27E-0AF4-45DE-841E-AF7CB7FCB5DC}" dt="2021-07-30T23:32:52.645" v="15" actId="47"/>
        <pc:sldMkLst>
          <pc:docMk/>
          <pc:sldMk cId="2185523453" sldId="390"/>
        </pc:sldMkLst>
      </pc:sldChg>
      <pc:sldChg chg="modSp add del mod">
        <pc:chgData name="Chunping Xu" userId="a5962ba47313b1f5" providerId="LiveId" clId="{3AA7C27E-0AF4-45DE-841E-AF7CB7FCB5DC}" dt="2021-07-30T23:34:22.217" v="19"/>
        <pc:sldMkLst>
          <pc:docMk/>
          <pc:sldMk cId="2574250617" sldId="835"/>
        </pc:sldMkLst>
        <pc:spChg chg="mod">
          <ac:chgData name="Chunping Xu" userId="a5962ba47313b1f5" providerId="LiveId" clId="{3AA7C27E-0AF4-45DE-841E-AF7CB7FCB5DC}" dt="2021-07-30T23:34:22.217" v="19"/>
          <ac:spMkLst>
            <pc:docMk/>
            <pc:sldMk cId="2574250617" sldId="83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29.854" v="45"/>
        <pc:sldMkLst>
          <pc:docMk/>
          <pc:sldMk cId="96890483" sldId="845"/>
        </pc:sldMkLst>
        <pc:spChg chg="mod">
          <ac:chgData name="Chunping Xu" userId="a5962ba47313b1f5" providerId="LiveId" clId="{3AA7C27E-0AF4-45DE-841E-AF7CB7FCB5DC}" dt="2021-07-30T23:36:29.854" v="45"/>
          <ac:spMkLst>
            <pc:docMk/>
            <pc:sldMk cId="96890483" sldId="84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8:08.195" v="59"/>
        <pc:sldMkLst>
          <pc:docMk/>
          <pc:sldMk cId="3489066414" sldId="847"/>
        </pc:sldMkLst>
        <pc:spChg chg="mod">
          <ac:chgData name="Chunping Xu" userId="a5962ba47313b1f5" providerId="LiveId" clId="{3AA7C27E-0AF4-45DE-841E-AF7CB7FCB5DC}" dt="2021-07-30T23:38:08.195" v="59"/>
          <ac:spMkLst>
            <pc:docMk/>
            <pc:sldMk cId="3489066414" sldId="847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00.864" v="23" actId="14100"/>
        <pc:sldMkLst>
          <pc:docMk/>
          <pc:sldMk cId="2814175321" sldId="852"/>
        </pc:sldMkLst>
        <pc:spChg chg="mod">
          <ac:chgData name="Chunping Xu" userId="a5962ba47313b1f5" providerId="LiveId" clId="{3AA7C27E-0AF4-45DE-841E-AF7CB7FCB5DC}" dt="2021-07-30T23:35:00.864" v="23" actId="14100"/>
          <ac:spMkLst>
            <pc:docMk/>
            <pc:sldMk cId="2814175321" sldId="852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3AA7C27E-0AF4-45DE-841E-AF7CB7FCB5DC}" dt="2021-07-30T23:45:52.490" v="169"/>
        <pc:sldMkLst>
          <pc:docMk/>
          <pc:sldMk cId="4007757009" sldId="884"/>
        </pc:sldMkLst>
        <pc:spChg chg="mod">
          <ac:chgData name="Chunping Xu" userId="a5962ba47313b1f5" providerId="LiveId" clId="{3AA7C27E-0AF4-45DE-841E-AF7CB7FCB5DC}" dt="2021-07-30T23:37:37.289" v="52" actId="20577"/>
          <ac:spMkLst>
            <pc:docMk/>
            <pc:sldMk cId="4007757009" sldId="88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4019409665" sldId="910"/>
        </pc:sldMkLst>
      </pc:sldChg>
      <pc:sldChg chg="modSp add del mod">
        <pc:chgData name="Chunping Xu" userId="a5962ba47313b1f5" providerId="LiveId" clId="{3AA7C27E-0AF4-45DE-841E-AF7CB7FCB5DC}" dt="2021-07-30T23:35:47.180" v="34" actId="14100"/>
        <pc:sldMkLst>
          <pc:docMk/>
          <pc:sldMk cId="2313262846" sldId="926"/>
        </pc:sldMkLst>
        <pc:spChg chg="mod">
          <ac:chgData name="Chunping Xu" userId="a5962ba47313b1f5" providerId="LiveId" clId="{3AA7C27E-0AF4-45DE-841E-AF7CB7FCB5DC}" dt="2021-07-30T23:35:47.180" v="34" actId="14100"/>
          <ac:spMkLst>
            <pc:docMk/>
            <pc:sldMk cId="2313262846" sldId="92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09.320" v="39" actId="14100"/>
        <pc:sldMkLst>
          <pc:docMk/>
          <pc:sldMk cId="4238450721" sldId="968"/>
        </pc:sldMkLst>
        <pc:spChg chg="mod">
          <ac:chgData name="Chunping Xu" userId="a5962ba47313b1f5" providerId="LiveId" clId="{3AA7C27E-0AF4-45DE-841E-AF7CB7FCB5DC}" dt="2021-07-30T23:36:09.320" v="39" actId="14100"/>
          <ac:spMkLst>
            <pc:docMk/>
            <pc:sldMk cId="4238450721" sldId="968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45:07.554" v="167" actId="20577"/>
        <pc:sldMkLst>
          <pc:docMk/>
          <pc:sldMk cId="3856334315" sldId="981"/>
        </pc:sldMkLst>
        <pc:spChg chg="mod">
          <ac:chgData name="Chunping Xu" userId="a5962ba47313b1f5" providerId="LiveId" clId="{3AA7C27E-0AF4-45DE-841E-AF7CB7FCB5DC}" dt="2021-07-30T23:45:07.554" v="167" actId="2057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21.719" v="27" actId="14100"/>
        <pc:sldMkLst>
          <pc:docMk/>
          <pc:sldMk cId="3201041591" sldId="1003"/>
        </pc:sldMkLst>
        <pc:spChg chg="mod">
          <ac:chgData name="Chunping Xu" userId="a5962ba47313b1f5" providerId="LiveId" clId="{3AA7C27E-0AF4-45DE-841E-AF7CB7FCB5DC}" dt="2021-07-30T23:35:21.719" v="27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8:50.370" v="63" actId="47"/>
        <pc:sldMkLst>
          <pc:docMk/>
          <pc:sldMk cId="2990906083" sldId="1006"/>
        </pc:sldMkLst>
      </pc:sldChg>
      <pc:sldChg chg="modSp add del modAnim modNotes">
        <pc:chgData name="Chunping Xu" userId="a5962ba47313b1f5" providerId="LiveId" clId="{3AA7C27E-0AF4-45DE-841E-AF7CB7FCB5DC}" dt="2021-07-30T23:41:10.768" v="97" actId="47"/>
        <pc:sldMkLst>
          <pc:docMk/>
          <pc:sldMk cId="211861969" sldId="1007"/>
        </pc:sldMkLst>
        <pc:spChg chg="mod">
          <ac:chgData name="Chunping Xu" userId="a5962ba47313b1f5" providerId="LiveId" clId="{3AA7C27E-0AF4-45DE-841E-AF7CB7FCB5DC}" dt="2021-07-30T23:40:52.654" v="91"/>
          <ac:spMkLst>
            <pc:docMk/>
            <pc:sldMk cId="211861969" sldId="1007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38:57.122" v="65" actId="14100"/>
        <pc:sldMkLst>
          <pc:docMk/>
          <pc:sldMk cId="1716615448" sldId="1008"/>
        </pc:sldMkLst>
        <pc:spChg chg="mod">
          <ac:chgData name="Chunping Xu" userId="a5962ba47313b1f5" providerId="LiveId" clId="{3AA7C27E-0AF4-45DE-841E-AF7CB7FCB5DC}" dt="2021-07-30T23:38:57.122" v="65" actId="14100"/>
          <ac:spMkLst>
            <pc:docMk/>
            <pc:sldMk cId="1716615448" sldId="1008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6:14.461" v="40" actId="47"/>
        <pc:sldMkLst>
          <pc:docMk/>
          <pc:sldMk cId="3298337263" sldId="1018"/>
        </pc:sldMkLst>
      </pc:sldChg>
      <pc:sldChg chg="modSp add del mod ord modAnim modNotes">
        <pc:chgData name="Chunping Xu" userId="a5962ba47313b1f5" providerId="LiveId" clId="{3AA7C27E-0AF4-45DE-841E-AF7CB7FCB5DC}" dt="2021-08-01T02:42:07.996" v="171"/>
        <pc:sldMkLst>
          <pc:docMk/>
          <pc:sldMk cId="1970058662" sldId="1254"/>
        </pc:sldMkLst>
        <pc:spChg chg="mod">
          <ac:chgData name="Chunping Xu" userId="a5962ba47313b1f5" providerId="LiveId" clId="{3AA7C27E-0AF4-45DE-841E-AF7CB7FCB5DC}" dt="2021-07-30T23:42:04.933" v="102" actId="20577"/>
          <ac:spMkLst>
            <pc:docMk/>
            <pc:sldMk cId="1970058662" sldId="125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2667130015" sldId="1258"/>
        </pc:sldMkLst>
      </pc:sldChg>
      <pc:sldChg chg="add del">
        <pc:chgData name="Chunping Xu" userId="a5962ba47313b1f5" providerId="LiveId" clId="{3AA7C27E-0AF4-45DE-841E-AF7CB7FCB5DC}" dt="2021-07-30T23:37:42.189" v="53" actId="47"/>
        <pc:sldMkLst>
          <pc:docMk/>
          <pc:sldMk cId="1786062465" sldId="1261"/>
        </pc:sldMkLst>
      </pc:sldChg>
      <pc:sldChg chg="add del">
        <pc:chgData name="Chunping Xu" userId="a5962ba47313b1f5" providerId="LiveId" clId="{3AA7C27E-0AF4-45DE-841E-AF7CB7FCB5DC}" dt="2021-07-30T23:40:25.562" v="88" actId="47"/>
        <pc:sldMkLst>
          <pc:docMk/>
          <pc:sldMk cId="1448210184" sldId="1262"/>
        </pc:sldMkLst>
      </pc:sldChg>
      <pc:sldChg chg="add del">
        <pc:chgData name="Chunping Xu" userId="a5962ba47313b1f5" providerId="LiveId" clId="{3AA7C27E-0AF4-45DE-841E-AF7CB7FCB5DC}" dt="2021-07-30T23:42:51.605" v="116" actId="47"/>
        <pc:sldMkLst>
          <pc:docMk/>
          <pc:sldMk cId="2930990118" sldId="1263"/>
        </pc:sldMkLst>
      </pc:sldChg>
      <pc:sldChg chg="modSp add mod">
        <pc:chgData name="Chunping Xu" userId="a5962ba47313b1f5" providerId="LiveId" clId="{3AA7C27E-0AF4-45DE-841E-AF7CB7FCB5DC}" dt="2021-07-30T23:39:59.167" v="81" actId="6549"/>
        <pc:sldMkLst>
          <pc:docMk/>
          <pc:sldMk cId="2297766525" sldId="1264"/>
        </pc:sldMkLst>
        <pc:spChg chg="mod">
          <ac:chgData name="Chunping Xu" userId="a5962ba47313b1f5" providerId="LiveId" clId="{3AA7C27E-0AF4-45DE-841E-AF7CB7FCB5DC}" dt="2021-07-30T23:39:59.167" v="81" actId="6549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0:22.109" v="87"/>
        <pc:sldMkLst>
          <pc:docMk/>
          <pc:sldMk cId="1846892904" sldId="1265"/>
        </pc:sldMkLst>
        <pc:spChg chg="mod">
          <ac:chgData name="Chunping Xu" userId="a5962ba47313b1f5" providerId="LiveId" clId="{3AA7C27E-0AF4-45DE-841E-AF7CB7FCB5DC}" dt="2021-07-30T23:40:22.109" v="87"/>
          <ac:spMkLst>
            <pc:docMk/>
            <pc:sldMk cId="1846892904" sldId="1265"/>
            <ac:spMk id="441" creationId="{00000000-0000-0000-0000-000000000000}"/>
          </ac:spMkLst>
        </pc:spChg>
      </pc:sldChg>
      <pc:sldChg chg="add">
        <pc:chgData name="Chunping Xu" userId="a5962ba47313b1f5" providerId="LiveId" clId="{3AA7C27E-0AF4-45DE-841E-AF7CB7FCB5DC}" dt="2021-07-30T23:41:20.858" v="99"/>
        <pc:sldMkLst>
          <pc:docMk/>
          <pc:sldMk cId="2277368277" sldId="1266"/>
        </pc:sldMkLst>
      </pc:sldChg>
      <pc:sldChg chg="modSp add mod">
        <pc:chgData name="Chunping Xu" userId="a5962ba47313b1f5" providerId="LiveId" clId="{3AA7C27E-0AF4-45DE-841E-AF7CB7FCB5DC}" dt="2021-07-30T23:42:26.612" v="111" actId="20577"/>
        <pc:sldMkLst>
          <pc:docMk/>
          <pc:sldMk cId="3976847715" sldId="1267"/>
        </pc:sldMkLst>
        <pc:spChg chg="mod">
          <ac:chgData name="Chunping Xu" userId="a5962ba47313b1f5" providerId="LiveId" clId="{3AA7C27E-0AF4-45DE-841E-AF7CB7FCB5DC}" dt="2021-07-30T23:42:26.612" v="111" actId="20577"/>
          <ac:spMkLst>
            <pc:docMk/>
            <pc:sldMk cId="3976847715" sldId="126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25.262" v="122" actId="20577"/>
        <pc:sldMkLst>
          <pc:docMk/>
          <pc:sldMk cId="1569947919" sldId="1268"/>
        </pc:sldMkLst>
        <pc:spChg chg="mod">
          <ac:chgData name="Chunping Xu" userId="a5962ba47313b1f5" providerId="LiveId" clId="{3AA7C27E-0AF4-45DE-841E-AF7CB7FCB5DC}" dt="2021-07-30T23:43:25.262" v="122" actId="20577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53.041" v="127"/>
        <pc:sldMkLst>
          <pc:docMk/>
          <pc:sldMk cId="3099987718" sldId="1269"/>
        </pc:sldMkLst>
        <pc:spChg chg="mod">
          <ac:chgData name="Chunping Xu" userId="a5962ba47313b1f5" providerId="LiveId" clId="{3AA7C27E-0AF4-45DE-841E-AF7CB7FCB5DC}" dt="2021-07-30T23:43:53.041" v="127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4:16.588" v="150" actId="14100"/>
        <pc:sldMkLst>
          <pc:docMk/>
          <pc:sldMk cId="1972384579" sldId="1270"/>
        </pc:sldMkLst>
        <pc:spChg chg="mod">
          <ac:chgData name="Chunping Xu" userId="a5962ba47313b1f5" providerId="LiveId" clId="{3AA7C27E-0AF4-45DE-841E-AF7CB7FCB5DC}" dt="2021-07-30T23:44:16.588" v="150" actId="14100"/>
          <ac:spMkLst>
            <pc:docMk/>
            <pc:sldMk cId="1972384579" sldId="1270"/>
            <ac:spMk id="441" creationId="{00000000-0000-0000-0000-000000000000}"/>
          </ac:spMkLst>
        </pc:spChg>
      </pc:sldChg>
      <pc:sldMasterChg chg="del delSldLayout">
        <pc:chgData name="Chunping Xu" userId="a5962ba47313b1f5" providerId="LiveId" clId="{3AA7C27E-0AF4-45DE-841E-AF7CB7FCB5DC}" dt="2021-07-30T23:34:03.025" v="16" actId="47"/>
        <pc:sldMasterMkLst>
          <pc:docMk/>
          <pc:sldMasterMk cId="0" sldId="2147483648"/>
        </pc:sldMasterMkLst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49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0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1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2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3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4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5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6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7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8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9"/>
          </pc:sldLayoutMkLst>
        </pc:sldLayoutChg>
      </pc:sldMasterChg>
    </pc:docChg>
  </pc:docChgLst>
  <pc:docChgLst>
    <pc:chgData name="Chunping Xu" userId="a5962ba47313b1f5" providerId="LiveId" clId="{FAF2AB02-0E8E-4619-8D5D-E9CF9CB56582}"/>
    <pc:docChg chg="undo redo custSel addSld delSld modSld">
      <pc:chgData name="Chunping Xu" userId="a5962ba47313b1f5" providerId="LiveId" clId="{FAF2AB02-0E8E-4619-8D5D-E9CF9CB56582}" dt="2021-11-05T18:39:19.189" v="246" actId="20577"/>
      <pc:docMkLst>
        <pc:docMk/>
      </pc:docMkLst>
      <pc:sldChg chg="modSp mod">
        <pc:chgData name="Chunping Xu" userId="a5962ba47313b1f5" providerId="LiveId" clId="{FAF2AB02-0E8E-4619-8D5D-E9CF9CB56582}" dt="2021-11-05T17:17:27.554" v="1" actId="20577"/>
        <pc:sldMkLst>
          <pc:docMk/>
          <pc:sldMk cId="2574250617" sldId="835"/>
        </pc:sldMkLst>
        <pc:spChg chg="mod">
          <ac:chgData name="Chunping Xu" userId="a5962ba47313b1f5" providerId="LiveId" clId="{FAF2AB02-0E8E-4619-8D5D-E9CF9CB56582}" dt="2021-11-05T17:17:27.554" v="1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17:54.723" v="3"/>
        <pc:sldMkLst>
          <pc:docMk/>
          <pc:sldMk cId="96890483" sldId="845"/>
        </pc:sldMkLst>
        <pc:spChg chg="mod">
          <ac:chgData name="Chunping Xu" userId="a5962ba47313b1f5" providerId="LiveId" clId="{FAF2AB02-0E8E-4619-8D5D-E9CF9CB56582}" dt="2021-11-05T17:17:54.723" v="3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7:45:11.809" v="13" actId="20577"/>
        <pc:sldMkLst>
          <pc:docMk/>
          <pc:sldMk cId="2833152927" sldId="1299"/>
        </pc:sldMkLst>
        <pc:spChg chg="mod">
          <ac:chgData name="Chunping Xu" userId="a5962ba47313b1f5" providerId="LiveId" clId="{FAF2AB02-0E8E-4619-8D5D-E9CF9CB56582}" dt="2021-11-05T17:45:11.809" v="13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45:28.941" v="16"/>
        <pc:sldMkLst>
          <pc:docMk/>
          <pc:sldMk cId="785890000" sldId="1300"/>
        </pc:sldMkLst>
        <pc:spChg chg="mod">
          <ac:chgData name="Chunping Xu" userId="a5962ba47313b1f5" providerId="LiveId" clId="{FAF2AB02-0E8E-4619-8D5D-E9CF9CB56582}" dt="2021-11-05T17:45:28.941" v="16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5:43.347" v="228"/>
        <pc:sldMkLst>
          <pc:docMk/>
          <pc:sldMk cId="3947103094" sldId="1301"/>
        </pc:sldMkLst>
        <pc:spChg chg="mod">
          <ac:chgData name="Chunping Xu" userId="a5962ba47313b1f5" providerId="LiveId" clId="{FAF2AB02-0E8E-4619-8D5D-E9CF9CB56582}" dt="2021-11-05T17:46:28.357" v="2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5:56.620" v="230"/>
        <pc:sldMkLst>
          <pc:docMk/>
          <pc:sldMk cId="3674616564" sldId="1302"/>
        </pc:sldMkLst>
        <pc:spChg chg="mod">
          <ac:chgData name="Chunping Xu" userId="a5962ba47313b1f5" providerId="LiveId" clId="{FAF2AB02-0E8E-4619-8D5D-E9CF9CB56582}" dt="2021-11-05T17:50:06.505" v="103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19.059" v="233"/>
        <pc:sldMkLst>
          <pc:docMk/>
          <pc:sldMk cId="16191463" sldId="1304"/>
        </pc:sldMkLst>
        <pc:spChg chg="mod">
          <ac:chgData name="Chunping Xu" userId="a5962ba47313b1f5" providerId="LiveId" clId="{FAF2AB02-0E8E-4619-8D5D-E9CF9CB56582}" dt="2021-11-05T17:57:17.093" v="130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11:46.695" v="169" actId="255"/>
        <pc:sldMkLst>
          <pc:docMk/>
          <pc:sldMk cId="4102329500" sldId="1307"/>
        </pc:sldMkLst>
        <pc:spChg chg="mod">
          <ac:chgData name="Chunping Xu" userId="a5962ba47313b1f5" providerId="LiveId" clId="{FAF2AB02-0E8E-4619-8D5D-E9CF9CB56582}" dt="2021-11-05T18:11:46.695" v="169" actId="255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52.569" v="238"/>
        <pc:sldMkLst>
          <pc:docMk/>
          <pc:sldMk cId="1817165508" sldId="1308"/>
        </pc:sldMkLst>
        <pc:spChg chg="mod">
          <ac:chgData name="Chunping Xu" userId="a5962ba47313b1f5" providerId="LiveId" clId="{FAF2AB02-0E8E-4619-8D5D-E9CF9CB56582}" dt="2021-11-05T18:12:51.462" v="183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8.085" v="242"/>
        <pc:sldMkLst>
          <pc:docMk/>
          <pc:sldMk cId="138322238" sldId="1309"/>
        </pc:sldMkLst>
        <pc:spChg chg="mod">
          <ac:chgData name="Chunping Xu" userId="a5962ba47313b1f5" providerId="LiveId" clId="{FAF2AB02-0E8E-4619-8D5D-E9CF9CB56582}" dt="2021-11-05T18:33:31.384" v="216" actId="255"/>
          <ac:spMkLst>
            <pc:docMk/>
            <pc:sldMk cId="138322238" sldId="1309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2791527621" sldId="1310"/>
        </pc:sldMkLst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1050716262" sldId="1311"/>
        </pc:sldMkLst>
      </pc:sldChg>
      <pc:sldChg chg="modSp modAnim">
        <pc:chgData name="Chunping Xu" userId="a5962ba47313b1f5" providerId="LiveId" clId="{FAF2AB02-0E8E-4619-8D5D-E9CF9CB56582}" dt="2021-11-05T18:34:57.681" v="227" actId="20577"/>
        <pc:sldMkLst>
          <pc:docMk/>
          <pc:sldMk cId="3270242960" sldId="1323"/>
        </pc:sldMkLst>
        <pc:spChg chg="mod">
          <ac:chgData name="Chunping Xu" userId="a5962ba47313b1f5" providerId="LiveId" clId="{FAF2AB02-0E8E-4619-8D5D-E9CF9CB56582}" dt="2021-11-05T18:34:57.681" v="227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226018322" sldId="1329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069589732" sldId="1330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871736818" sldId="1331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538701290" sldId="1332"/>
        </pc:sldMkLst>
      </pc:sldChg>
      <pc:sldChg chg="modSp mod modAnim">
        <pc:chgData name="Chunping Xu" userId="a5962ba47313b1f5" providerId="LiveId" clId="{FAF2AB02-0E8E-4619-8D5D-E9CF9CB56582}" dt="2021-11-05T18:36:44.380" v="237"/>
        <pc:sldMkLst>
          <pc:docMk/>
          <pc:sldMk cId="4280672741" sldId="1335"/>
        </pc:sldMkLst>
        <pc:spChg chg="mod">
          <ac:chgData name="Chunping Xu" userId="a5962ba47313b1f5" providerId="LiveId" clId="{FAF2AB02-0E8E-4619-8D5D-E9CF9CB56582}" dt="2021-11-05T18:09:12.850" v="162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6:59.690" v="239"/>
        <pc:sldMkLst>
          <pc:docMk/>
          <pc:sldMk cId="1152036601" sldId="1336"/>
        </pc:sldMkLst>
        <pc:spChg chg="mod">
          <ac:chgData name="Chunping Xu" userId="a5962ba47313b1f5" providerId="LiveId" clId="{FAF2AB02-0E8E-4619-8D5D-E9CF9CB56582}" dt="2021-11-05T18:13:33.030" v="19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7:06.322" v="240"/>
        <pc:sldMkLst>
          <pc:docMk/>
          <pc:sldMk cId="3410323660" sldId="1337"/>
        </pc:sldMkLst>
        <pc:spChg chg="mod">
          <ac:chgData name="Chunping Xu" userId="a5962ba47313b1f5" providerId="LiveId" clId="{FAF2AB02-0E8E-4619-8D5D-E9CF9CB56582}" dt="2021-11-05T18:31:49.300" v="206" actId="255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3.087" v="241"/>
        <pc:sldMkLst>
          <pc:docMk/>
          <pc:sldMk cId="3256105426" sldId="1338"/>
        </pc:sldMkLst>
        <pc:spChg chg="mod">
          <ac:chgData name="Chunping Xu" userId="a5962ba47313b1f5" providerId="LiveId" clId="{FAF2AB02-0E8E-4619-8D5D-E9CF9CB56582}" dt="2021-11-05T18:32:17.339" v="209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9:19.189" v="246" actId="20577"/>
        <pc:sldMkLst>
          <pc:docMk/>
          <pc:sldMk cId="1868732476" sldId="1339"/>
        </pc:sldMkLst>
        <pc:spChg chg="mod">
          <ac:chgData name="Chunping Xu" userId="a5962ba47313b1f5" providerId="LiveId" clId="{FAF2AB02-0E8E-4619-8D5D-E9CF9CB56582}" dt="2021-11-05T18:39:19.189" v="246" actId="20577"/>
          <ac:spMkLst>
            <pc:docMk/>
            <pc:sldMk cId="1868732476" sldId="133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8:31:17.431" v="202"/>
        <pc:sldMkLst>
          <pc:docMk/>
          <pc:sldMk cId="196727536" sldId="1340"/>
        </pc:sldMkLst>
        <pc:spChg chg="mod">
          <ac:chgData name="Chunping Xu" userId="a5962ba47313b1f5" providerId="LiveId" clId="{FAF2AB02-0E8E-4619-8D5D-E9CF9CB56582}" dt="2021-11-05T18:31:17.431" v="202"/>
          <ac:spMkLst>
            <pc:docMk/>
            <pc:sldMk cId="196727536" sldId="1340"/>
            <ac:spMk id="441" creationId="{00000000-0000-0000-0000-000000000000}"/>
          </ac:spMkLst>
        </pc:spChg>
      </pc:sldChg>
      <pc:sldChg chg="addSp delSp modSp new mod modAnim">
        <pc:chgData name="Chunping Xu" userId="a5962ba47313b1f5" providerId="LiveId" clId="{FAF2AB02-0E8E-4619-8D5D-E9CF9CB56582}" dt="2021-11-05T18:36:05.737" v="231"/>
        <pc:sldMkLst>
          <pc:docMk/>
          <pc:sldMk cId="1413485797" sldId="1341"/>
        </pc:sldMkLst>
        <pc:spChg chg="del">
          <ac:chgData name="Chunping Xu" userId="a5962ba47313b1f5" providerId="LiveId" clId="{FAF2AB02-0E8E-4619-8D5D-E9CF9CB56582}" dt="2021-11-05T17:55:54.854" v="118" actId="21"/>
          <ac:spMkLst>
            <pc:docMk/>
            <pc:sldMk cId="1413485797" sldId="1341"/>
            <ac:spMk id="2" creationId="{CB96AEC4-3E0E-460B-8F2B-5DB7DFBE69E7}"/>
          </ac:spMkLst>
        </pc:spChg>
        <pc:spChg chg="mod">
          <ac:chgData name="Chunping Xu" userId="a5962ba47313b1f5" providerId="LiveId" clId="{FAF2AB02-0E8E-4619-8D5D-E9CF9CB56582}" dt="2021-11-05T17:56:22.450" v="122"/>
          <ac:spMkLst>
            <pc:docMk/>
            <pc:sldMk cId="1413485797" sldId="1341"/>
            <ac:spMk id="3" creationId="{C3FADF2A-EAB5-4665-A25F-F55F516BE974}"/>
          </ac:spMkLst>
        </pc:spChg>
        <pc:picChg chg="add mod">
          <ac:chgData name="Chunping Xu" userId="a5962ba47313b1f5" providerId="LiveId" clId="{FAF2AB02-0E8E-4619-8D5D-E9CF9CB56582}" dt="2021-11-05T17:56:38.399" v="123" actId="1076"/>
          <ac:picMkLst>
            <pc:docMk/>
            <pc:sldMk cId="1413485797" sldId="1341"/>
            <ac:picMk id="4" creationId="{767376D6-583D-4901-810C-9643413D28BB}"/>
          </ac:picMkLst>
        </pc:picChg>
      </pc:sldChg>
      <pc:sldChg chg="modSp add mod">
        <pc:chgData name="Chunping Xu" userId="a5962ba47313b1f5" providerId="LiveId" clId="{FAF2AB02-0E8E-4619-8D5D-E9CF9CB56582}" dt="2021-11-05T17:57:56.950" v="136"/>
        <pc:sldMkLst>
          <pc:docMk/>
          <pc:sldMk cId="375764564" sldId="1342"/>
        </pc:sldMkLst>
        <pc:spChg chg="mod">
          <ac:chgData name="Chunping Xu" userId="a5962ba47313b1f5" providerId="LiveId" clId="{FAF2AB02-0E8E-4619-8D5D-E9CF9CB56582}" dt="2021-11-05T17:57:56.950" v="136"/>
          <ac:spMkLst>
            <pc:docMk/>
            <pc:sldMk cId="375764564" sldId="134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08:01.139" v="148"/>
        <pc:sldMkLst>
          <pc:docMk/>
          <pc:sldMk cId="3578655619" sldId="1343"/>
        </pc:sldMkLst>
        <pc:spChg chg="mod">
          <ac:chgData name="Chunping Xu" userId="a5962ba47313b1f5" providerId="LiveId" clId="{FAF2AB02-0E8E-4619-8D5D-E9CF9CB56582}" dt="2021-11-05T18:08:01.139" v="148"/>
          <ac:spMkLst>
            <pc:docMk/>
            <pc:sldMk cId="3578655619" sldId="134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2:03.996" v="176"/>
        <pc:sldMkLst>
          <pc:docMk/>
          <pc:sldMk cId="3400974500" sldId="1344"/>
        </pc:sldMkLst>
        <pc:spChg chg="mod">
          <ac:chgData name="Chunping Xu" userId="a5962ba47313b1f5" providerId="LiveId" clId="{FAF2AB02-0E8E-4619-8D5D-E9CF9CB56582}" dt="2021-11-05T18:12:03.996" v="176"/>
          <ac:spMkLst>
            <pc:docMk/>
            <pc:sldMk cId="3400974500" sldId="134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4:05.167" v="199"/>
        <pc:sldMkLst>
          <pc:docMk/>
          <pc:sldMk cId="1830121286" sldId="1345"/>
        </pc:sldMkLst>
        <pc:spChg chg="mod">
          <ac:chgData name="Chunping Xu" userId="a5962ba47313b1f5" providerId="LiveId" clId="{FAF2AB02-0E8E-4619-8D5D-E9CF9CB56582}" dt="2021-11-05T18:14:05.167" v="199"/>
          <ac:spMkLst>
            <pc:docMk/>
            <pc:sldMk cId="1830121286" sldId="1345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FAF2AB02-0E8E-4619-8D5D-E9CF9CB56582}" dt="2021-11-05T18:34:26.374" v="223" actId="20577"/>
        <pc:sldMkLst>
          <pc:docMk/>
          <pc:sldMk cId="3526617593" sldId="1346"/>
        </pc:sldMkLst>
        <pc:spChg chg="mod">
          <ac:chgData name="Chunping Xu" userId="a5962ba47313b1f5" providerId="LiveId" clId="{FAF2AB02-0E8E-4619-8D5D-E9CF9CB56582}" dt="2021-11-05T18:34:26.374" v="223" actId="20577"/>
          <ac:spMkLst>
            <pc:docMk/>
            <pc:sldMk cId="3526617593" sldId="1346"/>
            <ac:spMk id="441" creationId="{00000000-0000-0000-0000-000000000000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D20B0C7-F68C-4D72-9ED2-FEDA76B4B232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</dgm:pt>
    <dgm:pt modelId="{0048BA88-72D2-4744-B333-72E8AF0D5D6D}">
      <dgm:prSet phldrT="[Text]"/>
      <dgm:spPr/>
      <dgm:t>
        <a:bodyPr/>
        <a:lstStyle/>
        <a:p>
          <a:r>
            <a:rPr lang="zh-CN" altLang="en-US" b="1"/>
            <a:t>主</a:t>
          </a:r>
          <a:endParaRPr lang="en-US" b="1"/>
        </a:p>
      </dgm:t>
    </dgm:pt>
    <dgm:pt modelId="{936A6798-F1C8-4103-B4BC-5EAA08047533}" type="parTrans" cxnId="{076412DE-BA8F-44F0-BE0E-C05D0BF7B290}">
      <dgm:prSet/>
      <dgm:spPr/>
      <dgm:t>
        <a:bodyPr/>
        <a:lstStyle/>
        <a:p>
          <a:endParaRPr lang="en-US"/>
        </a:p>
      </dgm:t>
    </dgm:pt>
    <dgm:pt modelId="{5489689E-9F3E-4E86-8B91-B9D2B16F2C6F}" type="sibTrans" cxnId="{076412DE-BA8F-44F0-BE0E-C05D0BF7B290}">
      <dgm:prSet/>
      <dgm:spPr/>
      <dgm:t>
        <a:bodyPr/>
        <a:lstStyle/>
        <a:p>
          <a:endParaRPr lang="en-US"/>
        </a:p>
      </dgm:t>
    </dgm:pt>
    <dgm:pt modelId="{4CE36F82-F285-4260-955C-125F2C94685B}">
      <dgm:prSet phldrT="[Text]"/>
      <dgm:spPr/>
      <dgm:t>
        <a:bodyPr/>
        <a:lstStyle/>
        <a:p>
          <a:r>
            <a:rPr lang="zh-CN" altLang="en-US" b="1"/>
            <a:t>身体</a:t>
          </a:r>
          <a:endParaRPr lang="en-US" b="1"/>
        </a:p>
      </dgm:t>
    </dgm:pt>
    <dgm:pt modelId="{A3BBDF88-920E-42FF-99B1-360305C94FEC}" type="parTrans" cxnId="{A58BC745-C223-4713-9AC8-D8B1C39BAFCF}">
      <dgm:prSet/>
      <dgm:spPr/>
      <dgm:t>
        <a:bodyPr/>
        <a:lstStyle/>
        <a:p>
          <a:endParaRPr lang="en-US"/>
        </a:p>
      </dgm:t>
    </dgm:pt>
    <dgm:pt modelId="{766FF8B0-74D0-43AC-BABD-547809C9D72F}" type="sibTrans" cxnId="{A58BC745-C223-4713-9AC8-D8B1C39BAFCF}">
      <dgm:prSet/>
      <dgm:spPr/>
      <dgm:t>
        <a:bodyPr/>
        <a:lstStyle/>
        <a:p>
          <a:endParaRPr lang="en-US"/>
        </a:p>
      </dgm:t>
    </dgm:pt>
    <dgm:pt modelId="{120996E8-E574-45DF-A425-AD80DE345EDC}">
      <dgm:prSet phldrT="[Text]"/>
      <dgm:spPr/>
      <dgm:t>
        <a:bodyPr/>
        <a:lstStyle/>
        <a:p>
          <a:r>
            <a:rPr lang="zh-CN" altLang="en-US" b="1"/>
            <a:t>各肢体</a:t>
          </a:r>
          <a:endParaRPr lang="en-US" b="1"/>
        </a:p>
      </dgm:t>
    </dgm:pt>
    <dgm:pt modelId="{736FFC13-0FA0-4D73-861B-7BC7FB76433E}" type="parTrans" cxnId="{D3D5A0A5-7076-4A18-8FD2-5B01D194C576}">
      <dgm:prSet/>
      <dgm:spPr/>
      <dgm:t>
        <a:bodyPr/>
        <a:lstStyle/>
        <a:p>
          <a:endParaRPr lang="en-US"/>
        </a:p>
      </dgm:t>
    </dgm:pt>
    <dgm:pt modelId="{B6B45922-E3EC-4E3A-B9AA-CE962C321396}" type="sibTrans" cxnId="{D3D5A0A5-7076-4A18-8FD2-5B01D194C576}">
      <dgm:prSet/>
      <dgm:spPr/>
      <dgm:t>
        <a:bodyPr/>
        <a:lstStyle/>
        <a:p>
          <a:endParaRPr lang="en-US"/>
        </a:p>
      </dgm:t>
    </dgm:pt>
    <dgm:pt modelId="{C81933C5-016E-4043-9C45-2544E12F1674}" type="pres">
      <dgm:prSet presAssocID="{DD20B0C7-F68C-4D72-9ED2-FEDA76B4B232}" presName="compositeShape" presStyleCnt="0">
        <dgm:presLayoutVars>
          <dgm:dir/>
          <dgm:resizeHandles/>
        </dgm:presLayoutVars>
      </dgm:prSet>
      <dgm:spPr/>
    </dgm:pt>
    <dgm:pt modelId="{E128E6BA-C855-4A4F-951E-82170AE4A79B}" type="pres">
      <dgm:prSet presAssocID="{DD20B0C7-F68C-4D72-9ED2-FEDA76B4B232}" presName="pyramid" presStyleLbl="node1" presStyleIdx="0" presStyleCnt="1"/>
      <dgm:spPr/>
    </dgm:pt>
    <dgm:pt modelId="{677CC0C6-BF38-4FFA-B548-D78D26AA162F}" type="pres">
      <dgm:prSet presAssocID="{DD20B0C7-F68C-4D72-9ED2-FEDA76B4B232}" presName="theList" presStyleCnt="0"/>
      <dgm:spPr/>
    </dgm:pt>
    <dgm:pt modelId="{A16B4967-6B18-4B50-A824-2AC8EE03D4FF}" type="pres">
      <dgm:prSet presAssocID="{0048BA88-72D2-4744-B333-72E8AF0D5D6D}" presName="aNode" presStyleLbl="fgAcc1" presStyleIdx="0" presStyleCnt="3">
        <dgm:presLayoutVars>
          <dgm:bulletEnabled val="1"/>
        </dgm:presLayoutVars>
      </dgm:prSet>
      <dgm:spPr/>
    </dgm:pt>
    <dgm:pt modelId="{FD89B5CB-EB96-4251-84AB-F3E3134B2FEB}" type="pres">
      <dgm:prSet presAssocID="{0048BA88-72D2-4744-B333-72E8AF0D5D6D}" presName="aSpace" presStyleCnt="0"/>
      <dgm:spPr/>
    </dgm:pt>
    <dgm:pt modelId="{7884D3A4-CE9B-469E-9955-80E81B654807}" type="pres">
      <dgm:prSet presAssocID="{4CE36F82-F285-4260-955C-125F2C94685B}" presName="aNode" presStyleLbl="fgAcc1" presStyleIdx="1" presStyleCnt="3">
        <dgm:presLayoutVars>
          <dgm:bulletEnabled val="1"/>
        </dgm:presLayoutVars>
      </dgm:prSet>
      <dgm:spPr/>
    </dgm:pt>
    <dgm:pt modelId="{FF0D632F-A8E3-4D95-B435-F6BE39726339}" type="pres">
      <dgm:prSet presAssocID="{4CE36F82-F285-4260-955C-125F2C94685B}" presName="aSpace" presStyleCnt="0"/>
      <dgm:spPr/>
    </dgm:pt>
    <dgm:pt modelId="{60C08875-E5B2-4733-9199-CD9AD5BC120E}" type="pres">
      <dgm:prSet presAssocID="{120996E8-E574-45DF-A425-AD80DE345EDC}" presName="aNode" presStyleLbl="fgAcc1" presStyleIdx="2" presStyleCnt="3">
        <dgm:presLayoutVars>
          <dgm:bulletEnabled val="1"/>
        </dgm:presLayoutVars>
      </dgm:prSet>
      <dgm:spPr/>
    </dgm:pt>
    <dgm:pt modelId="{9A2DF076-E31D-443C-8E4A-63A28C3E8BC9}" type="pres">
      <dgm:prSet presAssocID="{120996E8-E574-45DF-A425-AD80DE345EDC}" presName="aSpace" presStyleCnt="0"/>
      <dgm:spPr/>
    </dgm:pt>
  </dgm:ptLst>
  <dgm:cxnLst>
    <dgm:cxn modelId="{7106A465-D2E9-4F60-8C3B-BAD945E49D4C}" type="presOf" srcId="{DD20B0C7-F68C-4D72-9ED2-FEDA76B4B232}" destId="{C81933C5-016E-4043-9C45-2544E12F1674}" srcOrd="0" destOrd="0" presId="urn:microsoft.com/office/officeart/2005/8/layout/pyramid2"/>
    <dgm:cxn modelId="{A58BC745-C223-4713-9AC8-D8B1C39BAFCF}" srcId="{DD20B0C7-F68C-4D72-9ED2-FEDA76B4B232}" destId="{4CE36F82-F285-4260-955C-125F2C94685B}" srcOrd="1" destOrd="0" parTransId="{A3BBDF88-920E-42FF-99B1-360305C94FEC}" sibTransId="{766FF8B0-74D0-43AC-BABD-547809C9D72F}"/>
    <dgm:cxn modelId="{D3D5A0A5-7076-4A18-8FD2-5B01D194C576}" srcId="{DD20B0C7-F68C-4D72-9ED2-FEDA76B4B232}" destId="{120996E8-E574-45DF-A425-AD80DE345EDC}" srcOrd="2" destOrd="0" parTransId="{736FFC13-0FA0-4D73-861B-7BC7FB76433E}" sibTransId="{B6B45922-E3EC-4E3A-B9AA-CE962C321396}"/>
    <dgm:cxn modelId="{E28D48A8-95F2-4770-B505-A1DC7A311F8C}" type="presOf" srcId="{4CE36F82-F285-4260-955C-125F2C94685B}" destId="{7884D3A4-CE9B-469E-9955-80E81B654807}" srcOrd="0" destOrd="0" presId="urn:microsoft.com/office/officeart/2005/8/layout/pyramid2"/>
    <dgm:cxn modelId="{076412DE-BA8F-44F0-BE0E-C05D0BF7B290}" srcId="{DD20B0C7-F68C-4D72-9ED2-FEDA76B4B232}" destId="{0048BA88-72D2-4744-B333-72E8AF0D5D6D}" srcOrd="0" destOrd="0" parTransId="{936A6798-F1C8-4103-B4BC-5EAA08047533}" sibTransId="{5489689E-9F3E-4E86-8B91-B9D2B16F2C6F}"/>
    <dgm:cxn modelId="{CD0126E2-5479-4BBA-B7BF-E1A2BCF86734}" type="presOf" srcId="{120996E8-E574-45DF-A425-AD80DE345EDC}" destId="{60C08875-E5B2-4733-9199-CD9AD5BC120E}" srcOrd="0" destOrd="0" presId="urn:microsoft.com/office/officeart/2005/8/layout/pyramid2"/>
    <dgm:cxn modelId="{3296A2FF-FD0F-41C8-868E-C297BD3FE9A1}" type="presOf" srcId="{0048BA88-72D2-4744-B333-72E8AF0D5D6D}" destId="{A16B4967-6B18-4B50-A824-2AC8EE03D4FF}" srcOrd="0" destOrd="0" presId="urn:microsoft.com/office/officeart/2005/8/layout/pyramid2"/>
    <dgm:cxn modelId="{43F7DCDA-9B04-4548-ADC5-F05981C6386E}" type="presParOf" srcId="{C81933C5-016E-4043-9C45-2544E12F1674}" destId="{E128E6BA-C855-4A4F-951E-82170AE4A79B}" srcOrd="0" destOrd="0" presId="urn:microsoft.com/office/officeart/2005/8/layout/pyramid2"/>
    <dgm:cxn modelId="{7872236B-4003-4260-9566-54777EF1E7B1}" type="presParOf" srcId="{C81933C5-016E-4043-9C45-2544E12F1674}" destId="{677CC0C6-BF38-4FFA-B548-D78D26AA162F}" srcOrd="1" destOrd="0" presId="urn:microsoft.com/office/officeart/2005/8/layout/pyramid2"/>
    <dgm:cxn modelId="{8CDC7F95-E404-4384-8DDA-D4AF18FFC98F}" type="presParOf" srcId="{677CC0C6-BF38-4FFA-B548-D78D26AA162F}" destId="{A16B4967-6B18-4B50-A824-2AC8EE03D4FF}" srcOrd="0" destOrd="0" presId="urn:microsoft.com/office/officeart/2005/8/layout/pyramid2"/>
    <dgm:cxn modelId="{EB481CD3-6744-4838-92A8-DA6BE42DF69E}" type="presParOf" srcId="{677CC0C6-BF38-4FFA-B548-D78D26AA162F}" destId="{FD89B5CB-EB96-4251-84AB-F3E3134B2FEB}" srcOrd="1" destOrd="0" presId="urn:microsoft.com/office/officeart/2005/8/layout/pyramid2"/>
    <dgm:cxn modelId="{79362AD3-6465-43E1-8844-A5EB14C7A58A}" type="presParOf" srcId="{677CC0C6-BF38-4FFA-B548-D78D26AA162F}" destId="{7884D3A4-CE9B-469E-9955-80E81B654807}" srcOrd="2" destOrd="0" presId="urn:microsoft.com/office/officeart/2005/8/layout/pyramid2"/>
    <dgm:cxn modelId="{E73AD0D4-5F3A-45B4-8AEB-798D39A5D626}" type="presParOf" srcId="{677CC0C6-BF38-4FFA-B548-D78D26AA162F}" destId="{FF0D632F-A8E3-4D95-B435-F6BE39726339}" srcOrd="3" destOrd="0" presId="urn:microsoft.com/office/officeart/2005/8/layout/pyramid2"/>
    <dgm:cxn modelId="{F1ADA51E-C480-4F7C-8E5C-DDBD283D823B}" type="presParOf" srcId="{677CC0C6-BF38-4FFA-B548-D78D26AA162F}" destId="{60C08875-E5B2-4733-9199-CD9AD5BC120E}" srcOrd="4" destOrd="0" presId="urn:microsoft.com/office/officeart/2005/8/layout/pyramid2"/>
    <dgm:cxn modelId="{79BF8C44-0F27-4213-8EC7-20A07EBC19AE}" type="presParOf" srcId="{677CC0C6-BF38-4FFA-B548-D78D26AA162F}" destId="{9A2DF076-E31D-443C-8E4A-63A28C3E8BC9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D20B0C7-F68C-4D72-9ED2-FEDA76B4B232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</dgm:pt>
    <dgm:pt modelId="{0048BA88-72D2-4744-B333-72E8AF0D5D6D}">
      <dgm:prSet phldrT="[Text]"/>
      <dgm:spPr/>
      <dgm:t>
        <a:bodyPr/>
        <a:lstStyle/>
        <a:p>
          <a:r>
            <a:rPr lang="zh-CN" altLang="en-US" b="1"/>
            <a:t>人我关系</a:t>
          </a:r>
          <a:endParaRPr lang="en-US" b="1"/>
        </a:p>
      </dgm:t>
    </dgm:pt>
    <dgm:pt modelId="{936A6798-F1C8-4103-B4BC-5EAA08047533}" type="parTrans" cxnId="{076412DE-BA8F-44F0-BE0E-C05D0BF7B290}">
      <dgm:prSet/>
      <dgm:spPr/>
      <dgm:t>
        <a:bodyPr/>
        <a:lstStyle/>
        <a:p>
          <a:endParaRPr lang="en-US"/>
        </a:p>
      </dgm:t>
    </dgm:pt>
    <dgm:pt modelId="{5489689E-9F3E-4E86-8B91-B9D2B16F2C6F}" type="sibTrans" cxnId="{076412DE-BA8F-44F0-BE0E-C05D0BF7B290}">
      <dgm:prSet/>
      <dgm:spPr/>
      <dgm:t>
        <a:bodyPr/>
        <a:lstStyle/>
        <a:p>
          <a:endParaRPr lang="en-US"/>
        </a:p>
      </dgm:t>
    </dgm:pt>
    <dgm:pt modelId="{4CE36F82-F285-4260-955C-125F2C94685B}">
      <dgm:prSet phldrT="[Text]"/>
      <dgm:spPr/>
      <dgm:t>
        <a:bodyPr/>
        <a:lstStyle/>
        <a:p>
          <a:r>
            <a:rPr lang="zh-CN" altLang="en-US" b="1"/>
            <a:t>自我关系</a:t>
          </a:r>
          <a:endParaRPr lang="en-US" b="1"/>
        </a:p>
      </dgm:t>
    </dgm:pt>
    <dgm:pt modelId="{A3BBDF88-920E-42FF-99B1-360305C94FEC}" type="parTrans" cxnId="{A58BC745-C223-4713-9AC8-D8B1C39BAFCF}">
      <dgm:prSet/>
      <dgm:spPr/>
      <dgm:t>
        <a:bodyPr/>
        <a:lstStyle/>
        <a:p>
          <a:endParaRPr lang="en-US"/>
        </a:p>
      </dgm:t>
    </dgm:pt>
    <dgm:pt modelId="{766FF8B0-74D0-43AC-BABD-547809C9D72F}" type="sibTrans" cxnId="{A58BC745-C223-4713-9AC8-D8B1C39BAFCF}">
      <dgm:prSet/>
      <dgm:spPr/>
      <dgm:t>
        <a:bodyPr/>
        <a:lstStyle/>
        <a:p>
          <a:endParaRPr lang="en-US"/>
        </a:p>
      </dgm:t>
    </dgm:pt>
    <dgm:pt modelId="{120996E8-E574-45DF-A425-AD80DE345EDC}">
      <dgm:prSet phldrT="[Text]"/>
      <dgm:spPr/>
      <dgm:t>
        <a:bodyPr/>
        <a:lstStyle/>
        <a:p>
          <a:r>
            <a:rPr lang="zh-CN" altLang="en-US" b="1"/>
            <a:t>神我关系</a:t>
          </a:r>
          <a:endParaRPr lang="en-US" b="1"/>
        </a:p>
      </dgm:t>
    </dgm:pt>
    <dgm:pt modelId="{736FFC13-0FA0-4D73-861B-7BC7FB76433E}" type="parTrans" cxnId="{D3D5A0A5-7076-4A18-8FD2-5B01D194C576}">
      <dgm:prSet/>
      <dgm:spPr/>
      <dgm:t>
        <a:bodyPr/>
        <a:lstStyle/>
        <a:p>
          <a:endParaRPr lang="en-US"/>
        </a:p>
      </dgm:t>
    </dgm:pt>
    <dgm:pt modelId="{B6B45922-E3EC-4E3A-B9AA-CE962C321396}" type="sibTrans" cxnId="{D3D5A0A5-7076-4A18-8FD2-5B01D194C576}">
      <dgm:prSet/>
      <dgm:spPr/>
      <dgm:t>
        <a:bodyPr/>
        <a:lstStyle/>
        <a:p>
          <a:endParaRPr lang="en-US"/>
        </a:p>
      </dgm:t>
    </dgm:pt>
    <dgm:pt modelId="{C81933C5-016E-4043-9C45-2544E12F1674}" type="pres">
      <dgm:prSet presAssocID="{DD20B0C7-F68C-4D72-9ED2-FEDA76B4B232}" presName="compositeShape" presStyleCnt="0">
        <dgm:presLayoutVars>
          <dgm:dir/>
          <dgm:resizeHandles/>
        </dgm:presLayoutVars>
      </dgm:prSet>
      <dgm:spPr/>
    </dgm:pt>
    <dgm:pt modelId="{E128E6BA-C855-4A4F-951E-82170AE4A79B}" type="pres">
      <dgm:prSet presAssocID="{DD20B0C7-F68C-4D72-9ED2-FEDA76B4B232}" presName="pyramid" presStyleLbl="node1" presStyleIdx="0" presStyleCnt="1"/>
      <dgm:spPr/>
    </dgm:pt>
    <dgm:pt modelId="{677CC0C6-BF38-4FFA-B548-D78D26AA162F}" type="pres">
      <dgm:prSet presAssocID="{DD20B0C7-F68C-4D72-9ED2-FEDA76B4B232}" presName="theList" presStyleCnt="0"/>
      <dgm:spPr/>
    </dgm:pt>
    <dgm:pt modelId="{A16B4967-6B18-4B50-A824-2AC8EE03D4FF}" type="pres">
      <dgm:prSet presAssocID="{0048BA88-72D2-4744-B333-72E8AF0D5D6D}" presName="aNode" presStyleLbl="fgAcc1" presStyleIdx="0" presStyleCnt="3">
        <dgm:presLayoutVars>
          <dgm:bulletEnabled val="1"/>
        </dgm:presLayoutVars>
      </dgm:prSet>
      <dgm:spPr/>
    </dgm:pt>
    <dgm:pt modelId="{FD89B5CB-EB96-4251-84AB-F3E3134B2FEB}" type="pres">
      <dgm:prSet presAssocID="{0048BA88-72D2-4744-B333-72E8AF0D5D6D}" presName="aSpace" presStyleCnt="0"/>
      <dgm:spPr/>
    </dgm:pt>
    <dgm:pt modelId="{7884D3A4-CE9B-469E-9955-80E81B654807}" type="pres">
      <dgm:prSet presAssocID="{4CE36F82-F285-4260-955C-125F2C94685B}" presName="aNode" presStyleLbl="fgAcc1" presStyleIdx="1" presStyleCnt="3">
        <dgm:presLayoutVars>
          <dgm:bulletEnabled val="1"/>
        </dgm:presLayoutVars>
      </dgm:prSet>
      <dgm:spPr/>
    </dgm:pt>
    <dgm:pt modelId="{FF0D632F-A8E3-4D95-B435-F6BE39726339}" type="pres">
      <dgm:prSet presAssocID="{4CE36F82-F285-4260-955C-125F2C94685B}" presName="aSpace" presStyleCnt="0"/>
      <dgm:spPr/>
    </dgm:pt>
    <dgm:pt modelId="{60C08875-E5B2-4733-9199-CD9AD5BC120E}" type="pres">
      <dgm:prSet presAssocID="{120996E8-E574-45DF-A425-AD80DE345EDC}" presName="aNode" presStyleLbl="fgAcc1" presStyleIdx="2" presStyleCnt="3">
        <dgm:presLayoutVars>
          <dgm:bulletEnabled val="1"/>
        </dgm:presLayoutVars>
      </dgm:prSet>
      <dgm:spPr/>
    </dgm:pt>
    <dgm:pt modelId="{9A2DF076-E31D-443C-8E4A-63A28C3E8BC9}" type="pres">
      <dgm:prSet presAssocID="{120996E8-E574-45DF-A425-AD80DE345EDC}" presName="aSpace" presStyleCnt="0"/>
      <dgm:spPr/>
    </dgm:pt>
  </dgm:ptLst>
  <dgm:cxnLst>
    <dgm:cxn modelId="{7106A465-D2E9-4F60-8C3B-BAD945E49D4C}" type="presOf" srcId="{DD20B0C7-F68C-4D72-9ED2-FEDA76B4B232}" destId="{C81933C5-016E-4043-9C45-2544E12F1674}" srcOrd="0" destOrd="0" presId="urn:microsoft.com/office/officeart/2005/8/layout/pyramid2"/>
    <dgm:cxn modelId="{A58BC745-C223-4713-9AC8-D8B1C39BAFCF}" srcId="{DD20B0C7-F68C-4D72-9ED2-FEDA76B4B232}" destId="{4CE36F82-F285-4260-955C-125F2C94685B}" srcOrd="1" destOrd="0" parTransId="{A3BBDF88-920E-42FF-99B1-360305C94FEC}" sibTransId="{766FF8B0-74D0-43AC-BABD-547809C9D72F}"/>
    <dgm:cxn modelId="{D3D5A0A5-7076-4A18-8FD2-5B01D194C576}" srcId="{DD20B0C7-F68C-4D72-9ED2-FEDA76B4B232}" destId="{120996E8-E574-45DF-A425-AD80DE345EDC}" srcOrd="2" destOrd="0" parTransId="{736FFC13-0FA0-4D73-861B-7BC7FB76433E}" sibTransId="{B6B45922-E3EC-4E3A-B9AA-CE962C321396}"/>
    <dgm:cxn modelId="{E28D48A8-95F2-4770-B505-A1DC7A311F8C}" type="presOf" srcId="{4CE36F82-F285-4260-955C-125F2C94685B}" destId="{7884D3A4-CE9B-469E-9955-80E81B654807}" srcOrd="0" destOrd="0" presId="urn:microsoft.com/office/officeart/2005/8/layout/pyramid2"/>
    <dgm:cxn modelId="{076412DE-BA8F-44F0-BE0E-C05D0BF7B290}" srcId="{DD20B0C7-F68C-4D72-9ED2-FEDA76B4B232}" destId="{0048BA88-72D2-4744-B333-72E8AF0D5D6D}" srcOrd="0" destOrd="0" parTransId="{936A6798-F1C8-4103-B4BC-5EAA08047533}" sibTransId="{5489689E-9F3E-4E86-8B91-B9D2B16F2C6F}"/>
    <dgm:cxn modelId="{CD0126E2-5479-4BBA-B7BF-E1A2BCF86734}" type="presOf" srcId="{120996E8-E574-45DF-A425-AD80DE345EDC}" destId="{60C08875-E5B2-4733-9199-CD9AD5BC120E}" srcOrd="0" destOrd="0" presId="urn:microsoft.com/office/officeart/2005/8/layout/pyramid2"/>
    <dgm:cxn modelId="{3296A2FF-FD0F-41C8-868E-C297BD3FE9A1}" type="presOf" srcId="{0048BA88-72D2-4744-B333-72E8AF0D5D6D}" destId="{A16B4967-6B18-4B50-A824-2AC8EE03D4FF}" srcOrd="0" destOrd="0" presId="urn:microsoft.com/office/officeart/2005/8/layout/pyramid2"/>
    <dgm:cxn modelId="{43F7DCDA-9B04-4548-ADC5-F05981C6386E}" type="presParOf" srcId="{C81933C5-016E-4043-9C45-2544E12F1674}" destId="{E128E6BA-C855-4A4F-951E-82170AE4A79B}" srcOrd="0" destOrd="0" presId="urn:microsoft.com/office/officeart/2005/8/layout/pyramid2"/>
    <dgm:cxn modelId="{7872236B-4003-4260-9566-54777EF1E7B1}" type="presParOf" srcId="{C81933C5-016E-4043-9C45-2544E12F1674}" destId="{677CC0C6-BF38-4FFA-B548-D78D26AA162F}" srcOrd="1" destOrd="0" presId="urn:microsoft.com/office/officeart/2005/8/layout/pyramid2"/>
    <dgm:cxn modelId="{8CDC7F95-E404-4384-8DDA-D4AF18FFC98F}" type="presParOf" srcId="{677CC0C6-BF38-4FFA-B548-D78D26AA162F}" destId="{A16B4967-6B18-4B50-A824-2AC8EE03D4FF}" srcOrd="0" destOrd="0" presId="urn:microsoft.com/office/officeart/2005/8/layout/pyramid2"/>
    <dgm:cxn modelId="{EB481CD3-6744-4838-92A8-DA6BE42DF69E}" type="presParOf" srcId="{677CC0C6-BF38-4FFA-B548-D78D26AA162F}" destId="{FD89B5CB-EB96-4251-84AB-F3E3134B2FEB}" srcOrd="1" destOrd="0" presId="urn:microsoft.com/office/officeart/2005/8/layout/pyramid2"/>
    <dgm:cxn modelId="{79362AD3-6465-43E1-8844-A5EB14C7A58A}" type="presParOf" srcId="{677CC0C6-BF38-4FFA-B548-D78D26AA162F}" destId="{7884D3A4-CE9B-469E-9955-80E81B654807}" srcOrd="2" destOrd="0" presId="urn:microsoft.com/office/officeart/2005/8/layout/pyramid2"/>
    <dgm:cxn modelId="{E73AD0D4-5F3A-45B4-8AEB-798D39A5D626}" type="presParOf" srcId="{677CC0C6-BF38-4FFA-B548-D78D26AA162F}" destId="{FF0D632F-A8E3-4D95-B435-F6BE39726339}" srcOrd="3" destOrd="0" presId="urn:microsoft.com/office/officeart/2005/8/layout/pyramid2"/>
    <dgm:cxn modelId="{F1ADA51E-C480-4F7C-8E5C-DDBD283D823B}" type="presParOf" srcId="{677CC0C6-BF38-4FFA-B548-D78D26AA162F}" destId="{60C08875-E5B2-4733-9199-CD9AD5BC120E}" srcOrd="4" destOrd="0" presId="urn:microsoft.com/office/officeart/2005/8/layout/pyramid2"/>
    <dgm:cxn modelId="{79BF8C44-0F27-4213-8EC7-20A07EBC19AE}" type="presParOf" srcId="{677CC0C6-BF38-4FFA-B548-D78D26AA162F}" destId="{9A2DF076-E31D-443C-8E4A-63A28C3E8BC9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28E6BA-C855-4A4F-951E-82170AE4A79B}">
      <dsp:nvSpPr>
        <dsp:cNvPr id="0" name=""/>
        <dsp:cNvSpPr/>
      </dsp:nvSpPr>
      <dsp:spPr>
        <a:xfrm>
          <a:off x="633197" y="0"/>
          <a:ext cx="4404851" cy="4404851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6B4967-6B18-4B50-A824-2AC8EE03D4FF}">
      <dsp:nvSpPr>
        <dsp:cNvPr id="0" name=""/>
        <dsp:cNvSpPr/>
      </dsp:nvSpPr>
      <dsp:spPr>
        <a:xfrm>
          <a:off x="2835623" y="442850"/>
          <a:ext cx="2863153" cy="104271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4100" b="1" kern="1200"/>
            <a:t>主</a:t>
          </a:r>
          <a:endParaRPr lang="en-US" sz="4100" b="1" kern="1200"/>
        </a:p>
      </dsp:txBody>
      <dsp:txXfrm>
        <a:off x="2886524" y="493751"/>
        <a:ext cx="2761351" cy="940908"/>
      </dsp:txXfrm>
    </dsp:sp>
    <dsp:sp modelId="{7884D3A4-CE9B-469E-9955-80E81B654807}">
      <dsp:nvSpPr>
        <dsp:cNvPr id="0" name=""/>
        <dsp:cNvSpPr/>
      </dsp:nvSpPr>
      <dsp:spPr>
        <a:xfrm>
          <a:off x="2835623" y="1615900"/>
          <a:ext cx="2863153" cy="104271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4100" b="1" kern="1200"/>
            <a:t>身体</a:t>
          </a:r>
          <a:endParaRPr lang="en-US" sz="4100" b="1" kern="1200"/>
        </a:p>
      </dsp:txBody>
      <dsp:txXfrm>
        <a:off x="2886524" y="1666801"/>
        <a:ext cx="2761351" cy="940908"/>
      </dsp:txXfrm>
    </dsp:sp>
    <dsp:sp modelId="{60C08875-E5B2-4733-9199-CD9AD5BC120E}">
      <dsp:nvSpPr>
        <dsp:cNvPr id="0" name=""/>
        <dsp:cNvSpPr/>
      </dsp:nvSpPr>
      <dsp:spPr>
        <a:xfrm>
          <a:off x="2835623" y="2788950"/>
          <a:ext cx="2863153" cy="104271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4100" b="1" kern="1200"/>
            <a:t>各肢体</a:t>
          </a:r>
          <a:endParaRPr lang="en-US" sz="4100" b="1" kern="1200"/>
        </a:p>
      </dsp:txBody>
      <dsp:txXfrm>
        <a:off x="2886524" y="2839851"/>
        <a:ext cx="2761351" cy="94090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28E6BA-C855-4A4F-951E-82170AE4A79B}">
      <dsp:nvSpPr>
        <dsp:cNvPr id="0" name=""/>
        <dsp:cNvSpPr/>
      </dsp:nvSpPr>
      <dsp:spPr>
        <a:xfrm>
          <a:off x="582561" y="0"/>
          <a:ext cx="4621160" cy="4621160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6B4967-6B18-4B50-A824-2AC8EE03D4FF}">
      <dsp:nvSpPr>
        <dsp:cNvPr id="0" name=""/>
        <dsp:cNvSpPr/>
      </dsp:nvSpPr>
      <dsp:spPr>
        <a:xfrm>
          <a:off x="2893141" y="464598"/>
          <a:ext cx="3003754" cy="109391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4300" b="1" kern="1200"/>
            <a:t>人我关系</a:t>
          </a:r>
          <a:endParaRPr lang="en-US" sz="4300" b="1" kern="1200"/>
        </a:p>
      </dsp:txBody>
      <dsp:txXfrm>
        <a:off x="2946542" y="517999"/>
        <a:ext cx="2896952" cy="987113"/>
      </dsp:txXfrm>
    </dsp:sp>
    <dsp:sp modelId="{7884D3A4-CE9B-469E-9955-80E81B654807}">
      <dsp:nvSpPr>
        <dsp:cNvPr id="0" name=""/>
        <dsp:cNvSpPr/>
      </dsp:nvSpPr>
      <dsp:spPr>
        <a:xfrm>
          <a:off x="2893141" y="1695253"/>
          <a:ext cx="3003754" cy="109391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4300" b="1" kern="1200"/>
            <a:t>自我关系</a:t>
          </a:r>
          <a:endParaRPr lang="en-US" sz="4300" b="1" kern="1200"/>
        </a:p>
      </dsp:txBody>
      <dsp:txXfrm>
        <a:off x="2946542" y="1748654"/>
        <a:ext cx="2896952" cy="987113"/>
      </dsp:txXfrm>
    </dsp:sp>
    <dsp:sp modelId="{60C08875-E5B2-4733-9199-CD9AD5BC120E}">
      <dsp:nvSpPr>
        <dsp:cNvPr id="0" name=""/>
        <dsp:cNvSpPr/>
      </dsp:nvSpPr>
      <dsp:spPr>
        <a:xfrm>
          <a:off x="2893141" y="2925907"/>
          <a:ext cx="3003754" cy="109391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4300" b="1" kern="1200"/>
            <a:t>神我关系</a:t>
          </a:r>
          <a:endParaRPr lang="en-US" sz="4300" b="1" kern="1200"/>
        </a:p>
      </dsp:txBody>
      <dsp:txXfrm>
        <a:off x="2946542" y="2979308"/>
        <a:ext cx="2896952" cy="98711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9D502A-BDB7-B545-9B0F-089A6DE6BF6B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C365BA-E8D6-4146-8102-C30180381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328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502338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963332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733810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982990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171161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39865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348795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521996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417704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102794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767996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4150118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5935355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8155705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6317623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8859455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7615309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4925645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770885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47" y="1122363"/>
            <a:ext cx="7773308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347" y="3602038"/>
            <a:ext cx="7773308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59141773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185319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1933" y="657227"/>
            <a:ext cx="7300134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1933" y="3602039"/>
            <a:ext cx="7300134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12408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6" y="2088320"/>
            <a:ext cx="3829503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0052" y="2088320"/>
            <a:ext cx="3820616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6806880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5427" y="2088320"/>
            <a:ext cx="3600326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346" y="2912232"/>
            <a:ext cx="3830406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9230" y="2088320"/>
            <a:ext cx="3591437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912232"/>
            <a:ext cx="3821518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71341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53934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16367523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609600"/>
            <a:ext cx="2949178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8548" y="609600"/>
            <a:ext cx="4642119" cy="51816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7921" y="2971801"/>
            <a:ext cx="2949178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5942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609600"/>
            <a:ext cx="416760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49932" y="758881"/>
            <a:ext cx="2966938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971800"/>
            <a:ext cx="4171242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1643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4289373"/>
            <a:ext cx="7775673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355" y="621322"/>
            <a:ext cx="7775673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5108728"/>
            <a:ext cx="7774499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13523647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609601"/>
            <a:ext cx="776532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4204820"/>
            <a:ext cx="776532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47158483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5" y="4204821"/>
            <a:ext cx="776532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505245" y="641749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46721" y="3073376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20428506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2126943"/>
            <a:ext cx="7766495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4650556"/>
            <a:ext cx="776532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8228826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5" y="609601"/>
            <a:ext cx="776532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2088320"/>
            <a:ext cx="2474217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2911624"/>
            <a:ext cx="2474217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3658" y="2088320"/>
            <a:ext cx="2473919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3659" y="2911624"/>
            <a:ext cx="247486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088320"/>
            <a:ext cx="246840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82260" y="2911624"/>
            <a:ext cx="2468408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10033559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6" y="609601"/>
            <a:ext cx="776532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7" y="3989147"/>
            <a:ext cx="247421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19015" y="2092235"/>
            <a:ext cx="2205038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7" y="4565409"/>
            <a:ext cx="2474216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26" y="3989147"/>
            <a:ext cx="247423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26747" y="2092235"/>
            <a:ext cx="2197894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565408"/>
            <a:ext cx="2475252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0067" y="3989147"/>
            <a:ext cx="246742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14603" y="2092235"/>
            <a:ext cx="219908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973" y="4565410"/>
            <a:ext cx="2470694" cy="122579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34932659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78657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0"/>
            <a:ext cx="1906993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346" y="609600"/>
            <a:ext cx="5744029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320763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9126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46" y="2096064"/>
            <a:ext cx="776532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46" y="5883276"/>
            <a:ext cx="50046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651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8783868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732" r:id="rId15"/>
    <p:sldLayoutId id="2147483733" r:id="rId16"/>
    <p:sldLayoutId id="2147483734" r:id="rId17"/>
    <p:sldLayoutId id="2147483735" r:id="rId18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1519723"/>
            <a:ext cx="9144000" cy="3209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prstClr val="white"/>
              </a:buClr>
              <a:buSzPts val="2400"/>
            </a:pPr>
            <a:r>
              <a:rPr lang="zh-CN" altLang="en-US" sz="6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读  经</a:t>
            </a:r>
            <a:endParaRPr lang="en-US" sz="6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endParaRPr lang="en-US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r>
              <a:rPr lang="zh-CN" altLang="en-US" sz="4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以弗所书 </a:t>
            </a:r>
            <a:r>
              <a:rPr lang="en-US" altLang="zh-CN" sz="4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4:17-32</a:t>
            </a:r>
            <a:endParaRPr lang="zh-TW" altLang="en-US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74250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4:17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所以我说，且在主里确实地说，你们行事不要再像外邦人存虚妄的心行事。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4:18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他们心地昏昧，与上帝所赐的生命隔绝了，都因自己无知，心里刚硬；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4:19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良心既然丧尽，就放纵私欲，贪行种种的污秽。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4:20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你们学了基督，却不是这样。</a:t>
            </a:r>
          </a:p>
        </p:txBody>
      </p:sp>
    </p:spTree>
    <p:extLst>
      <p:ext uri="{BB962C8B-B14F-4D97-AF65-F5344CB8AC3E}">
        <p14:creationId xmlns:p14="http://schemas.microsoft.com/office/powerpoint/2010/main" val="2814175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169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4:21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如果你们听过他的道，领了他的教，学了他的真理，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4:22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就要脱去你们从前行为上的旧人，这旧人是因私欲的迷惑渐渐变坏的；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4:23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又要将你们的心志改换一新，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4:24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并且穿上新人；这新人是照着上帝的形像造的，有真理的仁义和圣洁。</a:t>
            </a:r>
          </a:p>
        </p:txBody>
      </p:sp>
    </p:spTree>
    <p:extLst>
      <p:ext uri="{BB962C8B-B14F-4D97-AF65-F5344CB8AC3E}">
        <p14:creationId xmlns:p14="http://schemas.microsoft.com/office/powerpoint/2010/main" val="32010415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4:25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所以，你们要弃绝谎言，各人与邻舍说实话，因为我们是互相为肢体。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4:26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生气却不要犯罪；不可含怒到日落，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4:27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也不可给魔鬼留地步。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4:28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从前偷窃的，不要再偷；总要劳力，亲手做正经事，就可有余分给那缺少的人。</a:t>
            </a:r>
          </a:p>
        </p:txBody>
      </p:sp>
    </p:spTree>
    <p:extLst>
      <p:ext uri="{BB962C8B-B14F-4D97-AF65-F5344CB8AC3E}">
        <p14:creationId xmlns:p14="http://schemas.microsoft.com/office/powerpoint/2010/main" val="6945988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4:29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污秽的言语一句不可出口，只要随事说造就人的好话，叫听见的人得益处。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4:30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不要叫上帝的圣灵担忧；你们原是受了他的印记，等候得赎的日子来到。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4:31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一切苦毒、恼恨、忿怒、嚷闹、毁谤，并一切的恶毒，都当从你们中间除掉；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4:32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并要以恩慈相待，存怜悯的心，彼此饶恕，正如上帝在基督里饶恕了你们一样。</a:t>
            </a:r>
          </a:p>
        </p:txBody>
      </p:sp>
    </p:spTree>
    <p:extLst>
      <p:ext uri="{BB962C8B-B14F-4D97-AF65-F5344CB8AC3E}">
        <p14:creationId xmlns:p14="http://schemas.microsoft.com/office/powerpoint/2010/main" val="34203065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1016738"/>
            <a:ext cx="9144000" cy="4984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prstClr val="white"/>
              </a:buClr>
              <a:buSzPts val="2400"/>
            </a:pPr>
            <a:r>
              <a:rPr lang="zh-CN" altLang="en-US" sz="4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证  道</a:t>
            </a:r>
            <a:endParaRPr lang="en-US" altLang="zh-CN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endParaRPr lang="en-US" altLang="zh-CN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r>
              <a:rPr lang="zh-CN" altLang="en-US" sz="5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新人新形象</a:t>
            </a:r>
            <a:endParaRPr lang="en-US" altLang="zh-TW" sz="5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68904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前言：教会的组成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D4FA489F-A6DB-426B-AEEE-212A2048360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73918503"/>
              </p:ext>
            </p:extLst>
          </p:nvPr>
        </p:nvGraphicFramePr>
        <p:xfrm>
          <a:off x="1533832" y="1494503"/>
          <a:ext cx="6331974" cy="44048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833152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一、新人新关系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-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对主。</a:t>
            </a:r>
          </a:p>
        </p:txBody>
      </p:sp>
    </p:spTree>
    <p:extLst>
      <p:ext uri="{BB962C8B-B14F-4D97-AF65-F5344CB8AC3E}">
        <p14:creationId xmlns:p14="http://schemas.microsoft.com/office/powerpoint/2010/main" val="42160296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4:17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所以我说，且在主里确实地说，你们行事不要再像外邦人存虚妄的心行事。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4:18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他们心地昏昧，与上帝所赐的生命隔绝了，都因自己无知，心里刚硬；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4:19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良心既然丧尽，就放纵私欲，贪行种种的污秽。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4:20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你们学了基督，却不是这样。</a:t>
            </a:r>
          </a:p>
        </p:txBody>
      </p:sp>
    </p:spTree>
    <p:extLst>
      <p:ext uri="{BB962C8B-B14F-4D97-AF65-F5344CB8AC3E}">
        <p14:creationId xmlns:p14="http://schemas.microsoft.com/office/powerpoint/2010/main" val="25904539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创世记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3:8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天起了凉风，耶和华上帝在园中行走。那人和他妻子听见上帝的声音，就藏在园里的树木中，躲避耶和华上帝的面。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3:9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耶和华上帝呼唤那人，对他说：「你在哪里？」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3:10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他说：「我在园中听见你的声音，我就害怕；因为我赤身露体，我便藏了。」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3:11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耶和华说：「谁告诉你赤身露体呢？莫非你吃了我吩咐你不可吃的那树上的果子吗？」</a:t>
            </a:r>
          </a:p>
        </p:txBody>
      </p:sp>
    </p:spTree>
    <p:extLst>
      <p:ext uri="{BB962C8B-B14F-4D97-AF65-F5344CB8AC3E}">
        <p14:creationId xmlns:p14="http://schemas.microsoft.com/office/powerpoint/2010/main" val="12484901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关系的恢复：</a:t>
            </a: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、有交流。</a:t>
            </a: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、有双向的交流。</a:t>
            </a: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、有双向沟通的交流。</a:t>
            </a:r>
          </a:p>
        </p:txBody>
      </p:sp>
    </p:spTree>
    <p:extLst>
      <p:ext uri="{BB962C8B-B14F-4D97-AF65-F5344CB8AC3E}">
        <p14:creationId xmlns:p14="http://schemas.microsoft.com/office/powerpoint/2010/main" val="1868732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4:21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如果你们听过他的道，领了他的教，学了他的真理，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4:22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就要脱去你们从前行为上的旧人，这旧人是因私欲的迷惑渐渐变坏的；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5:25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你们作丈夫的，要爱你们的妻子，正如基督爱教会，为教会舍己。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5:26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要用水藉着道把教会洗净，成为圣洁，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5:27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可以献给自己，作个荣耀的教会，毫无玷污、皱纹等类的病，乃是圣洁没有瑕疵的。</a:t>
            </a:r>
          </a:p>
        </p:txBody>
      </p:sp>
    </p:spTree>
    <p:extLst>
      <p:ext uri="{BB962C8B-B14F-4D97-AF65-F5344CB8AC3E}">
        <p14:creationId xmlns:p14="http://schemas.microsoft.com/office/powerpoint/2010/main" val="2078607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一、新人新关系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-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对主。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二、新人新心志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-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对己。</a:t>
            </a:r>
          </a:p>
        </p:txBody>
      </p:sp>
    </p:spTree>
    <p:extLst>
      <p:ext uri="{BB962C8B-B14F-4D97-AF65-F5344CB8AC3E}">
        <p14:creationId xmlns:p14="http://schemas.microsoft.com/office/powerpoint/2010/main" val="8543592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169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4:21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如果你们听过他的道，领了他的教，学了他的真理，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4:22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就要脱去你们从前行为上的旧人，这旧人是因私欲的迷惑渐渐变坏的；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4:23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又要将你们的心志改换一新，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4:24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并且穿上新人；这新人是照着上帝的形像造的，有真理的仁义和圣洁。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4:24 and to put on the new self, created after the likeness of God in true righteousness and holiness.</a:t>
            </a: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68360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罗马书</a:t>
            </a: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6:12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所以，不要容罪在你们必死的身上作王，使你们顺从身子的私欲。</a:t>
            </a: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6:13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也不要将你们的肢体献给罪作不义的器具；倒要像从死里复活的人，将自己献给上帝，并将肢体作义的器具献给上帝。</a:t>
            </a: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6:14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罪必不能作你们的主；因你们不在律法之下，乃在恩典之下。</a:t>
            </a:r>
          </a:p>
        </p:txBody>
      </p:sp>
    </p:spTree>
    <p:extLst>
      <p:ext uri="{BB962C8B-B14F-4D97-AF65-F5344CB8AC3E}">
        <p14:creationId xmlns:p14="http://schemas.microsoft.com/office/powerpoint/2010/main" val="8340453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加拉太书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5:16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我说，你们当顺着圣灵而行，就不放纵肉体的情欲了。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5:17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因为情欲和圣灵相争，圣灵和情欲相争，这两个是彼此相敌，使你们不能做所愿意做的。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5:24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凡属基督耶稣的人，是已经把肉体连肉体的邪情私欲同钉在十字架上了。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5:25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我们若是靠圣灵得生，就当靠圣灵行事。</a:t>
            </a:r>
          </a:p>
        </p:txBody>
      </p:sp>
    </p:spTree>
    <p:extLst>
      <p:ext uri="{BB962C8B-B14F-4D97-AF65-F5344CB8AC3E}">
        <p14:creationId xmlns:p14="http://schemas.microsoft.com/office/powerpoint/2010/main" val="4280672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一、新人新关系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-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对主。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二、新人新心志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-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对己。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三、新人新言行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-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对人。</a:t>
            </a:r>
          </a:p>
        </p:txBody>
      </p:sp>
    </p:spTree>
    <p:extLst>
      <p:ext uri="{BB962C8B-B14F-4D97-AF65-F5344CB8AC3E}">
        <p14:creationId xmlns:p14="http://schemas.microsoft.com/office/powerpoint/2010/main" val="33456295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4:25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所以，你们要弃绝谎言，各人与邻舍说实话，因为我们是互相为肢体。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4:26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生气却不要犯罪；不可含怒到日落，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4:27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也不可给魔鬼留地步。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4:28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从前偷窃的，不要再偷；总要劳力，亲手做正经事，就可有余分给那缺少的人。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4:29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污秽的言语一句不可出口，只要随事说造就人的好话，叫听见的人得益处。</a:t>
            </a:r>
          </a:p>
        </p:txBody>
      </p:sp>
    </p:spTree>
    <p:extLst>
      <p:ext uri="{BB962C8B-B14F-4D97-AF65-F5344CB8AC3E}">
        <p14:creationId xmlns:p14="http://schemas.microsoft.com/office/powerpoint/2010/main" val="3148975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、新言语。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4:25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所以，你们要弃绝谎言，各人与邻舍说实话，因为我们是互相为肢体。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4:29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污秽的言语一句不可出口，只要随事说造就人的好话，叫听见的人得益处。</a:t>
            </a:r>
          </a:p>
        </p:txBody>
      </p:sp>
    </p:spTree>
    <p:extLst>
      <p:ext uri="{BB962C8B-B14F-4D97-AF65-F5344CB8AC3E}">
        <p14:creationId xmlns:p14="http://schemas.microsoft.com/office/powerpoint/2010/main" val="4312988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、新行为。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4:26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生气却不要犯罪；不可含怒到日落，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4:27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也不可给魔鬼留地步。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4:28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从前偷窃的，不要再偷；总要劳力，亲手做正经事，就可有余分给那缺少的人。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045672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雅各书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1:19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我亲爱的弟兄们，这是你们所知道的。但你们各人要快快地听，慢慢地说，慢慢地动怒，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1:20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因为人的怒气并不成就上帝的义。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1:21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所以，你们要脱去一切的污秽和盈余的邪恶，存温柔的心领受那所栽种的道，就是能救你们灵魂的道。</a:t>
            </a:r>
          </a:p>
        </p:txBody>
      </p:sp>
    </p:spTree>
    <p:extLst>
      <p:ext uri="{BB962C8B-B14F-4D97-AF65-F5344CB8AC3E}">
        <p14:creationId xmlns:p14="http://schemas.microsoft.com/office/powerpoint/2010/main" val="12022414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结语：个人生命中三层关系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BCD3A957-C98E-4C87-8308-3E7C4B5DA93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44507334"/>
              </p:ext>
            </p:extLst>
          </p:nvPr>
        </p:nvGraphicFramePr>
        <p:xfrm>
          <a:off x="1356852" y="1524000"/>
          <a:ext cx="6479458" cy="46211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526617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4:30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不要叫上帝的圣灵担忧；你们原是受了他的印记，等候得赎的日子来到。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4:31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一切苦毒、恼恨、忿怒、嚷闹、毁谤，并一切的恶毒，都当从你们中间除掉；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4:32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并要以恩慈相待，存怜悯的心，彼此饶恕，正如上帝在基督里饶恕了你们一样。</a:t>
            </a:r>
          </a:p>
        </p:txBody>
      </p:sp>
    </p:spTree>
    <p:extLst>
      <p:ext uri="{BB962C8B-B14F-4D97-AF65-F5344CB8AC3E}">
        <p14:creationId xmlns:p14="http://schemas.microsoft.com/office/powerpoint/2010/main" val="329712735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Damask</Template>
  <TotalTime>29819</TotalTime>
  <Words>1601</Words>
  <Application>Microsoft Office PowerPoint</Application>
  <PresentationFormat>On-screen Show (4:3)</PresentationFormat>
  <Paragraphs>98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PMingLiU</vt:lpstr>
      <vt:lpstr>Arial</vt:lpstr>
      <vt:lpstr>Bookman Old Style</vt:lpstr>
      <vt:lpstr>Calibri</vt:lpstr>
      <vt:lpstr>Rockwell</vt:lpstr>
      <vt:lpstr>Damask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Ellerslie Road Baptist Church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证 道 明白属灵的恩赐</dc:title>
  <dc:creator>Chris Xu</dc:creator>
  <cp:lastModifiedBy>CL-Grp2</cp:lastModifiedBy>
  <cp:revision>91</cp:revision>
  <dcterms:created xsi:type="dcterms:W3CDTF">2010-03-20T17:46:04Z</dcterms:created>
  <dcterms:modified xsi:type="dcterms:W3CDTF">2022-01-22T16:55:15Z</dcterms:modified>
</cp:coreProperties>
</file>