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4"/>
  </p:sldMasterIdLst>
  <p:sldIdLst>
    <p:sldId id="256" r:id="rId5"/>
    <p:sldId id="426" r:id="rId6"/>
    <p:sldId id="513" r:id="rId7"/>
    <p:sldId id="507" r:id="rId8"/>
    <p:sldId id="506" r:id="rId9"/>
    <p:sldId id="491" r:id="rId10"/>
    <p:sldId id="493" r:id="rId11"/>
    <p:sldId id="490" r:id="rId12"/>
    <p:sldId id="463" r:id="rId13"/>
    <p:sldId id="494" r:id="rId14"/>
    <p:sldId id="475" r:id="rId15"/>
    <p:sldId id="500" r:id="rId16"/>
    <p:sldId id="499" r:id="rId17"/>
    <p:sldId id="495" r:id="rId18"/>
    <p:sldId id="489" r:id="rId19"/>
    <p:sldId id="514" r:id="rId20"/>
    <p:sldId id="510" r:id="rId21"/>
    <p:sldId id="504" r:id="rId22"/>
    <p:sldId id="503" r:id="rId23"/>
    <p:sldId id="509" r:id="rId24"/>
    <p:sldId id="498" r:id="rId25"/>
    <p:sldId id="404" r:id="rId26"/>
    <p:sldId id="505" r:id="rId27"/>
    <p:sldId id="511" r:id="rId28"/>
    <p:sldId id="51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asong Huang" initials="JH" lastIdx="1" clrIdx="0">
    <p:extLst>
      <p:ext uri="{19B8F6BF-5375-455C-9EA6-DF929625EA0E}">
        <p15:presenceInfo xmlns:p15="http://schemas.microsoft.com/office/powerpoint/2012/main" userId="Jiasong Hu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832F6B-EDDA-4BCC-81CD-A9E210AF1E82}" v="24" dt="2022-01-10T19:23:00.7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1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15832F6B-EDDA-4BCC-81CD-A9E210AF1E82}"/>
    <pc:docChg chg="undo custSel addSld delSld modSld sldOrd">
      <pc:chgData name="Jiasong Huang" userId="15496fe7-5392-414e-8083-e82aa8fdc3bc" providerId="ADAL" clId="{15832F6B-EDDA-4BCC-81CD-A9E210AF1E82}" dt="2022-01-10T20:14:20.850" v="4449"/>
      <pc:docMkLst>
        <pc:docMk/>
      </pc:docMkLst>
      <pc:sldChg chg="modSp mod">
        <pc:chgData name="Jiasong Huang" userId="15496fe7-5392-414e-8083-e82aa8fdc3bc" providerId="ADAL" clId="{15832F6B-EDDA-4BCC-81CD-A9E210AF1E82}" dt="2021-12-07T18:56:43.609" v="79" actId="20577"/>
        <pc:sldMkLst>
          <pc:docMk/>
          <pc:sldMk cId="2353599421" sldId="256"/>
        </pc:sldMkLst>
        <pc:spChg chg="mod">
          <ac:chgData name="Jiasong Huang" userId="15496fe7-5392-414e-8083-e82aa8fdc3bc" providerId="ADAL" clId="{15832F6B-EDDA-4BCC-81CD-A9E210AF1E82}" dt="2021-12-07T18:56:43.609" v="79" actId="20577"/>
          <ac:spMkLst>
            <pc:docMk/>
            <pc:sldMk cId="2353599421" sldId="256"/>
            <ac:spMk id="2" creationId="{94210468-0053-4823-91B0-430AEB94FAEC}"/>
          </ac:spMkLst>
        </pc:spChg>
      </pc:sldChg>
      <pc:sldChg chg="modSp del mod">
        <pc:chgData name="Jiasong Huang" userId="15496fe7-5392-414e-8083-e82aa8fdc3bc" providerId="ADAL" clId="{15832F6B-EDDA-4BCC-81CD-A9E210AF1E82}" dt="2022-01-10T19:31:28.626" v="4290" actId="2696"/>
        <pc:sldMkLst>
          <pc:docMk/>
          <pc:sldMk cId="2771754143" sldId="257"/>
        </pc:sldMkLst>
        <pc:spChg chg="mod">
          <ac:chgData name="Jiasong Huang" userId="15496fe7-5392-414e-8083-e82aa8fdc3bc" providerId="ADAL" clId="{15832F6B-EDDA-4BCC-81CD-A9E210AF1E82}" dt="2021-12-07T23:36:11.441" v="1624" actId="20577"/>
          <ac:spMkLst>
            <pc:docMk/>
            <pc:sldMk cId="2771754143" sldId="257"/>
            <ac:spMk id="2" creationId="{52F4888C-39FC-48A6-BE02-66D719548989}"/>
          </ac:spMkLst>
        </pc:spChg>
        <pc:spChg chg="mod">
          <ac:chgData name="Jiasong Huang" userId="15496fe7-5392-414e-8083-e82aa8fdc3bc" providerId="ADAL" clId="{15832F6B-EDDA-4BCC-81CD-A9E210AF1E82}" dt="2021-12-07T19:10:39.455" v="128" actId="14100"/>
          <ac:spMkLst>
            <pc:docMk/>
            <pc:sldMk cId="2771754143" sldId="257"/>
            <ac:spMk id="3" creationId="{442B1AF5-CB0B-4AD9-A916-6C238E2F6BFE}"/>
          </ac:spMkLst>
        </pc:spChg>
      </pc:sldChg>
      <pc:sldChg chg="modSp del mod">
        <pc:chgData name="Jiasong Huang" userId="15496fe7-5392-414e-8083-e82aa8fdc3bc" providerId="ADAL" clId="{15832F6B-EDDA-4BCC-81CD-A9E210AF1E82}" dt="2022-01-10T19:31:29.672" v="4291" actId="2696"/>
        <pc:sldMkLst>
          <pc:docMk/>
          <pc:sldMk cId="3432030142" sldId="367"/>
        </pc:sldMkLst>
        <pc:spChg chg="mod">
          <ac:chgData name="Jiasong Huang" userId="15496fe7-5392-414e-8083-e82aa8fdc3bc" providerId="ADAL" clId="{15832F6B-EDDA-4BCC-81CD-A9E210AF1E82}" dt="2021-12-07T19:08:05.831" v="111"/>
          <ac:spMkLst>
            <pc:docMk/>
            <pc:sldMk cId="3432030142" sldId="367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15832F6B-EDDA-4BCC-81CD-A9E210AF1E82}" dt="2021-12-07T19:17:42.151" v="209" actId="2696"/>
        <pc:sldMkLst>
          <pc:docMk/>
          <pc:sldMk cId="177725043" sldId="376"/>
        </pc:sldMkLst>
      </pc:sldChg>
      <pc:sldChg chg="modSp mod">
        <pc:chgData name="Jiasong Huang" userId="15496fe7-5392-414e-8083-e82aa8fdc3bc" providerId="ADAL" clId="{15832F6B-EDDA-4BCC-81CD-A9E210AF1E82}" dt="2021-12-28T21:26:04.901" v="4075" actId="20577"/>
        <pc:sldMkLst>
          <pc:docMk/>
          <pc:sldMk cId="2481664606" sldId="404"/>
        </pc:sldMkLst>
        <pc:spChg chg="mod">
          <ac:chgData name="Jiasong Huang" userId="15496fe7-5392-414e-8083-e82aa8fdc3bc" providerId="ADAL" clId="{15832F6B-EDDA-4BCC-81CD-A9E210AF1E82}" dt="2021-12-28T21:26:04.901" v="4075" actId="20577"/>
          <ac:spMkLst>
            <pc:docMk/>
            <pc:sldMk cId="2481664606" sldId="404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15832F6B-EDDA-4BCC-81CD-A9E210AF1E82}" dt="2022-01-10T19:32:27.916" v="4343" actId="20577"/>
        <pc:sldMkLst>
          <pc:docMk/>
          <pc:sldMk cId="1122972377" sldId="426"/>
        </pc:sldMkLst>
        <pc:spChg chg="mod">
          <ac:chgData name="Jiasong Huang" userId="15496fe7-5392-414e-8083-e82aa8fdc3bc" providerId="ADAL" clId="{15832F6B-EDDA-4BCC-81CD-A9E210AF1E82}" dt="2022-01-10T19:32:27.916" v="4343" actId="20577"/>
          <ac:spMkLst>
            <pc:docMk/>
            <pc:sldMk cId="1122972377" sldId="426"/>
            <ac:spMk id="3" creationId="{442B1AF5-CB0B-4AD9-A916-6C238E2F6BFE}"/>
          </ac:spMkLst>
        </pc:spChg>
      </pc:sldChg>
      <pc:sldChg chg="modSp del mod">
        <pc:chgData name="Jiasong Huang" userId="15496fe7-5392-414e-8083-e82aa8fdc3bc" providerId="ADAL" clId="{15832F6B-EDDA-4BCC-81CD-A9E210AF1E82}" dt="2022-01-10T19:31:30.334" v="4292" actId="2696"/>
        <pc:sldMkLst>
          <pc:docMk/>
          <pc:sldMk cId="3639390532" sldId="434"/>
        </pc:sldMkLst>
        <pc:spChg chg="mod">
          <ac:chgData name="Jiasong Huang" userId="15496fe7-5392-414e-8083-e82aa8fdc3bc" providerId="ADAL" clId="{15832F6B-EDDA-4BCC-81CD-A9E210AF1E82}" dt="2021-12-07T19:08:38.744" v="116"/>
          <ac:spMkLst>
            <pc:docMk/>
            <pc:sldMk cId="3639390532" sldId="434"/>
            <ac:spMk id="3" creationId="{442B1AF5-CB0B-4AD9-A916-6C238E2F6BFE}"/>
          </ac:spMkLst>
        </pc:spChg>
      </pc:sldChg>
      <pc:sldChg chg="modSp del mod">
        <pc:chgData name="Jiasong Huang" userId="15496fe7-5392-414e-8083-e82aa8fdc3bc" providerId="ADAL" clId="{15832F6B-EDDA-4BCC-81CD-A9E210AF1E82}" dt="2022-01-10T19:31:31.029" v="4293" actId="2696"/>
        <pc:sldMkLst>
          <pc:docMk/>
          <pc:sldMk cId="3516957720" sldId="435"/>
        </pc:sldMkLst>
        <pc:spChg chg="mod">
          <ac:chgData name="Jiasong Huang" userId="15496fe7-5392-414e-8083-e82aa8fdc3bc" providerId="ADAL" clId="{15832F6B-EDDA-4BCC-81CD-A9E210AF1E82}" dt="2021-12-07T19:09:26.644" v="121"/>
          <ac:spMkLst>
            <pc:docMk/>
            <pc:sldMk cId="3516957720" sldId="435"/>
            <ac:spMk id="3" creationId="{442B1AF5-CB0B-4AD9-A916-6C238E2F6BFE}"/>
          </ac:spMkLst>
        </pc:spChg>
      </pc:sldChg>
      <pc:sldChg chg="modSp del mod">
        <pc:chgData name="Jiasong Huang" userId="15496fe7-5392-414e-8083-e82aa8fdc3bc" providerId="ADAL" clId="{15832F6B-EDDA-4BCC-81CD-A9E210AF1E82}" dt="2022-01-10T19:31:31.797" v="4294" actId="2696"/>
        <pc:sldMkLst>
          <pc:docMk/>
          <pc:sldMk cId="9834614" sldId="436"/>
        </pc:sldMkLst>
        <pc:spChg chg="mod">
          <ac:chgData name="Jiasong Huang" userId="15496fe7-5392-414e-8083-e82aa8fdc3bc" providerId="ADAL" clId="{15832F6B-EDDA-4BCC-81CD-A9E210AF1E82}" dt="2021-12-07T19:09:52.774" v="123"/>
          <ac:spMkLst>
            <pc:docMk/>
            <pc:sldMk cId="9834614" sldId="436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15832F6B-EDDA-4BCC-81CD-A9E210AF1E82}" dt="2021-12-07T20:31:26.824" v="1386" actId="2696"/>
        <pc:sldMkLst>
          <pc:docMk/>
          <pc:sldMk cId="456388834" sldId="439"/>
        </pc:sldMkLst>
      </pc:sldChg>
      <pc:sldChg chg="del">
        <pc:chgData name="Jiasong Huang" userId="15496fe7-5392-414e-8083-e82aa8fdc3bc" providerId="ADAL" clId="{15832F6B-EDDA-4BCC-81CD-A9E210AF1E82}" dt="2021-12-07T19:17:42.913" v="210" actId="2696"/>
        <pc:sldMkLst>
          <pc:docMk/>
          <pc:sldMk cId="3276500362" sldId="453"/>
        </pc:sldMkLst>
      </pc:sldChg>
      <pc:sldChg chg="del">
        <pc:chgData name="Jiasong Huang" userId="15496fe7-5392-414e-8083-e82aa8fdc3bc" providerId="ADAL" clId="{15832F6B-EDDA-4BCC-81CD-A9E210AF1E82}" dt="2021-12-07T19:09:57.736" v="124" actId="2696"/>
        <pc:sldMkLst>
          <pc:docMk/>
          <pc:sldMk cId="3736434363" sldId="457"/>
        </pc:sldMkLst>
      </pc:sldChg>
      <pc:sldChg chg="del">
        <pc:chgData name="Jiasong Huang" userId="15496fe7-5392-414e-8083-e82aa8fdc3bc" providerId="ADAL" clId="{15832F6B-EDDA-4BCC-81CD-A9E210AF1E82}" dt="2021-12-07T19:09:59.295" v="125" actId="2696"/>
        <pc:sldMkLst>
          <pc:docMk/>
          <pc:sldMk cId="704629531" sldId="458"/>
        </pc:sldMkLst>
      </pc:sldChg>
      <pc:sldChg chg="del">
        <pc:chgData name="Jiasong Huang" userId="15496fe7-5392-414e-8083-e82aa8fdc3bc" providerId="ADAL" clId="{15832F6B-EDDA-4BCC-81CD-A9E210AF1E82}" dt="2021-12-07T20:31:28.588" v="1387" actId="2696"/>
        <pc:sldMkLst>
          <pc:docMk/>
          <pc:sldMk cId="1045229990" sldId="459"/>
        </pc:sldMkLst>
      </pc:sldChg>
      <pc:sldChg chg="modSp mod">
        <pc:chgData name="Jiasong Huang" userId="15496fe7-5392-414e-8083-e82aa8fdc3bc" providerId="ADAL" clId="{15832F6B-EDDA-4BCC-81CD-A9E210AF1E82}" dt="2022-01-10T19:47:11.379" v="4358" actId="20577"/>
        <pc:sldMkLst>
          <pc:docMk/>
          <pc:sldMk cId="3699498585" sldId="463"/>
        </pc:sldMkLst>
        <pc:spChg chg="mod">
          <ac:chgData name="Jiasong Huang" userId="15496fe7-5392-414e-8083-e82aa8fdc3bc" providerId="ADAL" clId="{15832F6B-EDDA-4BCC-81CD-A9E210AF1E82}" dt="2022-01-10T19:47:11.379" v="4358" actId="20577"/>
          <ac:spMkLst>
            <pc:docMk/>
            <pc:sldMk cId="3699498585" sldId="463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15832F6B-EDDA-4BCC-81CD-A9E210AF1E82}" dt="2021-12-07T19:17:38.983" v="206" actId="2696"/>
        <pc:sldMkLst>
          <pc:docMk/>
          <pc:sldMk cId="3519974305" sldId="471"/>
        </pc:sldMkLst>
      </pc:sldChg>
      <pc:sldChg chg="del">
        <pc:chgData name="Jiasong Huang" userId="15496fe7-5392-414e-8083-e82aa8fdc3bc" providerId="ADAL" clId="{15832F6B-EDDA-4BCC-81CD-A9E210AF1E82}" dt="2021-12-07T19:17:40.550" v="207" actId="2696"/>
        <pc:sldMkLst>
          <pc:docMk/>
          <pc:sldMk cId="3701034173" sldId="472"/>
        </pc:sldMkLst>
      </pc:sldChg>
      <pc:sldChg chg="modSp del mod">
        <pc:chgData name="Jiasong Huang" userId="15496fe7-5392-414e-8083-e82aa8fdc3bc" providerId="ADAL" clId="{15832F6B-EDDA-4BCC-81CD-A9E210AF1E82}" dt="2021-12-28T21:25:00.496" v="4052" actId="2696"/>
        <pc:sldMkLst>
          <pc:docMk/>
          <pc:sldMk cId="2889273879" sldId="473"/>
        </pc:sldMkLst>
        <pc:spChg chg="mod">
          <ac:chgData name="Jiasong Huang" userId="15496fe7-5392-414e-8083-e82aa8fdc3bc" providerId="ADAL" clId="{15832F6B-EDDA-4BCC-81CD-A9E210AF1E82}" dt="2021-12-28T18:46:32.338" v="3715" actId="255"/>
          <ac:spMkLst>
            <pc:docMk/>
            <pc:sldMk cId="2889273879" sldId="473"/>
            <ac:spMk id="3" creationId="{442B1AF5-CB0B-4AD9-A916-6C238E2F6BFE}"/>
          </ac:spMkLst>
        </pc:spChg>
      </pc:sldChg>
      <pc:sldChg chg="modSp mod ord">
        <pc:chgData name="Jiasong Huang" userId="15496fe7-5392-414e-8083-e82aa8fdc3bc" providerId="ADAL" clId="{15832F6B-EDDA-4BCC-81CD-A9E210AF1E82}" dt="2022-01-10T20:14:20.850" v="4449"/>
        <pc:sldMkLst>
          <pc:docMk/>
          <pc:sldMk cId="2383223470" sldId="475"/>
        </pc:sldMkLst>
        <pc:spChg chg="mod">
          <ac:chgData name="Jiasong Huang" userId="15496fe7-5392-414e-8083-e82aa8fdc3bc" providerId="ADAL" clId="{15832F6B-EDDA-4BCC-81CD-A9E210AF1E82}" dt="2022-01-10T19:01:03.262" v="4132"/>
          <ac:spMkLst>
            <pc:docMk/>
            <pc:sldMk cId="2383223470" sldId="475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15832F6B-EDDA-4BCC-81CD-A9E210AF1E82}" dt="2021-12-07T19:50:23.391" v="1020" actId="2696"/>
        <pc:sldMkLst>
          <pc:docMk/>
          <pc:sldMk cId="492446962" sldId="476"/>
        </pc:sldMkLst>
      </pc:sldChg>
      <pc:sldChg chg="del">
        <pc:chgData name="Jiasong Huang" userId="15496fe7-5392-414e-8083-e82aa8fdc3bc" providerId="ADAL" clId="{15832F6B-EDDA-4BCC-81CD-A9E210AF1E82}" dt="2021-12-07T20:31:30.683" v="1389" actId="2696"/>
        <pc:sldMkLst>
          <pc:docMk/>
          <pc:sldMk cId="1381756057" sldId="477"/>
        </pc:sldMkLst>
      </pc:sldChg>
      <pc:sldChg chg="modSp del mod">
        <pc:chgData name="Jiasong Huang" userId="15496fe7-5392-414e-8083-e82aa8fdc3bc" providerId="ADAL" clId="{15832F6B-EDDA-4BCC-81CD-A9E210AF1E82}" dt="2021-12-28T03:22:44.374" v="2882" actId="2696"/>
        <pc:sldMkLst>
          <pc:docMk/>
          <pc:sldMk cId="3949779955" sldId="480"/>
        </pc:sldMkLst>
        <pc:spChg chg="mod">
          <ac:chgData name="Jiasong Huang" userId="15496fe7-5392-414e-8083-e82aa8fdc3bc" providerId="ADAL" clId="{15832F6B-EDDA-4BCC-81CD-A9E210AF1E82}" dt="2021-12-07T23:34:17.425" v="1609" actId="20577"/>
          <ac:spMkLst>
            <pc:docMk/>
            <pc:sldMk cId="3949779955" sldId="480"/>
            <ac:spMk id="3" creationId="{442B1AF5-CB0B-4AD9-A916-6C238E2F6BFE}"/>
          </ac:spMkLst>
        </pc:spChg>
      </pc:sldChg>
      <pc:sldChg chg="modSp del mod">
        <pc:chgData name="Jiasong Huang" userId="15496fe7-5392-414e-8083-e82aa8fdc3bc" providerId="ADAL" clId="{15832F6B-EDDA-4BCC-81CD-A9E210AF1E82}" dt="2021-12-28T19:42:45.634" v="3785" actId="2696"/>
        <pc:sldMkLst>
          <pc:docMk/>
          <pc:sldMk cId="264412701" sldId="482"/>
        </pc:sldMkLst>
        <pc:spChg chg="mod">
          <ac:chgData name="Jiasong Huang" userId="15496fe7-5392-414e-8083-e82aa8fdc3bc" providerId="ADAL" clId="{15832F6B-EDDA-4BCC-81CD-A9E210AF1E82}" dt="2021-12-28T19:41:39.699" v="3784" actId="115"/>
          <ac:spMkLst>
            <pc:docMk/>
            <pc:sldMk cId="264412701" sldId="482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15832F6B-EDDA-4BCC-81CD-A9E210AF1E82}" dt="2021-12-07T19:17:41.252" v="208" actId="2696"/>
        <pc:sldMkLst>
          <pc:docMk/>
          <pc:sldMk cId="1079531341" sldId="483"/>
        </pc:sldMkLst>
      </pc:sldChg>
      <pc:sldChg chg="del">
        <pc:chgData name="Jiasong Huang" userId="15496fe7-5392-414e-8083-e82aa8fdc3bc" providerId="ADAL" clId="{15832F6B-EDDA-4BCC-81CD-A9E210AF1E82}" dt="2021-12-07T19:17:45.542" v="211" actId="2696"/>
        <pc:sldMkLst>
          <pc:docMk/>
          <pc:sldMk cId="23421544" sldId="484"/>
        </pc:sldMkLst>
      </pc:sldChg>
      <pc:sldChg chg="del">
        <pc:chgData name="Jiasong Huang" userId="15496fe7-5392-414e-8083-e82aa8fdc3bc" providerId="ADAL" clId="{15832F6B-EDDA-4BCC-81CD-A9E210AF1E82}" dt="2021-12-07T20:31:29.956" v="1388" actId="2696"/>
        <pc:sldMkLst>
          <pc:docMk/>
          <pc:sldMk cId="2096754760" sldId="485"/>
        </pc:sldMkLst>
      </pc:sldChg>
      <pc:sldChg chg="del">
        <pc:chgData name="Jiasong Huang" userId="15496fe7-5392-414e-8083-e82aa8fdc3bc" providerId="ADAL" clId="{15832F6B-EDDA-4BCC-81CD-A9E210AF1E82}" dt="2021-12-07T20:31:31.455" v="1390" actId="2696"/>
        <pc:sldMkLst>
          <pc:docMk/>
          <pc:sldMk cId="4045965160" sldId="486"/>
        </pc:sldMkLst>
      </pc:sldChg>
      <pc:sldChg chg="del">
        <pc:chgData name="Jiasong Huang" userId="15496fe7-5392-414e-8083-e82aa8fdc3bc" providerId="ADAL" clId="{15832F6B-EDDA-4BCC-81CD-A9E210AF1E82}" dt="2021-12-07T19:50:24.711" v="1021" actId="2696"/>
        <pc:sldMkLst>
          <pc:docMk/>
          <pc:sldMk cId="2147356754" sldId="487"/>
        </pc:sldMkLst>
      </pc:sldChg>
      <pc:sldChg chg="del">
        <pc:chgData name="Jiasong Huang" userId="15496fe7-5392-414e-8083-e82aa8fdc3bc" providerId="ADAL" clId="{15832F6B-EDDA-4BCC-81CD-A9E210AF1E82}" dt="2021-12-07T19:50:25.803" v="1022" actId="2696"/>
        <pc:sldMkLst>
          <pc:docMk/>
          <pc:sldMk cId="2526076343" sldId="488"/>
        </pc:sldMkLst>
      </pc:sldChg>
      <pc:sldChg chg="modSp mod ord">
        <pc:chgData name="Jiasong Huang" userId="15496fe7-5392-414e-8083-e82aa8fdc3bc" providerId="ADAL" clId="{15832F6B-EDDA-4BCC-81CD-A9E210AF1E82}" dt="2022-01-10T19:49:02.350" v="4403" actId="20577"/>
        <pc:sldMkLst>
          <pc:docMk/>
          <pc:sldMk cId="1060945268" sldId="489"/>
        </pc:sldMkLst>
        <pc:spChg chg="mod">
          <ac:chgData name="Jiasong Huang" userId="15496fe7-5392-414e-8083-e82aa8fdc3bc" providerId="ADAL" clId="{15832F6B-EDDA-4BCC-81CD-A9E210AF1E82}" dt="2022-01-10T19:49:02.350" v="4403" actId="20577"/>
          <ac:spMkLst>
            <pc:docMk/>
            <pc:sldMk cId="1060945268" sldId="489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2-01-10T20:13:18.160" v="4447" actId="20577"/>
        <pc:sldMkLst>
          <pc:docMk/>
          <pc:sldMk cId="3065991507" sldId="490"/>
        </pc:sldMkLst>
        <pc:spChg chg="mod">
          <ac:chgData name="Jiasong Huang" userId="15496fe7-5392-414e-8083-e82aa8fdc3bc" providerId="ADAL" clId="{15832F6B-EDDA-4BCC-81CD-A9E210AF1E82}" dt="2022-01-10T20:13:18.160" v="4447" actId="20577"/>
          <ac:spMkLst>
            <pc:docMk/>
            <pc:sldMk cId="3065991507" sldId="490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2-01-10T18:58:01.752" v="4128" actId="20577"/>
        <pc:sldMkLst>
          <pc:docMk/>
          <pc:sldMk cId="2385519051" sldId="491"/>
        </pc:sldMkLst>
        <pc:spChg chg="mod">
          <ac:chgData name="Jiasong Huang" userId="15496fe7-5392-414e-8083-e82aa8fdc3bc" providerId="ADAL" clId="{15832F6B-EDDA-4BCC-81CD-A9E210AF1E82}" dt="2022-01-10T18:58:01.752" v="4128" actId="20577"/>
          <ac:spMkLst>
            <pc:docMk/>
            <pc:sldMk cId="2385519051" sldId="491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15832F6B-EDDA-4BCC-81CD-A9E210AF1E82}" dt="2021-12-28T18:41:54.618" v="3643" actId="2696"/>
        <pc:sldMkLst>
          <pc:docMk/>
          <pc:sldMk cId="1110396065" sldId="492"/>
        </pc:sldMkLst>
        <pc:spChg chg="mod">
          <ac:chgData name="Jiasong Huang" userId="15496fe7-5392-414e-8083-e82aa8fdc3bc" providerId="ADAL" clId="{15832F6B-EDDA-4BCC-81CD-A9E210AF1E82}" dt="2021-12-07T19:31:19.305" v="634"/>
          <ac:spMkLst>
            <pc:docMk/>
            <pc:sldMk cId="1110396065" sldId="492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2-01-10T18:57:47.873" v="4125" actId="115"/>
        <pc:sldMkLst>
          <pc:docMk/>
          <pc:sldMk cId="1558599077" sldId="493"/>
        </pc:sldMkLst>
        <pc:spChg chg="mod">
          <ac:chgData name="Jiasong Huang" userId="15496fe7-5392-414e-8083-e82aa8fdc3bc" providerId="ADAL" clId="{15832F6B-EDDA-4BCC-81CD-A9E210AF1E82}" dt="2022-01-10T18:57:47.873" v="4125" actId="115"/>
          <ac:spMkLst>
            <pc:docMk/>
            <pc:sldMk cId="1558599077" sldId="493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2-01-10T19:01:24.476" v="4133" actId="115"/>
        <pc:sldMkLst>
          <pc:docMk/>
          <pc:sldMk cId="1491352606" sldId="494"/>
        </pc:sldMkLst>
        <pc:spChg chg="mod">
          <ac:chgData name="Jiasong Huang" userId="15496fe7-5392-414e-8083-e82aa8fdc3bc" providerId="ADAL" clId="{15832F6B-EDDA-4BCC-81CD-A9E210AF1E82}" dt="2022-01-10T19:01:24.476" v="4133" actId="115"/>
          <ac:spMkLst>
            <pc:docMk/>
            <pc:sldMk cId="1491352606" sldId="494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2-01-10T19:47:26.681" v="4361" actId="20577"/>
        <pc:sldMkLst>
          <pc:docMk/>
          <pc:sldMk cId="361944291" sldId="495"/>
        </pc:sldMkLst>
        <pc:spChg chg="mod">
          <ac:chgData name="Jiasong Huang" userId="15496fe7-5392-414e-8083-e82aa8fdc3bc" providerId="ADAL" clId="{15832F6B-EDDA-4BCC-81CD-A9E210AF1E82}" dt="2022-01-10T19:47:26.681" v="4361" actId="20577"/>
          <ac:spMkLst>
            <pc:docMk/>
            <pc:sldMk cId="361944291" sldId="495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15832F6B-EDDA-4BCC-81CD-A9E210AF1E82}" dt="2021-12-07T23:26:53.582" v="1506" actId="2696"/>
        <pc:sldMkLst>
          <pc:docMk/>
          <pc:sldMk cId="626016183" sldId="495"/>
        </pc:sldMkLst>
        <pc:spChg chg="mod">
          <ac:chgData name="Jiasong Huang" userId="15496fe7-5392-414e-8083-e82aa8fdc3bc" providerId="ADAL" clId="{15832F6B-EDDA-4BCC-81CD-A9E210AF1E82}" dt="2021-12-07T23:26:00.681" v="1502" actId="20577"/>
          <ac:spMkLst>
            <pc:docMk/>
            <pc:sldMk cId="626016183" sldId="495"/>
            <ac:spMk id="3" creationId="{442B1AF5-CB0B-4AD9-A916-6C238E2F6BFE}"/>
          </ac:spMkLst>
        </pc:spChg>
      </pc:sldChg>
      <pc:sldChg chg="modSp add del mod ord">
        <pc:chgData name="Jiasong Huang" userId="15496fe7-5392-414e-8083-e82aa8fdc3bc" providerId="ADAL" clId="{15832F6B-EDDA-4BCC-81CD-A9E210AF1E82}" dt="2021-12-28T03:22:40.396" v="2881" actId="2696"/>
        <pc:sldMkLst>
          <pc:docMk/>
          <pc:sldMk cId="996288495" sldId="496"/>
        </pc:sldMkLst>
        <pc:spChg chg="mod">
          <ac:chgData name="Jiasong Huang" userId="15496fe7-5392-414e-8083-e82aa8fdc3bc" providerId="ADAL" clId="{15832F6B-EDDA-4BCC-81CD-A9E210AF1E82}" dt="2021-12-07T23:34:01.224" v="1606" actId="20577"/>
          <ac:spMkLst>
            <pc:docMk/>
            <pc:sldMk cId="996288495" sldId="496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15832F6B-EDDA-4BCC-81CD-A9E210AF1E82}" dt="2022-01-10T19:31:33.427" v="4295" actId="2696"/>
        <pc:sldMkLst>
          <pc:docMk/>
          <pc:sldMk cId="2072698902" sldId="497"/>
        </pc:sldMkLst>
        <pc:spChg chg="mod">
          <ac:chgData name="Jiasong Huang" userId="15496fe7-5392-414e-8083-e82aa8fdc3bc" providerId="ADAL" clId="{15832F6B-EDDA-4BCC-81CD-A9E210AF1E82}" dt="2021-12-07T23:36:42.676" v="1629" actId="20577"/>
          <ac:spMkLst>
            <pc:docMk/>
            <pc:sldMk cId="2072698902" sldId="497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15832F6B-EDDA-4BCC-81CD-A9E210AF1E82}" dt="2021-12-28T21:37:04.812" v="4121" actId="20577"/>
        <pc:sldMkLst>
          <pc:docMk/>
          <pc:sldMk cId="2169292320" sldId="498"/>
        </pc:sldMkLst>
        <pc:spChg chg="mod">
          <ac:chgData name="Jiasong Huang" userId="15496fe7-5392-414e-8083-e82aa8fdc3bc" providerId="ADAL" clId="{15832F6B-EDDA-4BCC-81CD-A9E210AF1E82}" dt="2021-12-28T21:37:04.812" v="4121" actId="20577"/>
          <ac:spMkLst>
            <pc:docMk/>
            <pc:sldMk cId="2169292320" sldId="498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1-12-28T20:24:01.464" v="4036" actId="115"/>
        <pc:sldMkLst>
          <pc:docMk/>
          <pc:sldMk cId="2907736986" sldId="499"/>
        </pc:sldMkLst>
        <pc:spChg chg="mod">
          <ac:chgData name="Jiasong Huang" userId="15496fe7-5392-414e-8083-e82aa8fdc3bc" providerId="ADAL" clId="{15832F6B-EDDA-4BCC-81CD-A9E210AF1E82}" dt="2021-12-28T20:24:01.464" v="4036" actId="115"/>
          <ac:spMkLst>
            <pc:docMk/>
            <pc:sldMk cId="2907736986" sldId="499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15832F6B-EDDA-4BCC-81CD-A9E210AF1E82}" dt="2022-01-10T19:02:03.773" v="4155" actId="5793"/>
        <pc:sldMkLst>
          <pc:docMk/>
          <pc:sldMk cId="2828870072" sldId="500"/>
        </pc:sldMkLst>
        <pc:spChg chg="mod">
          <ac:chgData name="Jiasong Huang" userId="15496fe7-5392-414e-8083-e82aa8fdc3bc" providerId="ADAL" clId="{15832F6B-EDDA-4BCC-81CD-A9E210AF1E82}" dt="2022-01-10T19:02:03.773" v="4155" actId="5793"/>
          <ac:spMkLst>
            <pc:docMk/>
            <pc:sldMk cId="2828870072" sldId="500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15832F6B-EDDA-4BCC-81CD-A9E210AF1E82}" dt="2021-12-28T20:12:15.895" v="3950" actId="2696"/>
        <pc:sldMkLst>
          <pc:docMk/>
          <pc:sldMk cId="1215598446" sldId="501"/>
        </pc:sldMkLst>
        <pc:spChg chg="mod">
          <ac:chgData name="Jiasong Huang" userId="15496fe7-5392-414e-8083-e82aa8fdc3bc" providerId="ADAL" clId="{15832F6B-EDDA-4BCC-81CD-A9E210AF1E82}" dt="2021-12-28T20:11:45.374" v="3947" actId="21"/>
          <ac:spMkLst>
            <pc:docMk/>
            <pc:sldMk cId="1215598446" sldId="501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15832F6B-EDDA-4BCC-81CD-A9E210AF1E82}" dt="2021-12-28T20:00:53.765" v="3945" actId="2696"/>
        <pc:sldMkLst>
          <pc:docMk/>
          <pc:sldMk cId="2264171321" sldId="502"/>
        </pc:sldMkLst>
        <pc:spChg chg="mod">
          <ac:chgData name="Jiasong Huang" userId="15496fe7-5392-414e-8083-e82aa8fdc3bc" providerId="ADAL" clId="{15832F6B-EDDA-4BCC-81CD-A9E210AF1E82}" dt="2021-12-28T19:59:15.921" v="3942" actId="21"/>
          <ac:spMkLst>
            <pc:docMk/>
            <pc:sldMk cId="2264171321" sldId="502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15832F6B-EDDA-4BCC-81CD-A9E210AF1E82}" dt="2022-01-10T19:35:44.026" v="4347" actId="20577"/>
        <pc:sldMkLst>
          <pc:docMk/>
          <pc:sldMk cId="3285312393" sldId="503"/>
        </pc:sldMkLst>
        <pc:spChg chg="mod">
          <ac:chgData name="Jiasong Huang" userId="15496fe7-5392-414e-8083-e82aa8fdc3bc" providerId="ADAL" clId="{15832F6B-EDDA-4BCC-81CD-A9E210AF1E82}" dt="2022-01-10T19:35:44.026" v="4347" actId="20577"/>
          <ac:spMkLst>
            <pc:docMk/>
            <pc:sldMk cId="3285312393" sldId="503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15832F6B-EDDA-4BCC-81CD-A9E210AF1E82}" dt="2022-01-10T19:53:24.254" v="4429" actId="20577"/>
        <pc:sldMkLst>
          <pc:docMk/>
          <pc:sldMk cId="1170848568" sldId="504"/>
        </pc:sldMkLst>
        <pc:spChg chg="mod">
          <ac:chgData name="Jiasong Huang" userId="15496fe7-5392-414e-8083-e82aa8fdc3bc" providerId="ADAL" clId="{15832F6B-EDDA-4BCC-81CD-A9E210AF1E82}" dt="2022-01-10T19:53:24.254" v="4429" actId="20577"/>
          <ac:spMkLst>
            <pc:docMk/>
            <pc:sldMk cId="1170848568" sldId="504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2-01-10T19:25:46.187" v="4276" actId="5793"/>
        <pc:sldMkLst>
          <pc:docMk/>
          <pc:sldMk cId="2615385144" sldId="505"/>
        </pc:sldMkLst>
        <pc:spChg chg="mod">
          <ac:chgData name="Jiasong Huang" userId="15496fe7-5392-414e-8083-e82aa8fdc3bc" providerId="ADAL" clId="{15832F6B-EDDA-4BCC-81CD-A9E210AF1E82}" dt="2022-01-10T19:25:46.187" v="4276" actId="5793"/>
          <ac:spMkLst>
            <pc:docMk/>
            <pc:sldMk cId="2615385144" sldId="505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2-01-10T19:46:02.208" v="4348" actId="14"/>
        <pc:sldMkLst>
          <pc:docMk/>
          <pc:sldMk cId="2687863642" sldId="506"/>
        </pc:sldMkLst>
        <pc:spChg chg="mod">
          <ac:chgData name="Jiasong Huang" userId="15496fe7-5392-414e-8083-e82aa8fdc3bc" providerId="ADAL" clId="{15832F6B-EDDA-4BCC-81CD-A9E210AF1E82}" dt="2022-01-10T19:46:02.208" v="4348" actId="14"/>
          <ac:spMkLst>
            <pc:docMk/>
            <pc:sldMk cId="2687863642" sldId="506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1-12-28T18:39:42.031" v="3627" actId="5793"/>
        <pc:sldMkLst>
          <pc:docMk/>
          <pc:sldMk cId="3255086698" sldId="507"/>
        </pc:sldMkLst>
        <pc:spChg chg="mod">
          <ac:chgData name="Jiasong Huang" userId="15496fe7-5392-414e-8083-e82aa8fdc3bc" providerId="ADAL" clId="{15832F6B-EDDA-4BCC-81CD-A9E210AF1E82}" dt="2021-12-28T18:39:42.031" v="3627" actId="5793"/>
          <ac:spMkLst>
            <pc:docMk/>
            <pc:sldMk cId="3255086698" sldId="507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15832F6B-EDDA-4BCC-81CD-A9E210AF1E82}" dt="2021-12-28T19:58:07.701" v="3848" actId="2696"/>
        <pc:sldMkLst>
          <pc:docMk/>
          <pc:sldMk cId="2401681725" sldId="508"/>
        </pc:sldMkLst>
        <pc:spChg chg="mod">
          <ac:chgData name="Jiasong Huang" userId="15496fe7-5392-414e-8083-e82aa8fdc3bc" providerId="ADAL" clId="{15832F6B-EDDA-4BCC-81CD-A9E210AF1E82}" dt="2021-12-28T19:57:51.017" v="3843" actId="21"/>
          <ac:spMkLst>
            <pc:docMk/>
            <pc:sldMk cId="2401681725" sldId="508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15832F6B-EDDA-4BCC-81CD-A9E210AF1E82}" dt="2022-01-10T19:56:49.633" v="4445" actId="20577"/>
        <pc:sldMkLst>
          <pc:docMk/>
          <pc:sldMk cId="3499614785" sldId="509"/>
        </pc:sldMkLst>
        <pc:spChg chg="mod">
          <ac:chgData name="Jiasong Huang" userId="15496fe7-5392-414e-8083-e82aa8fdc3bc" providerId="ADAL" clId="{15832F6B-EDDA-4BCC-81CD-A9E210AF1E82}" dt="2022-01-10T19:56:49.633" v="4445" actId="20577"/>
          <ac:spMkLst>
            <pc:docMk/>
            <pc:sldMk cId="3499614785" sldId="509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2-01-10T19:16:02.545" v="4160" actId="20577"/>
        <pc:sldMkLst>
          <pc:docMk/>
          <pc:sldMk cId="738831012" sldId="510"/>
        </pc:sldMkLst>
        <pc:spChg chg="mod">
          <ac:chgData name="Jiasong Huang" userId="15496fe7-5392-414e-8083-e82aa8fdc3bc" providerId="ADAL" clId="{15832F6B-EDDA-4BCC-81CD-A9E210AF1E82}" dt="2022-01-10T19:16:02.545" v="4160" actId="20577"/>
          <ac:spMkLst>
            <pc:docMk/>
            <pc:sldMk cId="738831012" sldId="510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2-01-10T19:26:04.334" v="4279" actId="20577"/>
        <pc:sldMkLst>
          <pc:docMk/>
          <pc:sldMk cId="3551610971" sldId="511"/>
        </pc:sldMkLst>
        <pc:spChg chg="mod">
          <ac:chgData name="Jiasong Huang" userId="15496fe7-5392-414e-8083-e82aa8fdc3bc" providerId="ADAL" clId="{15832F6B-EDDA-4BCC-81CD-A9E210AF1E82}" dt="2022-01-10T19:26:04.334" v="4279" actId="20577"/>
          <ac:spMkLst>
            <pc:docMk/>
            <pc:sldMk cId="3551610971" sldId="511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15832F6B-EDDA-4BCC-81CD-A9E210AF1E82}" dt="2022-01-10T19:28:15.529" v="4289" actId="20577"/>
        <pc:sldMkLst>
          <pc:docMk/>
          <pc:sldMk cId="1613022844" sldId="512"/>
        </pc:sldMkLst>
        <pc:spChg chg="mod">
          <ac:chgData name="Jiasong Huang" userId="15496fe7-5392-414e-8083-e82aa8fdc3bc" providerId="ADAL" clId="{15832F6B-EDDA-4BCC-81CD-A9E210AF1E82}" dt="2022-01-10T19:28:15.529" v="4289" actId="20577"/>
          <ac:spMkLst>
            <pc:docMk/>
            <pc:sldMk cId="1613022844" sldId="512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15832F6B-EDDA-4BCC-81CD-A9E210AF1E82}" dt="2022-01-10T19:28:09.260" v="4286" actId="2696"/>
        <pc:sldMkLst>
          <pc:docMk/>
          <pc:sldMk cId="821124189" sldId="513"/>
        </pc:sldMkLst>
        <pc:spChg chg="mod">
          <ac:chgData name="Jiasong Huang" userId="15496fe7-5392-414e-8083-e82aa8fdc3bc" providerId="ADAL" clId="{15832F6B-EDDA-4BCC-81CD-A9E210AF1E82}" dt="2022-01-10T19:27:20.646" v="4282" actId="20577"/>
          <ac:spMkLst>
            <pc:docMk/>
            <pc:sldMk cId="821124189" sldId="513"/>
            <ac:spMk id="3" creationId="{442B1AF5-CB0B-4AD9-A916-6C238E2F6BFE}"/>
          </ac:spMkLst>
        </pc:spChg>
      </pc:sldChg>
      <pc:sldChg chg="add">
        <pc:chgData name="Jiasong Huang" userId="15496fe7-5392-414e-8083-e82aa8fdc3bc" providerId="ADAL" clId="{15832F6B-EDDA-4BCC-81CD-A9E210AF1E82}" dt="2022-01-10T19:31:52.273" v="4296" actId="2890"/>
        <pc:sldMkLst>
          <pc:docMk/>
          <pc:sldMk cId="1598071674" sldId="513"/>
        </pc:sldMkLst>
      </pc:sldChg>
      <pc:sldChg chg="modSp add mod">
        <pc:chgData name="Jiasong Huang" userId="15496fe7-5392-414e-8083-e82aa8fdc3bc" providerId="ADAL" clId="{15832F6B-EDDA-4BCC-81CD-A9E210AF1E82}" dt="2022-01-10T19:53:06.870" v="4416" actId="20577"/>
        <pc:sldMkLst>
          <pc:docMk/>
          <pc:sldMk cId="2947355170" sldId="514"/>
        </pc:sldMkLst>
        <pc:spChg chg="mod">
          <ac:chgData name="Jiasong Huang" userId="15496fe7-5392-414e-8083-e82aa8fdc3bc" providerId="ADAL" clId="{15832F6B-EDDA-4BCC-81CD-A9E210AF1E82}" dt="2022-01-10T19:53:06.870" v="4416" actId="20577"/>
          <ac:spMkLst>
            <pc:docMk/>
            <pc:sldMk cId="2947355170" sldId="514"/>
            <ac:spMk id="3" creationId="{442B1AF5-CB0B-4AD9-A916-6C238E2F6BF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6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2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640D7-12AE-4E06-8CA6-42E9ACC54462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2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0468-0053-4823-91B0-430AEB94F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536482" cy="2306637"/>
          </a:xfrm>
        </p:spPr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齐心站稳</a:t>
            </a:r>
            <a:br>
              <a:rPr lang="en-US" altLang="zh-CN" sz="80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为福音努力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FD5DA-E9A3-45ED-ADC2-06FD94DCA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359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2070814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1:27-2:8</a:t>
            </a: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7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2070814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保罗在监狱裏写的信。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保罗的心志：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71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2070814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1:12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弟兄们，我愿意你们知道，我所遭遇的事更是叫福音兴旺，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1:18…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基督究竟被传开了。为此，我就欢喜，并且还要欢喜。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086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2070814" cy="668173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腓立比教会面对的问题：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外在的问题。（逼迫；异端）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86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2070814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应当防备犬类、防备作恶的、防备妄自行割的．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并且得以在他里面、不是有自己因律法而得的义、乃是有信基督的义、就是因神而来的义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519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2070814" cy="668173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内在的问题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我劝友阿爹和循都基、要在主里同心．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599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1766014" cy="668173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经文分析：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1:26-1:30 </a:t>
            </a:r>
            <a:r>
              <a:rPr lang="zh-CN" altLang="en-US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为何要齐心站稳、为福音努力。</a:t>
            </a:r>
            <a:endParaRPr lang="en-US" altLang="zh-CN" sz="6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2:1-8 </a:t>
            </a:r>
            <a:r>
              <a:rPr lang="zh-CN" altLang="en-US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如何齐心站稳、为福音努力。</a:t>
            </a:r>
            <a:endParaRPr lang="en-US" altLang="zh-CN" sz="6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991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一。在基督里的喜乐就加增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叫你们在基督耶稣里的欢乐、因我再到你们那里去、就越发加增。</a:t>
            </a:r>
          </a:p>
        </p:txBody>
      </p:sp>
    </p:spTree>
    <p:extLst>
      <p:ext uri="{BB962C8B-B14F-4D97-AF65-F5344CB8AC3E}">
        <p14:creationId xmlns:p14="http://schemas.microsoft.com/office/powerpoint/2010/main" val="3699498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1:27 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只要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你们行事为人与基督的福音相称．叫我或来见你们、或不在你们那里、可以听见你们的景况、知道你们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同有一个心志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站立得稳、为所信的福音齐心努力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352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825392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凡事不怕敌人的惊吓．这是证明他们沉沦、你们得救、都是出于神。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因为你们蒙恩、不但得以信服基督、并要为他受苦。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223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825392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在甚麽光景下为福音努力？</a:t>
            </a:r>
            <a:endParaRPr lang="en-US" altLang="zh-CN" sz="66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同一心志。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站立得稳、不怕敌人的惊吓。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为主受苦。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870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第一个教会的例子：</a:t>
            </a:r>
            <a:endParaRPr lang="en-US" altLang="zh-CN" sz="66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2:44-47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信的人都在一处，凡物公用，并且卖了田产、家业，照各人所需用的分给各人。他们天天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同心合意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恒切地在殿里，且在家中擘饼，存着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欢喜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诚实的心用饭，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……</a:t>
            </a: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736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825392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 常活在基督里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所以在基督里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若有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甚么劝勉、爱心有甚么安慰、圣灵有甚么交通、心中有甚么慈悲怜悯、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就要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意念相同、爱心相同、有一样的心思、有一样的意念、使我的喜乐可以满足。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44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825392" cy="668173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在基督裏的恩典：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基督的劝勉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基督爱的安慰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圣灵的交通与提醒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经历基督的怜悯慈悲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945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825392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赛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40:31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但那等候耶和华的，必从新得力。他们必如鹰展翅上腾，他们奔跑却不困倦，行走却不疲乏。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355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825392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我是葡萄树，你们是枝子；常在我里面的，我也常在他里面，这人就多结果子；因为离了我，你们就不能作什么。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831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825392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 用基督的想法与爱心相处</a:t>
            </a: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你们就要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意念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（想法）相同、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爱心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相同、有一样的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心思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（想法）、有一样的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意念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（和睦合一）、使我的喜乐可以满足。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2:5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你们当以基督耶稣的心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（想法）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为心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（想法）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848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825392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耶稣有甚麽心？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2:6-8】</a:t>
            </a: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愿意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犧牲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自己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荣耀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他本有神的形像、不以自己与神同等为强夺的．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反倒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虚己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、取了奴仆的形像、成为人的样式．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312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825392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为了爱，愿意谦卑自己、顺服、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受苦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以完成目标。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既有人的样子、就自己卑微、存心顺服、以至于死、且死在十字架上。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614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825392" cy="668173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基督徒合一的本质</a:t>
            </a:r>
            <a:endParaRPr lang="en-US" altLang="zh-CN" sz="66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齐心合一不是划一，乃是出於圣灵的工作，用基督的想法与爱心彼此宽容对待与同工。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292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0"/>
            <a:ext cx="12070814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四。谨防旧人的行为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凡事不可结党、不可贪图虚浮的荣耀．只要存心谦卑、各人看别人比自己强。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各人不要单顾自己的事、也要顾别人的事。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64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0"/>
            <a:ext cx="12070814" cy="6858000"/>
          </a:xfrm>
        </p:spPr>
        <p:txBody>
          <a:bodyPr>
            <a:noAutofit/>
          </a:bodyPr>
          <a:lstStyle/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不可结党： 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为地位、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己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见有野，结成党派， 而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紛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争。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385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0"/>
            <a:ext cx="12070814" cy="6858000"/>
          </a:xfrm>
        </p:spPr>
        <p:txBody>
          <a:bodyPr>
            <a:noAutofit/>
          </a:bodyPr>
          <a:lstStyle/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不可贪图虚荣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空虚的荣耀。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610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0"/>
            <a:ext cx="12070814" cy="6858000"/>
          </a:xfrm>
        </p:spPr>
        <p:txBody>
          <a:bodyPr>
            <a:noAutofit/>
          </a:bodyPr>
          <a:lstStyle/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存心谦卑（看别人比自己强，不要单顾自己的事）：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022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F8F48C8-D506-467B-8C29-2C7E80BB899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901AC67-ECE7-429E-AB51-4FE873E0F1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7DE4B4-F74C-4DCE-929C-B7A7259243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13938</TotalTime>
  <Words>1116</Words>
  <Application>Microsoft Office PowerPoint</Application>
  <PresentationFormat>Widescreen</PresentationFormat>
  <Paragraphs>66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齐心站稳 为福音努力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宣教人</dc:title>
  <dc:creator>Jay Huang</dc:creator>
  <cp:lastModifiedBy>Jiasong Huang</cp:lastModifiedBy>
  <cp:revision>29</cp:revision>
  <dcterms:created xsi:type="dcterms:W3CDTF">2019-11-19T03:11:24Z</dcterms:created>
  <dcterms:modified xsi:type="dcterms:W3CDTF">2022-01-10T20:14:54Z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