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9"/>
  </p:notesMasterIdLst>
  <p:sldIdLst>
    <p:sldId id="835" r:id="rId2"/>
    <p:sldId id="852" r:id="rId3"/>
    <p:sldId id="1003" r:id="rId4"/>
    <p:sldId id="1327" r:id="rId5"/>
    <p:sldId id="1361" r:id="rId6"/>
    <p:sldId id="1362" r:id="rId7"/>
    <p:sldId id="845" r:id="rId8"/>
    <p:sldId id="1299" r:id="rId9"/>
    <p:sldId id="1354" r:id="rId10"/>
    <p:sldId id="1339" r:id="rId11"/>
    <p:sldId id="1349" r:id="rId12"/>
    <p:sldId id="1356" r:id="rId13"/>
    <p:sldId id="1357" r:id="rId14"/>
    <p:sldId id="1358" r:id="rId15"/>
    <p:sldId id="1363" r:id="rId16"/>
    <p:sldId id="1335" r:id="rId17"/>
    <p:sldId id="1365" r:id="rId18"/>
    <p:sldId id="1366" r:id="rId19"/>
    <p:sldId id="1367" r:id="rId20"/>
    <p:sldId id="1351" r:id="rId21"/>
    <p:sldId id="1350" r:id="rId22"/>
    <p:sldId id="1307" r:id="rId23"/>
    <p:sldId id="1360" r:id="rId24"/>
    <p:sldId id="1368" r:id="rId25"/>
    <p:sldId id="1359" r:id="rId26"/>
    <p:sldId id="1346" r:id="rId27"/>
    <p:sldId id="1369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941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228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6333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3381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986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8312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0617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8927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7547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501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61530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6336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4855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49814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96840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5331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63365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68307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579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4:1-16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我为主被囚的劝你们：既然蒙召，行事为人就当与蒙召的恩相称。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凡事谦虚、温柔、忍耐，用爱心互相宽容，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用和平彼此联络，竭力保守圣灵所赐合而为一的心。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身体只有一个，圣灵只有一个，正如你们蒙召同有一个指望。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一主，一信，一洗，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一上帝，就是众人的父，超乎众人之上，贯乎众人之中，也住在众人之内。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我们各人蒙恩，都是照基督所量给各人的恩赐。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所以经上说：他升上高天的时候，掳掠了仇敌，将各样的恩赐赏给人。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（既说升上，岂不是先降在地下吗？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那降下的，就是远升诸天之上要充满万有的。）</a:t>
            </a:r>
          </a:p>
        </p:txBody>
      </p:sp>
    </p:spTree>
    <p:extLst>
      <p:ext uri="{BB962C8B-B14F-4D97-AF65-F5344CB8AC3E}">
        <p14:creationId xmlns:p14="http://schemas.microsoft.com/office/powerpoint/2010/main" val="1128815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他所赐的，有使徒，有先知，有传福音的，有牧师和教师，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为要成全圣徒，各尽其职，建立基督的身体，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直等到我们众人在真道上同归于一，认识上帝的儿子，得以长大成人，满有基督长成的身量，</a:t>
            </a:r>
          </a:p>
        </p:txBody>
      </p:sp>
    </p:spTree>
    <p:extLst>
      <p:ext uri="{BB962C8B-B14F-4D97-AF65-F5344CB8AC3E}">
        <p14:creationId xmlns:p14="http://schemas.microsoft.com/office/powerpoint/2010/main" val="694598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使我们不再作小孩子，中了人的诡计和欺骗的法术，被一切异教之风摇动，飘来飘去，就随从各样的异端；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惟用爱心说诚实话，凡事长进，连于元首基督，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全身都靠他联络得合式，百节各按各职，照着各体的功用彼此相助，便叫身体渐渐增长，在爱中建立自己。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342030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成全圣徒 各尽其职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前言：上周主题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在主里合一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一、我们所信的是同一个主。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二、我们所在的是同一个身体。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三、我们所守的是同一个规矩。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我为主被囚的劝你们：既然蒙召，行事为人就当与蒙召的恩相称。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凡事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谦虚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忍耐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，用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爱心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互相宽容，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用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和平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彼此联络，竭力保守圣灵所赐合而为一的心。</a:t>
            </a:r>
          </a:p>
        </p:txBody>
      </p:sp>
    </p:spTree>
    <p:extLst>
      <p:ext uri="{BB962C8B-B14F-4D97-AF65-F5344CB8AC3E}">
        <p14:creationId xmlns:p14="http://schemas.microsoft.com/office/powerpoint/2010/main" val="1248490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他所赐的，有使徒，有先知，有传福音的，有牧师和教师，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为要成全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圣徒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，各尽其职，建立基督的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身体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一、在真道上同归于一。</a:t>
            </a:r>
          </a:p>
        </p:txBody>
      </p:sp>
    </p:spTree>
    <p:extLst>
      <p:ext uri="{BB962C8B-B14F-4D97-AF65-F5344CB8AC3E}">
        <p14:creationId xmlns:p14="http://schemas.microsoft.com/office/powerpoint/2010/main" val="367953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直等到我们众人在真道上同归于一，认识上帝的儿子，得以长大成人，满有基督长成的身量，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使我们不再作小孩子，中了人的诡计和欺骗的法术，被一切异教之风摇动，飘来飘去，就随从各样的异端；</a:t>
            </a:r>
          </a:p>
        </p:txBody>
      </p:sp>
    </p:spTree>
    <p:extLst>
      <p:ext uri="{BB962C8B-B14F-4D97-AF65-F5344CB8AC3E}">
        <p14:creationId xmlns:p14="http://schemas.microsoft.com/office/powerpoint/2010/main" val="1440819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阅读圣经三步走：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、观察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、理解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、应用</a:t>
            </a:r>
          </a:p>
        </p:txBody>
      </p:sp>
    </p:spTree>
    <p:extLst>
      <p:ext uri="{BB962C8B-B14F-4D97-AF65-F5344CB8AC3E}">
        <p14:creationId xmlns:p14="http://schemas.microsoft.com/office/powerpoint/2010/main" val="349320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彼得后书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从前在百姓中有假先知起来，将来在你们中间也必有假师傅，私自引进陷害人的异端，连买他们的主他们也不承认，自取速速地灭亡。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将有许多人随从他们邪淫的行为，便叫真道因他们的缘故被毁谤。</a:t>
            </a:r>
          </a:p>
        </p:txBody>
      </p:sp>
    </p:spTree>
    <p:extLst>
      <p:ext uri="{BB962C8B-B14F-4D97-AF65-F5344CB8AC3E}">
        <p14:creationId xmlns:p14="http://schemas.microsoft.com/office/powerpoint/2010/main" val="834045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一、在真道上同归于一。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二、在爱心里诚实相待。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5164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惟用爱心说诚实话，凡事长进，连于元首基督，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Rather, speaking the truth in love, we are to grow up in every way into him who is the head, into Christ,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06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耶稣说：「妇人，你当信我。时候将到，你们拜父，也不在这山上，也不在耶路撒冷。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你们所拜的，你们不知道；我们所拜的，我们知道，因为救恩是从犹太人出来的。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时候将到，如今就是了，那真正拜父的，要用心灵和诚实拜他，因为父要这样的人拜他。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上帝是个灵，所以拜他的必须用心灵和诚实拜他。」</a:t>
            </a:r>
          </a:p>
        </p:txBody>
      </p:sp>
    </p:spTree>
    <p:extLst>
      <p:ext uri="{BB962C8B-B14F-4D97-AF65-F5344CB8AC3E}">
        <p14:creationId xmlns:p14="http://schemas.microsoft.com/office/powerpoint/2010/main" val="1202241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约翰一书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小子们哪，我们相爱，不要只在言语和舌头上，总要在行为和诚实上。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从此就知道我们是属真理的，并且我们的心在上帝面前可以安稳。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我们的心若责备我们，上帝比我们的心大，一切事没有不知道的。</a:t>
            </a:r>
          </a:p>
        </p:txBody>
      </p:sp>
    </p:spTree>
    <p:extLst>
      <p:ext uri="{BB962C8B-B14F-4D97-AF65-F5344CB8AC3E}">
        <p14:creationId xmlns:p14="http://schemas.microsoft.com/office/powerpoint/2010/main" val="955724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一、在真道上同归于一。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二、在爱心里诚实相待。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三、在恩赐里彼此相助。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9569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全身都靠他联络得合式，百节各按各职，照着各体的功用彼此相助，便叫身体渐渐增长，在爱中建立自己。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96720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他所赐的，有使徒，有先知，有传福音的，有牧师和教师，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为要成全圣徒，各尽其职，建立基督的身体，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直等到我们众人在真道上同归于一，认识上帝的儿子，得以长大成人，满有基督长成的身量，</a:t>
            </a:r>
          </a:p>
        </p:txBody>
      </p:sp>
    </p:spTree>
    <p:extLst>
      <p:ext uri="{BB962C8B-B14F-4D97-AF65-F5344CB8AC3E}">
        <p14:creationId xmlns:p14="http://schemas.microsoft.com/office/powerpoint/2010/main" val="1225902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服事三要素：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、激情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passion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、恩赐	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gift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、委身		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commitment</a:t>
            </a:r>
          </a:p>
        </p:txBody>
      </p:sp>
    </p:spTree>
    <p:extLst>
      <p:ext uri="{BB962C8B-B14F-4D97-AF65-F5344CB8AC3E}">
        <p14:creationId xmlns:p14="http://schemas.microsoft.com/office/powerpoint/2010/main" val="410232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所以，弟兄们，我以上帝的慈悲劝你们，将身体献上，当作活祭，是圣洁的，是上帝所喜悦的；你们如此事奉乃是理所当然的。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不要效法这个世界，只要心意更新而变化，叫你们察验何为上帝的善良、纯全、可喜悦的旨意。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我凭着所赐我的恩对你们各人说：不要看自己过于所当看的；要照着上帝所分给各人信心的大小，看得合乎中道。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04164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正如我们一个身子上有好些肢体，肢体也不都是一样的用处。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我们这许多人，在基督里成为一身，互相联络作肢体，也是如此。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按我们所得的恩赐，各有不同。或说预言，就当照着信心的程度说预言；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或作执事，就当专一执事；或作教导的，就当专一教导；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或作劝化的，就当专一劝化；施舍的，就当诚实；治理的，就当殷勤；怜悯人的，就当甘心。</a:t>
            </a:r>
          </a:p>
        </p:txBody>
      </p:sp>
    </p:spTree>
    <p:extLst>
      <p:ext uri="{BB962C8B-B14F-4D97-AF65-F5344CB8AC3E}">
        <p14:creationId xmlns:p14="http://schemas.microsoft.com/office/powerpoint/2010/main" val="976497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89534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你们就是基督的身子，并且各自作肢体。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上帝在教会所设立的：第一是使徒，第二是先知，第三是教师，其次是行异能的，再次是得恩赐医病的，帮助人的，治理事的，说方言的。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岂都是使徒吗？岂都是先知吗？岂都是教师吗？岂都是行异能的吗？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12:30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岂都是得恩赐医病的吗？岂都是说方言的吗？岂都是翻方言的吗？</a:t>
            </a:r>
          </a:p>
        </p:txBody>
      </p:sp>
    </p:spTree>
    <p:extLst>
      <p:ext uri="{BB962C8B-B14F-4D97-AF65-F5344CB8AC3E}">
        <p14:creationId xmlns:p14="http://schemas.microsoft.com/office/powerpoint/2010/main" val="16769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全身都靠他联络得合式，百节各按各职，照着各体的功用彼此相助，便叫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身体渐渐增长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在爱中建立自己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874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万物的结局近了。所以，你们要谨慎自守，警醒祷告。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最要紧的是彼此切实相爱，因为爱能遮掩许多的罪。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你们要互相款待，不发怨言。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各人要照所得的恩赐彼此服事，作上帝百般恩赐的好管家。</a:t>
            </a:r>
          </a:p>
        </p:txBody>
      </p:sp>
    </p:spTree>
    <p:extLst>
      <p:ext uri="{BB962C8B-B14F-4D97-AF65-F5344CB8AC3E}">
        <p14:creationId xmlns:p14="http://schemas.microsoft.com/office/powerpoint/2010/main" val="3226793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29131</TotalTime>
  <Words>1732</Words>
  <Application>Microsoft Office PowerPoint</Application>
  <PresentationFormat>On-screen Show (4:3)</PresentationFormat>
  <Paragraphs>94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89</cp:revision>
  <dcterms:created xsi:type="dcterms:W3CDTF">2010-03-20T17:46:04Z</dcterms:created>
  <dcterms:modified xsi:type="dcterms:W3CDTF">2022-01-09T08:58:39Z</dcterms:modified>
</cp:coreProperties>
</file>