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7" r:id="rId1"/>
  </p:sldMasterIdLst>
  <p:notesMasterIdLst>
    <p:notesMasterId r:id="rId29"/>
  </p:notesMasterIdLst>
  <p:sldIdLst>
    <p:sldId id="835" r:id="rId2"/>
    <p:sldId id="852" r:id="rId3"/>
    <p:sldId id="1003" r:id="rId4"/>
    <p:sldId id="1327" r:id="rId5"/>
    <p:sldId id="845" r:id="rId6"/>
    <p:sldId id="1299" r:id="rId7"/>
    <p:sldId id="1347" r:id="rId8"/>
    <p:sldId id="1300" r:id="rId9"/>
    <p:sldId id="1354" r:id="rId10"/>
    <p:sldId id="1355" r:id="rId11"/>
    <p:sldId id="1301" r:id="rId12"/>
    <p:sldId id="1349" r:id="rId13"/>
    <p:sldId id="1339" r:id="rId14"/>
    <p:sldId id="1343" r:id="rId15"/>
    <p:sldId id="1356" r:id="rId16"/>
    <p:sldId id="1357" r:id="rId17"/>
    <p:sldId id="1358" r:id="rId18"/>
    <p:sldId id="1335" r:id="rId19"/>
    <p:sldId id="1350" r:id="rId20"/>
    <p:sldId id="1351" r:id="rId21"/>
    <p:sldId id="1307" r:id="rId22"/>
    <p:sldId id="1352" r:id="rId23"/>
    <p:sldId id="1353" r:id="rId24"/>
    <p:sldId id="1323" r:id="rId25"/>
    <p:sldId id="1359" r:id="rId26"/>
    <p:sldId id="1360" r:id="rId27"/>
    <p:sldId id="1346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265" autoAdjust="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917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502338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12286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877961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39865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829440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395174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183124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348795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497992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606175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589273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767996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415011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296840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449814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246069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352150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563828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810859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968307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8533131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49256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914177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8531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2408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806880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1341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3934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36752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5942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64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352364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715848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042850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228826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003355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493265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7865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2076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126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8386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19723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6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以弗所书 </a:t>
            </a:r>
            <a:r>
              <a:rPr lang="en-US" altLang="zh-CN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4:1-10</a:t>
            </a:r>
            <a:endParaRPr lang="zh-TW" alt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我为主被囚的劝你们：既然蒙召，行事为人就当与蒙召的恩相称。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凡事谦虚、温柔、忍耐，用爱心互相宽容，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4:3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用和平彼此联络，竭力保守圣灵所赐合而为一的心。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4:4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身体只有一个，圣灵只有一个，正如你们蒙召同有一个指望。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4:5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一主，一信，一洗，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4:6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一上帝，就是众人的父，超乎众人之上，贯乎众人之中，也住在众人之内。</a:t>
            </a:r>
          </a:p>
        </p:txBody>
      </p:sp>
    </p:spTree>
    <p:extLst>
      <p:ext uri="{BB962C8B-B14F-4D97-AF65-F5344CB8AC3E}">
        <p14:creationId xmlns:p14="http://schemas.microsoft.com/office/powerpoint/2010/main" val="3201041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4:7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我们各人蒙恩，都是照基督所量给各人的恩赐。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4:8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所以经上说：他升上高天的时候，掳掠了仇敌，将各样的恩赐赏给人。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4:9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（既说升上，岂不是先降在地下吗？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4:10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那降下的，就是远升诸天之上要充满万有的。）</a:t>
            </a:r>
          </a:p>
        </p:txBody>
      </p:sp>
    </p:spTree>
    <p:extLst>
      <p:ext uri="{BB962C8B-B14F-4D97-AF65-F5344CB8AC3E}">
        <p14:creationId xmlns:p14="http://schemas.microsoft.com/office/powerpoint/2010/main" val="1128815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01673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4400" b="1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altLang="zh-CN" sz="4400" b="1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5400" b="1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在主里合一</a:t>
            </a:r>
            <a:endParaRPr lang="en-US" altLang="zh-TW" sz="5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前言：元旦快乐、新年蒙福！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35EE4D-B7D0-44AD-ABE5-F4748C47BD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2640" y="1046375"/>
            <a:ext cx="4358719" cy="581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152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2022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年三谷华人圣经教会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年度主题：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《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装备圣徒、传扬福音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》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主题经文：以弗所书 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4:11-13</a:t>
            </a:r>
          </a:p>
        </p:txBody>
      </p:sp>
    </p:spTree>
    <p:extLst>
      <p:ext uri="{BB962C8B-B14F-4D97-AF65-F5344CB8AC3E}">
        <p14:creationId xmlns:p14="http://schemas.microsoft.com/office/powerpoint/2010/main" val="1290163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以弗所书大纲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前言：					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					1:1-1:2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	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一、信徒的蒙召地位。			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1:3-3:21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	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二、信徒的行事为人。			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4:1-6:9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			</a:t>
            </a:r>
            <a:r>
              <a:rPr lang="en-US" altLang="zh-CN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、教会层面		</a:t>
            </a:r>
            <a:r>
              <a:rPr lang="en-US" altLang="zh-CN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4:1-5:21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			2</a:t>
            </a:r>
            <a:r>
              <a:rPr lang="zh-CN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、个人层面		</a:t>
            </a:r>
            <a:r>
              <a:rPr lang="en-US" altLang="zh-CN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5:22-6:9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	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三、信徒的属灵争战。			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6:10-6:20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结语：						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				6:21-6:24</a:t>
            </a:r>
          </a:p>
        </p:txBody>
      </p:sp>
    </p:spTree>
    <p:extLst>
      <p:ext uri="{BB962C8B-B14F-4D97-AF65-F5344CB8AC3E}">
        <p14:creationId xmlns:p14="http://schemas.microsoft.com/office/powerpoint/2010/main" val="785890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我为主被囚的劝你们：既然蒙召，行事为人就当与蒙召的恩相称。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凡事谦虚、温柔、忍耐，用爱心互相宽容，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用和平彼此联络，竭力保守圣灵所赐合而为一的心。</a:t>
            </a:r>
          </a:p>
        </p:txBody>
      </p:sp>
    </p:spTree>
    <p:extLst>
      <p:ext uri="{BB962C8B-B14F-4D97-AF65-F5344CB8AC3E}">
        <p14:creationId xmlns:p14="http://schemas.microsoft.com/office/powerpoint/2010/main" val="1248490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 I therefore, a prisoner for the Lord, </a:t>
            </a:r>
            <a:r>
              <a:rPr lang="en-US" altLang="zh-CN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urge you to walk in a manner 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worthy of the calling to which you have been called,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 with all humility and gentleness, with patience, bearing with one another in love,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4:3 eager </a:t>
            </a:r>
            <a:r>
              <a:rPr lang="en-US" altLang="zh-CN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to maintain the unity of the Spirit 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in the bond of peace.</a:t>
            </a:r>
          </a:p>
        </p:txBody>
      </p:sp>
    </p:spTree>
    <p:extLst>
      <p:ext uri="{BB962C8B-B14F-4D97-AF65-F5344CB8AC3E}">
        <p14:creationId xmlns:p14="http://schemas.microsoft.com/office/powerpoint/2010/main" val="532516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68586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约翰福音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17:9 </a:t>
            </a:r>
            <a:r>
              <a:rPr lang="zh-CN" altLang="en-US" sz="3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我为他们祈求，不为世人祈求，却为你所赐给我的人祈求，因他们本是你的。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17:11 </a:t>
            </a:r>
            <a:r>
              <a:rPr lang="zh-CN" altLang="en-US" sz="3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从今以后，我不在世上，他们却在世上；我往你那里去。圣父啊，求你因你所赐给我的名保守他们，叫他们合而为一像我们一样。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4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17:20 </a:t>
            </a:r>
            <a:r>
              <a:rPr lang="zh-CN" altLang="en-US" sz="34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「我不但为这些人祈求，也为那些因他们的话信我的人祈求，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4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17:21 </a:t>
            </a:r>
            <a:r>
              <a:rPr lang="zh-CN" altLang="en-US" sz="34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使他们都合而为一。正如你父在我里面，我在你里面，使他们也在我们里面，叫世人可以信你差了我来。</a:t>
            </a:r>
          </a:p>
        </p:txBody>
      </p:sp>
    </p:spTree>
    <p:extLst>
      <p:ext uri="{BB962C8B-B14F-4D97-AF65-F5344CB8AC3E}">
        <p14:creationId xmlns:p14="http://schemas.microsoft.com/office/powerpoint/2010/main" val="39471030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一、我们所信的是同一个主。</a:t>
            </a:r>
          </a:p>
        </p:txBody>
      </p:sp>
    </p:spTree>
    <p:extLst>
      <p:ext uri="{BB962C8B-B14F-4D97-AF65-F5344CB8AC3E}">
        <p14:creationId xmlns:p14="http://schemas.microsoft.com/office/powerpoint/2010/main" val="367953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身体只有一个，圣灵只有一个，正如你们蒙召同有一个指望。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一主，一信，一洗，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一上帝，就是众人的父，超乎众人之上，贯乎众人之中，也住在众人之内。</a:t>
            </a:r>
          </a:p>
        </p:txBody>
      </p:sp>
    </p:spTree>
    <p:extLst>
      <p:ext uri="{BB962C8B-B14F-4D97-AF65-F5344CB8AC3E}">
        <p14:creationId xmlns:p14="http://schemas.microsoft.com/office/powerpoint/2010/main" val="18687324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0" y="0"/>
            <a:ext cx="9143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启示录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1:17 </a:t>
            </a: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我一看见，就仆倒在他脚前，像死了一样。他用右手按着我，说：「不要惧怕！我是首先的，我是末后的，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1:18 </a:t>
            </a: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又是那存活的；我曾死过，现在又活了，直活到永永远远；并且拿着死亡和阴间的钥匙。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1:19 </a:t>
            </a: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所以你要把所看见的，和现在的事，并将来必成的事，都写出来。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1:20 </a:t>
            </a: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论到你所看见、在我右手中的七星和七个金灯台的奥秘，那七星就是七个教会的使者，七灯台就是七个教会。」</a:t>
            </a:r>
          </a:p>
        </p:txBody>
      </p:sp>
    </p:spTree>
    <p:extLst>
      <p:ext uri="{BB962C8B-B14F-4D97-AF65-F5344CB8AC3E}">
        <p14:creationId xmlns:p14="http://schemas.microsoft.com/office/powerpoint/2010/main" val="35786556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身体只有一个，圣灵只有一个，正如你们蒙召同有一个指望。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一主，一信，一洗，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一上帝，就是众人的父，超乎众人之上，贯乎众人之中，也住在众人之内。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4:6 one God and Father of all, who is over all and through all and in all.</a:t>
            </a:r>
            <a:endParaRPr lang="zh-CN" altLang="en-US" sz="3600" b="1" dirty="0">
              <a:solidFill>
                <a:srgbClr val="FFFF00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408196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一、我们所信的是同一个主。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二、我们所在的是同一个身体。</a:t>
            </a:r>
          </a:p>
        </p:txBody>
      </p:sp>
    </p:spTree>
    <p:extLst>
      <p:ext uri="{BB962C8B-B14F-4D97-AF65-F5344CB8AC3E}">
        <p14:creationId xmlns:p14="http://schemas.microsoft.com/office/powerpoint/2010/main" val="34932003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身体只有一个，圣灵只有一个，正如你们蒙召同有一个指望。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一主，一信，一洗，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一上帝，就是众人的父，超乎众人之上，贯乎众人之中，也住在众人之内。</a:t>
            </a:r>
          </a:p>
        </p:txBody>
      </p:sp>
    </p:spTree>
    <p:extLst>
      <p:ext uri="{BB962C8B-B14F-4D97-AF65-F5344CB8AC3E}">
        <p14:creationId xmlns:p14="http://schemas.microsoft.com/office/powerpoint/2010/main" val="8340453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71500" indent="-5715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Wingdings" panose="05000000000000000000" pitchFamily="2" charset="2"/>
              <a:buChar char="v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国度教会的合一观：一教三宗多派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一教：基督教 </a:t>
            </a:r>
            <a:r>
              <a:rPr lang="en-US" altLang="zh-CN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Christianity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三宗：罗马宗 </a:t>
            </a:r>
            <a:r>
              <a:rPr lang="en-US" altLang="zh-CN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Roman Catholic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、东正宗 </a:t>
            </a:r>
            <a:r>
              <a:rPr lang="en-US" altLang="zh-CN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Eastern Orthodox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、抗议宗 </a:t>
            </a:r>
            <a:r>
              <a:rPr lang="en-US" altLang="zh-CN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Protestant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多派：圣公会、信义会、浸信会、长老会、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……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、灵恩派</a:t>
            </a:r>
          </a:p>
        </p:txBody>
      </p:sp>
    </p:spTree>
    <p:extLst>
      <p:ext uri="{BB962C8B-B14F-4D97-AF65-F5344CB8AC3E}">
        <p14:creationId xmlns:p14="http://schemas.microsoft.com/office/powerpoint/2010/main" val="4280672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charRg st="17" end="3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charRg st="38" end="9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charRg st="97" end="1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71500" indent="-5715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Wingdings" panose="05000000000000000000" pitchFamily="2" charset="2"/>
              <a:buChar char="v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地方教会的合一观。</a:t>
            </a:r>
            <a:endParaRPr lang="zh-CN" altLang="en-US" sz="12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他所赐的，有使徒，有先知，有传福音的，有牧师和教师，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为要成全圣徒，各尽其职，建立基督的身体，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直等到我们众人在真道上同归于一，认识上帝的儿子，得以长大成人，满有基督长成的身量，</a:t>
            </a:r>
          </a:p>
        </p:txBody>
      </p:sp>
    </p:spTree>
    <p:extLst>
      <p:ext uri="{BB962C8B-B14F-4D97-AF65-F5344CB8AC3E}">
        <p14:creationId xmlns:p14="http://schemas.microsoft.com/office/powerpoint/2010/main" val="12259027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使我们不再作小孩子，中了人的诡计和欺骗的法术，被一切异教之风摇动，飘来飘去，就随从各样的异端；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惟用爱心说诚实话，凡事长进，连于元首基督，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全身都靠他联络得合式，百节各按各职，照着各体的功用彼此相助，便叫身体渐渐增长，在爱中建立自己。</a:t>
            </a:r>
          </a:p>
        </p:txBody>
      </p:sp>
    </p:spTree>
    <p:extLst>
      <p:ext uri="{BB962C8B-B14F-4D97-AF65-F5344CB8AC3E}">
        <p14:creationId xmlns:p14="http://schemas.microsoft.com/office/powerpoint/2010/main" val="967207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一个教会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、各人连于元首基督。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、各人彼此联络相助。</a:t>
            </a:r>
          </a:p>
        </p:txBody>
      </p:sp>
    </p:spTree>
    <p:extLst>
      <p:ext uri="{BB962C8B-B14F-4D97-AF65-F5344CB8AC3E}">
        <p14:creationId xmlns:p14="http://schemas.microsoft.com/office/powerpoint/2010/main" val="4102329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E7C178E-082D-4F00-9997-2C6DABA72D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7648" y="1764648"/>
            <a:ext cx="3328704" cy="332870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867A179-5F90-46BB-955B-012D05AA89FD}"/>
              </a:ext>
            </a:extLst>
          </p:cNvPr>
          <p:cNvSpPr txBox="1"/>
          <p:nvPr/>
        </p:nvSpPr>
        <p:spPr>
          <a:xfrm>
            <a:off x="5436648" y="1677971"/>
            <a:ext cx="533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</a:rPr>
              <a:t>B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BADD6C-3222-417C-AFCC-D40B613856DC}"/>
              </a:ext>
            </a:extLst>
          </p:cNvPr>
          <p:cNvSpPr txBox="1"/>
          <p:nvPr/>
        </p:nvSpPr>
        <p:spPr>
          <a:xfrm>
            <a:off x="5436648" y="4486431"/>
            <a:ext cx="533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</a:rPr>
              <a:t>D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FBE937-3D9F-4C0F-8536-715303846FE9}"/>
              </a:ext>
            </a:extLst>
          </p:cNvPr>
          <p:cNvSpPr txBox="1"/>
          <p:nvPr/>
        </p:nvSpPr>
        <p:spPr>
          <a:xfrm>
            <a:off x="3291525" y="4525842"/>
            <a:ext cx="533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</a:rPr>
              <a:t>E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AA365E-5B43-44F4-9DFF-094AB7BB4DC3}"/>
              </a:ext>
            </a:extLst>
          </p:cNvPr>
          <p:cNvSpPr txBox="1"/>
          <p:nvPr/>
        </p:nvSpPr>
        <p:spPr>
          <a:xfrm>
            <a:off x="2605463" y="3105834"/>
            <a:ext cx="533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91EB68-6B07-4D02-AAC6-F8817CDD50A4}"/>
              </a:ext>
            </a:extLst>
          </p:cNvPr>
          <p:cNvSpPr txBox="1"/>
          <p:nvPr/>
        </p:nvSpPr>
        <p:spPr>
          <a:xfrm>
            <a:off x="3288385" y="1685827"/>
            <a:ext cx="533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</a:rPr>
              <a:t>A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FBD5E2-0500-4897-80E1-6AF7D45E435E}"/>
              </a:ext>
            </a:extLst>
          </p:cNvPr>
          <p:cNvSpPr txBox="1"/>
          <p:nvPr/>
        </p:nvSpPr>
        <p:spPr>
          <a:xfrm>
            <a:off x="6046248" y="3064435"/>
            <a:ext cx="533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</a:rPr>
              <a:t>C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5728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1DC5341-443C-4620-A17E-30D17869BB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0265" y="569998"/>
            <a:ext cx="5495826" cy="535947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D85C116-EFFF-40C8-B9F7-5A7A304A07BA}"/>
              </a:ext>
            </a:extLst>
          </p:cNvPr>
          <p:cNvSpPr txBox="1"/>
          <p:nvPr/>
        </p:nvSpPr>
        <p:spPr>
          <a:xfrm>
            <a:off x="2948237" y="5641948"/>
            <a:ext cx="533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E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11E357-9D28-4891-B4C8-22BC49DD0C28}"/>
              </a:ext>
            </a:extLst>
          </p:cNvPr>
          <p:cNvSpPr txBox="1"/>
          <p:nvPr/>
        </p:nvSpPr>
        <p:spPr>
          <a:xfrm>
            <a:off x="5322480" y="5677584"/>
            <a:ext cx="533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</a:rPr>
              <a:t>D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28969D-5560-4CED-BE69-EB08C0C077A9}"/>
              </a:ext>
            </a:extLst>
          </p:cNvPr>
          <p:cNvSpPr txBox="1"/>
          <p:nvPr/>
        </p:nvSpPr>
        <p:spPr>
          <a:xfrm>
            <a:off x="6750116" y="4348899"/>
            <a:ext cx="533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</a:rPr>
              <a:t>C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F64990-9964-4DEE-BD3E-EDECD277340E}"/>
              </a:ext>
            </a:extLst>
          </p:cNvPr>
          <p:cNvSpPr txBox="1"/>
          <p:nvPr/>
        </p:nvSpPr>
        <p:spPr>
          <a:xfrm>
            <a:off x="5589048" y="3114311"/>
            <a:ext cx="533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</a:rPr>
              <a:t>B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E42300-6BA2-4EDC-AC4E-A00ADEA10AC6}"/>
              </a:ext>
            </a:extLst>
          </p:cNvPr>
          <p:cNvSpPr txBox="1"/>
          <p:nvPr/>
        </p:nvSpPr>
        <p:spPr>
          <a:xfrm>
            <a:off x="2718586" y="3105834"/>
            <a:ext cx="533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</a:rPr>
              <a:t>A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CA51D9-C747-4CC9-82A3-7C829753B0BD}"/>
              </a:ext>
            </a:extLst>
          </p:cNvPr>
          <p:cNvSpPr txBox="1"/>
          <p:nvPr/>
        </p:nvSpPr>
        <p:spPr>
          <a:xfrm>
            <a:off x="3823618" y="101665"/>
            <a:ext cx="1129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FF00"/>
                </a:solidFill>
              </a:rPr>
              <a:t>耶稣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E08F14-7008-4C86-A4BE-76F524680CD6}"/>
              </a:ext>
            </a:extLst>
          </p:cNvPr>
          <p:cNvSpPr txBox="1"/>
          <p:nvPr/>
        </p:nvSpPr>
        <p:spPr>
          <a:xfrm>
            <a:off x="1493104" y="4348898"/>
            <a:ext cx="533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F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5444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3" name="Picture 2" descr="数字逻辑思维发散:六边形填数-思维拓展网">
            <a:extLst>
              <a:ext uri="{FF2B5EF4-FFF2-40B4-BE49-F238E27FC236}">
                <a16:creationId xmlns:a16="http://schemas.microsoft.com/office/drawing/2014/main" id="{567C068E-7721-4CE7-8FE1-B6FF3129FE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3069" y="1134435"/>
            <a:ext cx="5502906" cy="47667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02429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一、我们所信的是同一个主。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二、我们所在的是同一个身体。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三、我们所守的是同一个规矩。</a:t>
            </a:r>
          </a:p>
        </p:txBody>
      </p:sp>
    </p:spTree>
    <p:extLst>
      <p:ext uri="{BB962C8B-B14F-4D97-AF65-F5344CB8AC3E}">
        <p14:creationId xmlns:p14="http://schemas.microsoft.com/office/powerpoint/2010/main" val="167694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全身都靠他联络得合式，百节各按各职，照着各体的功用彼此相助，便叫身体渐渐增长，在爱中建立自己。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哥林多前书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14:40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凡事都要规规矩矩地按着次序行。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04164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结语：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约翰福音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17:17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求你用真理使他们成圣；你的道就是真理。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17:18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你怎样差我到世上，我也照样差他们到世上。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17:26 </a:t>
            </a:r>
            <a:r>
              <a:rPr lang="zh-CN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我已将你的名指示他们，还要指示他们，使你所爱我的爱在他们里面，我也在他们里面。</a:t>
            </a:r>
          </a:p>
        </p:txBody>
      </p:sp>
    </p:spTree>
    <p:extLst>
      <p:ext uri="{BB962C8B-B14F-4D97-AF65-F5344CB8AC3E}">
        <p14:creationId xmlns:p14="http://schemas.microsoft.com/office/powerpoint/2010/main" val="352661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charRg st="63" end="10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26749</TotalTime>
  <Words>1518</Words>
  <Application>Microsoft Office PowerPoint</Application>
  <PresentationFormat>On-screen Show (4:3)</PresentationFormat>
  <Paragraphs>109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PMingLiU</vt:lpstr>
      <vt:lpstr>Arial</vt:lpstr>
      <vt:lpstr>Bookman Old Style</vt:lpstr>
      <vt:lpstr>Calibri</vt:lpstr>
      <vt:lpstr>Rockwell</vt:lpstr>
      <vt:lpstr>Wingdings</vt:lpstr>
      <vt:lpstr>Damask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DonKuo</cp:lastModifiedBy>
  <cp:revision>85</cp:revision>
  <dcterms:created xsi:type="dcterms:W3CDTF">2010-03-20T17:46:04Z</dcterms:created>
  <dcterms:modified xsi:type="dcterms:W3CDTF">2022-01-01T20:54:11Z</dcterms:modified>
</cp:coreProperties>
</file>