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</p:sldMasterIdLst>
  <p:notesMasterIdLst>
    <p:notesMasterId r:id="rId26"/>
  </p:notesMasterIdLst>
  <p:sldIdLst>
    <p:sldId id="835" r:id="rId2"/>
    <p:sldId id="852" r:id="rId3"/>
    <p:sldId id="1003" r:id="rId4"/>
    <p:sldId id="1327" r:id="rId5"/>
    <p:sldId id="1328" r:id="rId6"/>
    <p:sldId id="845" r:id="rId7"/>
    <p:sldId id="1299" r:id="rId8"/>
    <p:sldId id="1347" r:id="rId9"/>
    <p:sldId id="1300" r:id="rId10"/>
    <p:sldId id="1301" r:id="rId11"/>
    <p:sldId id="1341" r:id="rId12"/>
    <p:sldId id="1342" r:id="rId13"/>
    <p:sldId id="1348" r:id="rId14"/>
    <p:sldId id="1349" r:id="rId15"/>
    <p:sldId id="1339" r:id="rId16"/>
    <p:sldId id="1343" r:id="rId17"/>
    <p:sldId id="1335" r:id="rId18"/>
    <p:sldId id="1350" r:id="rId19"/>
    <p:sldId id="1351" r:id="rId20"/>
    <p:sldId id="1307" r:id="rId21"/>
    <p:sldId id="1352" r:id="rId22"/>
    <p:sldId id="1353" r:id="rId23"/>
    <p:sldId id="1346" r:id="rId24"/>
    <p:sldId id="132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91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228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131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7796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1761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0712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8312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9799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501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9684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4981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52150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63828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085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48191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547727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9629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690521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899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551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77005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571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673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91542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77513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195584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160104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68428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343775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2848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9514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80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69089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5:1-12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耶稣看见这许多的人，就上了山，既已坐下，门徒到他跟前来，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他就开口教训他们，说：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虚心的人有福了！因为天国是他们的。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哀恸的人有福了！因为他们必得安慰。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温柔的人有福了！因为他们必承受地土。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怜恤人的人有福了！因为他们必蒙怜恤。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清心的人有福了！因为他们必得见上帝。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使人和睦的人有福了！因为他们必称为上帝的儿子。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8815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「人若因我辱骂你们，逼迫你们，捏造各样坏话毁谤你们，你们就有福了！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应当欢喜快乐，因为你们在天上的赏赐是大的。在你们以前的先知，人也是这样逼迫他们。」</a:t>
            </a:r>
          </a:p>
        </p:txBody>
      </p:sp>
    </p:spTree>
    <p:extLst>
      <p:ext uri="{BB962C8B-B14F-4D97-AF65-F5344CB8AC3E}">
        <p14:creationId xmlns:p14="http://schemas.microsoft.com/office/powerpoint/2010/main" val="1438531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为义受逼迫的人有福了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前言：圣诞快乐！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1F7A39-3867-40FB-AB68-086ACA0FB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664" y="1411664"/>
            <a:ext cx="3914480" cy="391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「人若因我辱骂你们，逼迫你们，捏造各样坏话毁谤你们，你们就有福了！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应当欢喜快乐，因为你们在天上的赏赐是大的。在你们以前的先知，人也是这样逼迫他们。」</a:t>
            </a:r>
          </a:p>
        </p:txBody>
      </p:sp>
    </p:spTree>
    <p:extLst>
      <p:ext uri="{BB962C8B-B14F-4D97-AF65-F5344CB8AC3E}">
        <p14:creationId xmlns:p14="http://schemas.microsoft.com/office/powerpoint/2010/main" val="1290163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一、为义受逼迫的人有福了。</a:t>
            </a:r>
          </a:p>
        </p:txBody>
      </p:sp>
    </p:spTree>
    <p:extLst>
      <p:ext uri="{BB962C8B-B14F-4D97-AF65-F5344CB8AC3E}">
        <p14:creationId xmlns:p14="http://schemas.microsoft.com/office/powerpoint/2010/main" val="785890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2024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为义受逼迫的人有福了！因为天国是他们的。</a:t>
            </a:r>
          </a:p>
        </p:txBody>
      </p:sp>
    </p:spTree>
    <p:extLst>
      <p:ext uri="{BB962C8B-B14F-4D97-AF65-F5344CB8AC3E}">
        <p14:creationId xmlns:p14="http://schemas.microsoft.com/office/powerpoint/2010/main" val="3947103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ADF2A-EAB5-4665-A25F-F55F516BE9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-1"/>
            <a:ext cx="9144000" cy="2620653"/>
          </a:xfrm>
        </p:spPr>
        <p:txBody>
          <a:bodyPr>
            <a:noAutofit/>
          </a:bodyPr>
          <a:lstStyle/>
          <a:p>
            <a:pPr marL="27675" indent="0">
              <a:buNone/>
            </a:pPr>
            <a:r>
              <a:rPr lang="zh-CN" altLang="en-US" sz="3600" b="1" dirty="0">
                <a:solidFill>
                  <a:schemeClr val="tx1"/>
                </a:solidFill>
                <a:effectLst/>
                <a:latin typeface="MingLiU" panose="02020509000000000000" pitchFamily="49" charset="-120"/>
                <a:ea typeface="MingLiU" panose="02020509000000000000" pitchFamily="49" charset="-120"/>
              </a:rPr>
              <a:t>义人：就是按上帝定的标准，做了该做的事的人。</a:t>
            </a:r>
          </a:p>
          <a:p>
            <a:pPr marL="27675" indent="0">
              <a:buNone/>
            </a:pPr>
            <a:r>
              <a:rPr lang="zh-CN" altLang="en-US" sz="3600" b="1" dirty="0">
                <a:solidFill>
                  <a:schemeClr val="tx1"/>
                </a:solidFill>
                <a:effectLst/>
                <a:latin typeface="MingLiU" panose="02020509000000000000" pitchFamily="49" charset="-120"/>
                <a:ea typeface="MingLiU" panose="02020509000000000000" pitchFamily="49" charset="-120"/>
              </a:rPr>
              <a:t>罪人：就是按上帝定的标准，没有做该做的事、及做了不该做的事的人。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7376D6-583D-4901-810C-9643413D2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513" y="2685068"/>
            <a:ext cx="4172932" cy="417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8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2024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为义受逼迫的人是在实践主的义。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约翰一书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我们若遵守他的诫命，就晓得是认识他。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人若说「我认识他」，却不遵守他的诫命，便是说谎话的，真理也不在他心里了。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凡遵守主道的，爱上帝的心在他里面实在是完全的。从此，我们知道我们是在主里面。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人若说他住在主里面，就该自己照主所行的去行。</a:t>
            </a:r>
          </a:p>
        </p:txBody>
      </p:sp>
    </p:spTree>
    <p:extLst>
      <p:ext uri="{BB962C8B-B14F-4D97-AF65-F5344CB8AC3E}">
        <p14:creationId xmlns:p14="http://schemas.microsoft.com/office/powerpoint/2010/main" val="37576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2024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实践主的义就是在讨主的喜悦。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提摩太后书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我现在被浇奠，我离世的时候到了。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那美好的仗我已经打过了，当跑的路我已经跑尽了，所信的道我已经守住了。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从此以后，有公义的冠冕为我存留，就是按着公义审判的主到了那日要赐给我的；不但赐给我，也赐给凡爱慕他显现的人。</a:t>
            </a:r>
          </a:p>
        </p:txBody>
      </p:sp>
    </p:spTree>
    <p:extLst>
      <p:ext uri="{BB962C8B-B14F-4D97-AF65-F5344CB8AC3E}">
        <p14:creationId xmlns:p14="http://schemas.microsoft.com/office/powerpoint/2010/main" val="155194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一、为义受逼迫的人有福了。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二、因自义而受苦的人有祸了。</a:t>
            </a:r>
          </a:p>
        </p:txBody>
      </p:sp>
    </p:spTree>
    <p:extLst>
      <p:ext uri="{BB962C8B-B14F-4D97-AF65-F5344CB8AC3E}">
        <p14:creationId xmlns:p14="http://schemas.microsoft.com/office/powerpoint/2010/main" val="367953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「你们这假冒为善的文士和法利赛人有祸了！因为你们建造先知的坟，修饰义人的墓，说：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23:30 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若是我们在我们祖宗的时候，必不和他们同流先知的血。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这就是你们自己证明是杀害先知者的子孙了。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你们去充满你们祖宗的恶贯吧！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你们这些蛇类、毒蛇之种啊，怎能逃脱地狱的刑罚呢？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2024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所以我差遣先知和智慧人并文士到你们这里来，有的你们要杀害，要钉十字架；有的你们要在会堂里鞭打，从这城追逼到那城，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叫世上所流义人的血都归到你们身上，从义人亚伯的血起，直到你们在殿和坛中间所杀的巴拉加的儿子撒迦利亚的血为止。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我实在告诉你们，这一切的罪都要归到这世代了。」</a:t>
            </a:r>
          </a:p>
        </p:txBody>
      </p:sp>
    </p:spTree>
    <p:extLst>
      <p:ext uri="{BB962C8B-B14F-4D97-AF65-F5344CB8AC3E}">
        <p14:creationId xmlns:p14="http://schemas.microsoft.com/office/powerpoint/2010/main" val="3578655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逼迫义人的人当然有祸了。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所以我差遣先知和智慧人并文士到你们这里来，有的你们要杀害，要钉十字架；有的你们要在会堂里鞭打，从这城追逼到那城，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叫世上所流义人的血都归到你们身上，从义人亚伯的血起，直到你们在殿和坛中间所杀的巴拉加的儿子撒迦利亚的血为止。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我实在告诉你们，这一切的罪都要归到这世代了。</a:t>
            </a:r>
          </a:p>
        </p:txBody>
      </p:sp>
    </p:spTree>
    <p:extLst>
      <p:ext uri="{BB962C8B-B14F-4D97-AF65-F5344CB8AC3E}">
        <p14:creationId xmlns:p14="http://schemas.microsoft.com/office/powerpoint/2010/main" val="42806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charRg st="14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charRg st="77" end="1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charRg st="138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因自义而受苦的人有祸了。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加拉太书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你们听见我从前在犹太教中所行的事，怎样极力逼迫残害上帝的教会。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我又在犹太教中，比我本国许多同岁的人更有长进，为我祖宗的遗传更加热心。</a:t>
            </a:r>
          </a:p>
        </p:txBody>
      </p:sp>
    </p:spTree>
    <p:extLst>
      <p:ext uri="{BB962C8B-B14F-4D97-AF65-F5344CB8AC3E}">
        <p14:creationId xmlns:p14="http://schemas.microsoft.com/office/powerpoint/2010/main" val="122590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一、为义受逼迫的人有福了。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二、因自义而受苦的人有祸了。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三、在主里作一个求义行义的人。</a:t>
            </a:r>
          </a:p>
        </p:txBody>
      </p:sp>
    </p:spTree>
    <p:extLst>
      <p:ext uri="{BB962C8B-B14F-4D97-AF65-F5344CB8AC3E}">
        <p14:creationId xmlns:p14="http://schemas.microsoft.com/office/powerpoint/2010/main" val="96720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路加福音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11:33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「没有人点灯放在地窨子里，或是斗底下，总是放在灯台上，使进来的人得见亮光。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11:34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你眼睛就是身上的灯。你的眼睛若了亮，全身就光明；眼睛若昏花，全身就黑暗。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11:35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所以，你要省察，恐怕你里头的光或者黑暗了。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11:36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若是你全身光明，毫无黑暗，就必全然光明，如同灯的明光照亮你。」</a:t>
            </a:r>
          </a:p>
        </p:txBody>
      </p:sp>
    </p:spTree>
    <p:extLst>
      <p:ext uri="{BB962C8B-B14F-4D97-AF65-F5344CB8AC3E}">
        <p14:creationId xmlns:p14="http://schemas.microsoft.com/office/powerpoint/2010/main" val="4102329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谦卑谨慎、不可自以为义。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私欲既怀了胎，就生出罪来；罪既长成，就生出死来。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我亲爱的弟兄们，不要看错了。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各样美善的恩赐和各样全备的赏赐都是从上头来的，从众光之父那里降下来的；在他并没有改变，也没有转动的影儿。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他按自己的旨意，用真道生了我们，叫我们在他所造的万物中好像初熟的果子。</a:t>
            </a:r>
          </a:p>
        </p:txBody>
      </p:sp>
    </p:spTree>
    <p:extLst>
      <p:ext uri="{BB962C8B-B14F-4D97-AF65-F5344CB8AC3E}">
        <p14:creationId xmlns:p14="http://schemas.microsoft.com/office/powerpoint/2010/main" val="150057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不论得时不得时，要行在义中。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只是你们要行道，不要单单听道，自己欺哄自己。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惟有详细察看那全备、使人自由之律法的，并且时常如此，这人既不是听了就忘，乃是实在行出来，就在他所行的事上必然得福。</a:t>
            </a:r>
          </a:p>
        </p:txBody>
      </p:sp>
    </p:spTree>
    <p:extLst>
      <p:ext uri="{BB962C8B-B14F-4D97-AF65-F5344CB8AC3E}">
        <p14:creationId xmlns:p14="http://schemas.microsoft.com/office/powerpoint/2010/main" val="316654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光来到世间，世人因自己的行为是恶的，不爱光，倒爱黑暗，定他们的罪就是在此。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凡作恶的便恨光，并不来就光，恐怕他的行为受责备。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但行真理的必来就光，要显明他所行的是靠上帝而行。</a:t>
            </a: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「世人若恨你们，你们知道（或译：该知道），恨你们以先已经恨我了。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你们若属世界，世界必爱属自己的；只因你们不属世界，乃是我从世界中拣选了你们，所以世界就恨你们。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你们要记念我从前对你们所说的话：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仆人不能大于主人。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他们若逼迫了我，也要逼迫你们；若遵守了我的话，也要遵守你们的话。</a:t>
            </a:r>
          </a:p>
        </p:txBody>
      </p:sp>
    </p:spTree>
    <p:extLst>
      <p:ext uri="{BB962C8B-B14F-4D97-AF65-F5344CB8AC3E}">
        <p14:creationId xmlns:p14="http://schemas.microsoft.com/office/powerpoint/2010/main" val="3270242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20791</TotalTime>
  <Words>1753</Words>
  <Application>Microsoft Office PowerPoint</Application>
  <PresentationFormat>On-screen Show (4:3)</PresentationFormat>
  <Paragraphs>95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MingLiU</vt:lpstr>
      <vt:lpstr>PMingLiU</vt:lpstr>
      <vt:lpstr>Arial</vt:lpstr>
      <vt:lpstr>Calibri</vt:lpstr>
      <vt:lpstr>Century Gothic</vt:lpstr>
      <vt:lpstr>Wingdings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DonKuo</cp:lastModifiedBy>
  <cp:revision>81</cp:revision>
  <dcterms:created xsi:type="dcterms:W3CDTF">2010-03-20T17:46:04Z</dcterms:created>
  <dcterms:modified xsi:type="dcterms:W3CDTF">2021-12-24T18:32:07Z</dcterms:modified>
</cp:coreProperties>
</file>