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708" r:id="rId1"/>
  </p:sldMasterIdLst>
  <p:notesMasterIdLst>
    <p:notesMasterId r:id="rId46"/>
  </p:notesMasterIdLst>
  <p:sldIdLst>
    <p:sldId id="835" r:id="rId2"/>
    <p:sldId id="852" r:id="rId3"/>
    <p:sldId id="1295" r:id="rId4"/>
    <p:sldId id="1003" r:id="rId5"/>
    <p:sldId id="845" r:id="rId6"/>
    <p:sldId id="1262" r:id="rId7"/>
    <p:sldId id="1329" r:id="rId8"/>
    <p:sldId id="1328" r:id="rId9"/>
    <p:sldId id="1296" r:id="rId10"/>
    <p:sldId id="1325" r:id="rId11"/>
    <p:sldId id="1326" r:id="rId12"/>
    <p:sldId id="1323" r:id="rId13"/>
    <p:sldId id="847" r:id="rId14"/>
    <p:sldId id="1299" r:id="rId15"/>
    <p:sldId id="1300" r:id="rId16"/>
    <p:sldId id="1301" r:id="rId17"/>
    <p:sldId id="1302" r:id="rId18"/>
    <p:sldId id="1334" r:id="rId19"/>
    <p:sldId id="1303" r:id="rId20"/>
    <p:sldId id="1304" r:id="rId21"/>
    <p:sldId id="1324" r:id="rId22"/>
    <p:sldId id="1306" r:id="rId23"/>
    <p:sldId id="1254" r:id="rId24"/>
    <p:sldId id="1309" r:id="rId25"/>
    <p:sldId id="1258" r:id="rId26"/>
    <p:sldId id="1307" r:id="rId27"/>
    <p:sldId id="1308" r:id="rId28"/>
    <p:sldId id="1310" r:id="rId29"/>
    <p:sldId id="1331" r:id="rId30"/>
    <p:sldId id="1311" r:id="rId31"/>
    <p:sldId id="1312" r:id="rId32"/>
    <p:sldId id="1313" r:id="rId33"/>
    <p:sldId id="1332" r:id="rId34"/>
    <p:sldId id="1333" r:id="rId35"/>
    <p:sldId id="1315" r:id="rId36"/>
    <p:sldId id="1330" r:id="rId37"/>
    <p:sldId id="1314" r:id="rId38"/>
    <p:sldId id="1316" r:id="rId39"/>
    <p:sldId id="1317" r:id="rId40"/>
    <p:sldId id="1319" r:id="rId41"/>
    <p:sldId id="1320" r:id="rId42"/>
    <p:sldId id="1321" r:id="rId43"/>
    <p:sldId id="1322" r:id="rId44"/>
    <p:sldId id="1318" r:id="rId45"/>
  </p:sldIdLst>
  <p:sldSz cx="9144000" cy="5143500" type="screen16x9"/>
  <p:notesSz cx="6858000" cy="9144000"/>
  <p:embeddedFontLst>
    <p:embeddedFont>
      <p:font typeface="Calibri" panose="020F0502020204030204" pitchFamily="34" charset="0"/>
      <p:regular r:id="rId47"/>
      <p:bold r:id="rId48"/>
      <p:italic r:id="rId49"/>
      <p:boldItalic r:id="rId50"/>
    </p:embeddedFont>
    <p:embeddedFont>
      <p:font typeface="Calisto MT" panose="02040603050505030304" pitchFamily="18" charset="77"/>
      <p:regular r:id="rId51"/>
      <p:bold r:id="rId52"/>
      <p:italic r:id="rId53"/>
      <p:boldItalic r:id="rId54"/>
    </p:embeddedFont>
    <p:embeddedFont>
      <p:font typeface="PMingLiU" panose="02020500000000000000" pitchFamily="18" charset="-120"/>
      <p:regular r:id="rId55"/>
    </p:embeddedFont>
    <p:embeddedFont>
      <p:font typeface="Tahoma" panose="020B0604030504040204" pitchFamily="34" charset="0"/>
      <p:regular r:id="rId56"/>
      <p:bold r:id="rId57"/>
    </p:embeddedFont>
    <p:embeddedFont>
      <p:font typeface="Wingdings 2" pitchFamily="2" charset="2"/>
      <p:regular r:id="rId5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D2790-09F9-E14D-AF51-910FACEE97EA}" v="87" dt="2021-12-10T00:32:15.5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9" autoAdjust="0"/>
    <p:restoredTop sz="94671"/>
  </p:normalViewPr>
  <p:slideViewPr>
    <p:cSldViewPr snapToGrid="0">
      <p:cViewPr varScale="1">
        <p:scale>
          <a:sx n="139" d="100"/>
          <a:sy n="139" d="100"/>
        </p:scale>
        <p:origin x="328"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ing Zhao" userId="0288a0b153919473" providerId="LiveId" clId="{C8716473-90D7-442F-A493-549FA9784CCB}"/>
    <pc:docChg chg="undo custSel addSld delSld modSld">
      <pc:chgData name="Ying Zhao" userId="0288a0b153919473" providerId="LiveId" clId="{C8716473-90D7-442F-A493-549FA9784CCB}" dt="2021-12-08T19:43:46.448" v="182"/>
      <pc:docMkLst>
        <pc:docMk/>
      </pc:docMkLst>
      <pc:sldChg chg="modSp mod">
        <pc:chgData name="Ying Zhao" userId="0288a0b153919473" providerId="LiveId" clId="{C8716473-90D7-442F-A493-549FA9784CCB}" dt="2021-12-08T19:17:21.090" v="41" actId="20577"/>
        <pc:sldMkLst>
          <pc:docMk/>
          <pc:sldMk cId="2574250617" sldId="835"/>
        </pc:sldMkLst>
        <pc:spChg chg="mod">
          <ac:chgData name="Ying Zhao" userId="0288a0b153919473" providerId="LiveId" clId="{C8716473-90D7-442F-A493-549FA9784CCB}" dt="2021-12-08T19:17:21.090" v="41" actId="20577"/>
          <ac:spMkLst>
            <pc:docMk/>
            <pc:sldMk cId="2574250617" sldId="835"/>
            <ac:spMk id="441" creationId="{00000000-0000-0000-0000-000000000000}"/>
          </ac:spMkLst>
        </pc:spChg>
      </pc:sldChg>
      <pc:sldChg chg="modSp mod">
        <pc:chgData name="Ying Zhao" userId="0288a0b153919473" providerId="LiveId" clId="{C8716473-90D7-442F-A493-549FA9784CCB}" dt="2021-12-08T19:17:48.030" v="52" actId="20577"/>
        <pc:sldMkLst>
          <pc:docMk/>
          <pc:sldMk cId="96890483" sldId="845"/>
        </pc:sldMkLst>
        <pc:spChg chg="mod">
          <ac:chgData name="Ying Zhao" userId="0288a0b153919473" providerId="LiveId" clId="{C8716473-90D7-442F-A493-549FA9784CCB}" dt="2021-12-08T19:17:48.030" v="52" actId="20577"/>
          <ac:spMkLst>
            <pc:docMk/>
            <pc:sldMk cId="96890483" sldId="845"/>
            <ac:spMk id="441" creationId="{00000000-0000-0000-0000-000000000000}"/>
          </ac:spMkLst>
        </pc:spChg>
      </pc:sldChg>
      <pc:sldChg chg="addSp delSp modSp mod">
        <pc:chgData name="Ying Zhao" userId="0288a0b153919473" providerId="LiveId" clId="{C8716473-90D7-442F-A493-549FA9784CCB}" dt="2021-12-08T19:43:46.448" v="182"/>
        <pc:sldMkLst>
          <pc:docMk/>
          <pc:sldMk cId="2176704142" sldId="1262"/>
        </pc:sldMkLst>
        <pc:spChg chg="del mod">
          <ac:chgData name="Ying Zhao" userId="0288a0b153919473" providerId="LiveId" clId="{C8716473-90D7-442F-A493-549FA9784CCB}" dt="2021-12-08T19:40:06.407" v="157" actId="21"/>
          <ac:spMkLst>
            <pc:docMk/>
            <pc:sldMk cId="2176704142" sldId="1262"/>
            <ac:spMk id="3" creationId="{F0E55BF1-BBA6-D443-9A97-DA8AA2E31779}"/>
          </ac:spMkLst>
        </pc:spChg>
        <pc:spChg chg="add mod">
          <ac:chgData name="Ying Zhao" userId="0288a0b153919473" providerId="LiveId" clId="{C8716473-90D7-442F-A493-549FA9784CCB}" dt="2021-12-08T19:38:58.652" v="151" actId="1076"/>
          <ac:spMkLst>
            <pc:docMk/>
            <pc:sldMk cId="2176704142" sldId="1262"/>
            <ac:spMk id="5" creationId="{842C6EAF-9C89-4FC2-9B73-3FCD67B70E0A}"/>
          </ac:spMkLst>
        </pc:spChg>
        <pc:spChg chg="add del mod">
          <ac:chgData name="Ying Zhao" userId="0288a0b153919473" providerId="LiveId" clId="{C8716473-90D7-442F-A493-549FA9784CCB}" dt="2021-12-08T19:28:27.194" v="99"/>
          <ac:spMkLst>
            <pc:docMk/>
            <pc:sldMk cId="2176704142" sldId="1262"/>
            <ac:spMk id="6" creationId="{03194673-10E6-4A68-B20E-C00F4CA9E607}"/>
          </ac:spMkLst>
        </pc:spChg>
        <pc:spChg chg="add del mod">
          <ac:chgData name="Ying Zhao" userId="0288a0b153919473" providerId="LiveId" clId="{C8716473-90D7-442F-A493-549FA9784CCB}" dt="2021-12-08T19:43:46.448" v="182"/>
          <ac:spMkLst>
            <pc:docMk/>
            <pc:sldMk cId="2176704142" sldId="1262"/>
            <ac:spMk id="8" creationId="{D7061EB2-EEDF-4B98-BFD7-5AC149795007}"/>
          </ac:spMkLst>
        </pc:spChg>
        <pc:spChg chg="add mod">
          <ac:chgData name="Ying Zhao" userId="0288a0b153919473" providerId="LiveId" clId="{C8716473-90D7-442F-A493-549FA9784CCB}" dt="2021-12-08T19:41:11.617" v="161" actId="1076"/>
          <ac:spMkLst>
            <pc:docMk/>
            <pc:sldMk cId="2176704142" sldId="1262"/>
            <ac:spMk id="9" creationId="{BD659E5A-7497-48CB-8B06-CB55E3882FEA}"/>
          </ac:spMkLst>
        </pc:spChg>
      </pc:sldChg>
      <pc:sldChg chg="addSp delSp modSp mod">
        <pc:chgData name="Ying Zhao" userId="0288a0b153919473" providerId="LiveId" clId="{C8716473-90D7-442F-A493-549FA9784CCB}" dt="2021-12-08T19:35:44.339" v="119" actId="20577"/>
        <pc:sldMkLst>
          <pc:docMk/>
          <pc:sldMk cId="2456865064" sldId="1296"/>
        </pc:sldMkLst>
        <pc:spChg chg="add del mod">
          <ac:chgData name="Ying Zhao" userId="0288a0b153919473" providerId="LiveId" clId="{C8716473-90D7-442F-A493-549FA9784CCB}" dt="2021-12-08T19:24:40.870" v="68"/>
          <ac:spMkLst>
            <pc:docMk/>
            <pc:sldMk cId="2456865064" sldId="1296"/>
            <ac:spMk id="2" creationId="{3DE8B203-DA84-468F-9E60-9DA4DAA6F063}"/>
          </ac:spMkLst>
        </pc:spChg>
        <pc:spChg chg="mod">
          <ac:chgData name="Ying Zhao" userId="0288a0b153919473" providerId="LiveId" clId="{C8716473-90D7-442F-A493-549FA9784CCB}" dt="2021-12-08T19:35:44.339" v="119" actId="20577"/>
          <ac:spMkLst>
            <pc:docMk/>
            <pc:sldMk cId="2456865064" sldId="1296"/>
            <ac:spMk id="3" creationId="{F0E55BF1-BBA6-D443-9A97-DA8AA2E31779}"/>
          </ac:spMkLst>
        </pc:spChg>
        <pc:spChg chg="add del mod">
          <ac:chgData name="Ying Zhao" userId="0288a0b153919473" providerId="LiveId" clId="{C8716473-90D7-442F-A493-549FA9784CCB}" dt="2021-12-08T19:28:40.510" v="100" actId="21"/>
          <ac:spMkLst>
            <pc:docMk/>
            <pc:sldMk cId="2456865064" sldId="1296"/>
            <ac:spMk id="7" creationId="{0C6FE0E2-2515-499C-B2D1-EB92C9C1A8E0}"/>
          </ac:spMkLst>
        </pc:spChg>
      </pc:sldChg>
      <pc:sldChg chg="del">
        <pc:chgData name="Ying Zhao" userId="0288a0b153919473" providerId="LiveId" clId="{C8716473-90D7-442F-A493-549FA9784CCB}" dt="2021-12-08T19:27:55.190" v="95" actId="2696"/>
        <pc:sldMkLst>
          <pc:docMk/>
          <pc:sldMk cId="506465174" sldId="1297"/>
        </pc:sldMkLst>
      </pc:sldChg>
      <pc:sldChg chg="modSp del mod">
        <pc:chgData name="Ying Zhao" userId="0288a0b153919473" providerId="LiveId" clId="{C8716473-90D7-442F-A493-549FA9784CCB}" dt="2021-12-08T19:27:56.935" v="96" actId="2696"/>
        <pc:sldMkLst>
          <pc:docMk/>
          <pc:sldMk cId="2846696278" sldId="1298"/>
        </pc:sldMkLst>
        <pc:spChg chg="mod">
          <ac:chgData name="Ying Zhao" userId="0288a0b153919473" providerId="LiveId" clId="{C8716473-90D7-442F-A493-549FA9784CCB}" dt="2021-12-08T19:20:52.417" v="59" actId="20577"/>
          <ac:spMkLst>
            <pc:docMk/>
            <pc:sldMk cId="2846696278" sldId="1298"/>
            <ac:spMk id="3" creationId="{F0E55BF1-BBA6-D443-9A97-DA8AA2E31779}"/>
          </ac:spMkLst>
        </pc:spChg>
      </pc:sldChg>
      <pc:sldChg chg="modSp mod">
        <pc:chgData name="Ying Zhao" userId="0288a0b153919473" providerId="LiveId" clId="{C8716473-90D7-442F-A493-549FA9784CCB}" dt="2021-12-08T19:32:13.327" v="108" actId="20577"/>
        <pc:sldMkLst>
          <pc:docMk/>
          <pc:sldMk cId="3758425419" sldId="1310"/>
        </pc:sldMkLst>
        <pc:spChg chg="mod">
          <ac:chgData name="Ying Zhao" userId="0288a0b153919473" providerId="LiveId" clId="{C8716473-90D7-442F-A493-549FA9784CCB}" dt="2021-12-08T19:32:13.327" v="108" actId="20577"/>
          <ac:spMkLst>
            <pc:docMk/>
            <pc:sldMk cId="3758425419" sldId="1310"/>
            <ac:spMk id="441" creationId="{00000000-0000-0000-0000-000000000000}"/>
          </ac:spMkLst>
        </pc:spChg>
      </pc:sldChg>
      <pc:sldChg chg="modSp add mod">
        <pc:chgData name="Ying Zhao" userId="0288a0b153919473" providerId="LiveId" clId="{C8716473-90D7-442F-A493-549FA9784CCB}" dt="2021-12-08T19:33:33.258" v="110" actId="20577"/>
        <pc:sldMkLst>
          <pc:docMk/>
          <pc:sldMk cId="727318863" sldId="1325"/>
        </pc:sldMkLst>
        <pc:spChg chg="mod">
          <ac:chgData name="Ying Zhao" userId="0288a0b153919473" providerId="LiveId" clId="{C8716473-90D7-442F-A493-549FA9784CCB}" dt="2021-12-08T19:33:33.258" v="110" actId="20577"/>
          <ac:spMkLst>
            <pc:docMk/>
            <pc:sldMk cId="727318863" sldId="1325"/>
            <ac:spMk id="3" creationId="{F0E55BF1-BBA6-D443-9A97-DA8AA2E31779}"/>
          </ac:spMkLst>
        </pc:spChg>
        <pc:spChg chg="mod">
          <ac:chgData name="Ying Zhao" userId="0288a0b153919473" providerId="LiveId" clId="{C8716473-90D7-442F-A493-549FA9784CCB}" dt="2021-12-08T19:33:13.135" v="109" actId="404"/>
          <ac:spMkLst>
            <pc:docMk/>
            <pc:sldMk cId="727318863" sldId="1325"/>
            <ac:spMk id="4" creationId="{74C4EBA5-3DFD-4614-A3F0-D79855E6DEDF}"/>
          </ac:spMkLst>
        </pc:spChg>
        <pc:spChg chg="mod">
          <ac:chgData name="Ying Zhao" userId="0288a0b153919473" providerId="LiveId" clId="{C8716473-90D7-442F-A493-549FA9784CCB}" dt="2021-12-08T19:33:13.135" v="109" actId="404"/>
          <ac:spMkLst>
            <pc:docMk/>
            <pc:sldMk cId="727318863" sldId="1325"/>
            <ac:spMk id="6" creationId="{03194673-10E6-4A68-B20E-C00F4CA9E607}"/>
          </ac:spMkLst>
        </pc:spChg>
        <pc:spChg chg="mod">
          <ac:chgData name="Ying Zhao" userId="0288a0b153919473" providerId="LiveId" clId="{C8716473-90D7-442F-A493-549FA9784CCB}" dt="2021-12-08T19:33:13.135" v="109" actId="404"/>
          <ac:spMkLst>
            <pc:docMk/>
            <pc:sldMk cId="727318863" sldId="1325"/>
            <ac:spMk id="441" creationId="{00000000-0000-0000-0000-000000000000}"/>
          </ac:spMkLst>
        </pc:spChg>
      </pc:sldChg>
      <pc:sldChg chg="modSp add mod">
        <pc:chgData name="Ying Zhao" userId="0288a0b153919473" providerId="LiveId" clId="{C8716473-90D7-442F-A493-549FA9784CCB}" dt="2021-12-08T19:35:59.369" v="122" actId="20577"/>
        <pc:sldMkLst>
          <pc:docMk/>
          <pc:sldMk cId="3120087207" sldId="1326"/>
        </pc:sldMkLst>
        <pc:spChg chg="mod">
          <ac:chgData name="Ying Zhao" userId="0288a0b153919473" providerId="LiveId" clId="{C8716473-90D7-442F-A493-549FA9784CCB}" dt="2021-12-08T19:35:59.369" v="122" actId="20577"/>
          <ac:spMkLst>
            <pc:docMk/>
            <pc:sldMk cId="3120087207" sldId="1326"/>
            <ac:spMk id="3" creationId="{F0E55BF1-BBA6-D443-9A97-DA8AA2E31779}"/>
          </ac:spMkLst>
        </pc:spChg>
        <pc:spChg chg="mod">
          <ac:chgData name="Ying Zhao" userId="0288a0b153919473" providerId="LiveId" clId="{C8716473-90D7-442F-A493-549FA9784CCB}" dt="2021-12-08T19:34:18.039" v="111" actId="404"/>
          <ac:spMkLst>
            <pc:docMk/>
            <pc:sldMk cId="3120087207" sldId="1326"/>
            <ac:spMk id="4" creationId="{74C4EBA5-3DFD-4614-A3F0-D79855E6DEDF}"/>
          </ac:spMkLst>
        </pc:spChg>
        <pc:spChg chg="mod">
          <ac:chgData name="Ying Zhao" userId="0288a0b153919473" providerId="LiveId" clId="{C8716473-90D7-442F-A493-549FA9784CCB}" dt="2021-12-08T19:34:18.039" v="111" actId="404"/>
          <ac:spMkLst>
            <pc:docMk/>
            <pc:sldMk cId="3120087207" sldId="1326"/>
            <ac:spMk id="7" creationId="{0C6FE0E2-2515-499C-B2D1-EB92C9C1A8E0}"/>
          </ac:spMkLst>
        </pc:spChg>
        <pc:spChg chg="mod">
          <ac:chgData name="Ying Zhao" userId="0288a0b153919473" providerId="LiveId" clId="{C8716473-90D7-442F-A493-549FA9784CCB}" dt="2021-12-08T19:34:18.039" v="111" actId="404"/>
          <ac:spMkLst>
            <pc:docMk/>
            <pc:sldMk cId="3120087207" sldId="1326"/>
            <ac:spMk id="441" creationId="{00000000-0000-0000-0000-000000000000}"/>
          </ac:spMkLst>
        </pc:spChg>
      </pc:sldChg>
      <pc:sldChg chg="add del">
        <pc:chgData name="Ying Zhao" userId="0288a0b153919473" providerId="LiveId" clId="{C8716473-90D7-442F-A493-549FA9784CCB}" dt="2021-12-08T19:39:18.808" v="153" actId="2696"/>
        <pc:sldMkLst>
          <pc:docMk/>
          <pc:sldMk cId="1657758953" sldId="1327"/>
        </pc:sldMkLst>
      </pc:sldChg>
      <pc:sldChg chg="add">
        <pc:chgData name="Ying Zhao" userId="0288a0b153919473" providerId="LiveId" clId="{C8716473-90D7-442F-A493-549FA9784CCB}" dt="2021-12-08T19:39:13.139" v="152"/>
        <pc:sldMkLst>
          <pc:docMk/>
          <pc:sldMk cId="1840373198" sldId="1328"/>
        </pc:sldMkLst>
      </pc:sldChg>
      <pc:sldChg chg="add">
        <pc:chgData name="Ying Zhao" userId="0288a0b153919473" providerId="LiveId" clId="{C8716473-90D7-442F-A493-549FA9784CCB}" dt="2021-12-08T19:42:44.799" v="174"/>
        <pc:sldMkLst>
          <pc:docMk/>
          <pc:sldMk cId="1578223771" sldId="1329"/>
        </pc:sldMkLst>
      </pc:sldChg>
    </pc:docChg>
  </pc:docChgLst>
  <pc:docChgLst>
    <pc:chgData name="Ying Zhao" userId="0288a0b153919473" providerId="LiveId" clId="{50ED2790-09F9-E14D-AF51-910FACEE97EA}"/>
    <pc:docChg chg="undo redo custSel addSld delSld modSld">
      <pc:chgData name="Ying Zhao" userId="0288a0b153919473" providerId="LiveId" clId="{50ED2790-09F9-E14D-AF51-910FACEE97EA}" dt="2021-12-10T00:32:15.540" v="213"/>
      <pc:docMkLst>
        <pc:docMk/>
      </pc:docMkLst>
      <pc:sldChg chg="modSp mod">
        <pc:chgData name="Ying Zhao" userId="0288a0b153919473" providerId="LiveId" clId="{50ED2790-09F9-E14D-AF51-910FACEE97EA}" dt="2021-12-09T02:41:17.253" v="18" actId="20577"/>
        <pc:sldMkLst>
          <pc:docMk/>
          <pc:sldMk cId="2814175321" sldId="852"/>
        </pc:sldMkLst>
        <pc:spChg chg="mod">
          <ac:chgData name="Ying Zhao" userId="0288a0b153919473" providerId="LiveId" clId="{50ED2790-09F9-E14D-AF51-910FACEE97EA}" dt="2021-12-09T02:41:17.253" v="18" actId="20577"/>
          <ac:spMkLst>
            <pc:docMk/>
            <pc:sldMk cId="2814175321" sldId="852"/>
            <ac:spMk id="4" creationId="{74C4EBA5-3DFD-4614-A3F0-D79855E6DEDF}"/>
          </ac:spMkLst>
        </pc:spChg>
      </pc:sldChg>
      <pc:sldChg chg="modSp mod">
        <pc:chgData name="Ying Zhao" userId="0288a0b153919473" providerId="LiveId" clId="{50ED2790-09F9-E14D-AF51-910FACEE97EA}" dt="2021-12-09T02:42:52.526" v="43" actId="20577"/>
        <pc:sldMkLst>
          <pc:docMk/>
          <pc:sldMk cId="3201041591" sldId="1003"/>
        </pc:sldMkLst>
        <pc:spChg chg="mod">
          <ac:chgData name="Ying Zhao" userId="0288a0b153919473" providerId="LiveId" clId="{50ED2790-09F9-E14D-AF51-910FACEE97EA}" dt="2021-12-09T02:42:52.526" v="43" actId="20577"/>
          <ac:spMkLst>
            <pc:docMk/>
            <pc:sldMk cId="3201041591" sldId="1003"/>
            <ac:spMk id="2" creationId="{238BCD7A-BE7C-44C9-9850-49EE43EA7F62}"/>
          </ac:spMkLst>
        </pc:spChg>
      </pc:sldChg>
      <pc:sldChg chg="modSp">
        <pc:chgData name="Ying Zhao" userId="0288a0b153919473" providerId="LiveId" clId="{50ED2790-09F9-E14D-AF51-910FACEE97EA}" dt="2021-12-09T02:50:16.510" v="104"/>
        <pc:sldMkLst>
          <pc:docMk/>
          <pc:sldMk cId="2667130015" sldId="1258"/>
        </pc:sldMkLst>
        <pc:spChg chg="mod">
          <ac:chgData name="Ying Zhao" userId="0288a0b153919473" providerId="LiveId" clId="{50ED2790-09F9-E14D-AF51-910FACEE97EA}" dt="2021-12-09T02:50:16.510" v="104"/>
          <ac:spMkLst>
            <pc:docMk/>
            <pc:sldMk cId="2667130015" sldId="1258"/>
            <ac:spMk id="441" creationId="{00000000-0000-0000-0000-000000000000}"/>
          </ac:spMkLst>
        </pc:spChg>
      </pc:sldChg>
      <pc:sldChg chg="modSp mod">
        <pc:chgData name="Ying Zhao" userId="0288a0b153919473" providerId="LiveId" clId="{50ED2790-09F9-E14D-AF51-910FACEE97EA}" dt="2021-12-09T02:41:42.934" v="26" actId="20577"/>
        <pc:sldMkLst>
          <pc:docMk/>
          <pc:sldMk cId="2659619523" sldId="1295"/>
        </pc:sldMkLst>
        <pc:spChg chg="mod">
          <ac:chgData name="Ying Zhao" userId="0288a0b153919473" providerId="LiveId" clId="{50ED2790-09F9-E14D-AF51-910FACEE97EA}" dt="2021-12-09T02:41:42.934" v="26" actId="20577"/>
          <ac:spMkLst>
            <pc:docMk/>
            <pc:sldMk cId="2659619523" sldId="1295"/>
            <ac:spMk id="2" creationId="{238BCD7A-BE7C-44C9-9850-49EE43EA7F62}"/>
          </ac:spMkLst>
        </pc:spChg>
      </pc:sldChg>
      <pc:sldChg chg="modSp mod">
        <pc:chgData name="Ying Zhao" userId="0288a0b153919473" providerId="LiveId" clId="{50ED2790-09F9-E14D-AF51-910FACEE97EA}" dt="2021-12-09T02:44:10.659" v="55" actId="20577"/>
        <pc:sldMkLst>
          <pc:docMk/>
          <pc:sldMk cId="2589722389" sldId="1299"/>
        </pc:sldMkLst>
        <pc:spChg chg="mod">
          <ac:chgData name="Ying Zhao" userId="0288a0b153919473" providerId="LiveId" clId="{50ED2790-09F9-E14D-AF51-910FACEE97EA}" dt="2021-12-09T02:44:10.659" v="55" actId="20577"/>
          <ac:spMkLst>
            <pc:docMk/>
            <pc:sldMk cId="2589722389" sldId="1299"/>
            <ac:spMk id="441" creationId="{00000000-0000-0000-0000-000000000000}"/>
          </ac:spMkLst>
        </pc:spChg>
      </pc:sldChg>
      <pc:sldChg chg="modSp mod">
        <pc:chgData name="Ying Zhao" userId="0288a0b153919473" providerId="LiveId" clId="{50ED2790-09F9-E14D-AF51-910FACEE97EA}" dt="2021-12-09T02:45:41.456" v="69" actId="20577"/>
        <pc:sldMkLst>
          <pc:docMk/>
          <pc:sldMk cId="3539836109" sldId="1301"/>
        </pc:sldMkLst>
        <pc:spChg chg="mod">
          <ac:chgData name="Ying Zhao" userId="0288a0b153919473" providerId="LiveId" clId="{50ED2790-09F9-E14D-AF51-910FACEE97EA}" dt="2021-12-09T02:45:41.456" v="69" actId="20577"/>
          <ac:spMkLst>
            <pc:docMk/>
            <pc:sldMk cId="3539836109" sldId="1301"/>
            <ac:spMk id="441" creationId="{00000000-0000-0000-0000-000000000000}"/>
          </ac:spMkLst>
        </pc:spChg>
      </pc:sldChg>
      <pc:sldChg chg="modSp mod">
        <pc:chgData name="Ying Zhao" userId="0288a0b153919473" providerId="LiveId" clId="{50ED2790-09F9-E14D-AF51-910FACEE97EA}" dt="2021-12-09T02:46:55.393" v="83" actId="20577"/>
        <pc:sldMkLst>
          <pc:docMk/>
          <pc:sldMk cId="3227117459" sldId="1302"/>
        </pc:sldMkLst>
        <pc:spChg chg="mod">
          <ac:chgData name="Ying Zhao" userId="0288a0b153919473" providerId="LiveId" clId="{50ED2790-09F9-E14D-AF51-910FACEE97EA}" dt="2021-12-09T02:46:55.393" v="83" actId="20577"/>
          <ac:spMkLst>
            <pc:docMk/>
            <pc:sldMk cId="3227117459" sldId="1302"/>
            <ac:spMk id="441" creationId="{00000000-0000-0000-0000-000000000000}"/>
          </ac:spMkLst>
        </pc:spChg>
      </pc:sldChg>
      <pc:sldChg chg="modSp mod">
        <pc:chgData name="Ying Zhao" userId="0288a0b153919473" providerId="LiveId" clId="{50ED2790-09F9-E14D-AF51-910FACEE97EA}" dt="2021-12-09T02:48:10.601" v="100" actId="20577"/>
        <pc:sldMkLst>
          <pc:docMk/>
          <pc:sldMk cId="3941799816" sldId="1304"/>
        </pc:sldMkLst>
        <pc:spChg chg="mod">
          <ac:chgData name="Ying Zhao" userId="0288a0b153919473" providerId="LiveId" clId="{50ED2790-09F9-E14D-AF51-910FACEE97EA}" dt="2021-12-09T02:48:10.601" v="100" actId="20577"/>
          <ac:spMkLst>
            <pc:docMk/>
            <pc:sldMk cId="3941799816" sldId="1304"/>
            <ac:spMk id="441" creationId="{00000000-0000-0000-0000-000000000000}"/>
          </ac:spMkLst>
        </pc:spChg>
      </pc:sldChg>
      <pc:sldChg chg="modSp mod">
        <pc:chgData name="Ying Zhao" userId="0288a0b153919473" providerId="LiveId" clId="{50ED2790-09F9-E14D-AF51-910FACEE97EA}" dt="2021-12-09T02:51:53.645" v="118" actId="20577"/>
        <pc:sldMkLst>
          <pc:docMk/>
          <pc:sldMk cId="1481767491" sldId="1312"/>
        </pc:sldMkLst>
        <pc:spChg chg="mod">
          <ac:chgData name="Ying Zhao" userId="0288a0b153919473" providerId="LiveId" clId="{50ED2790-09F9-E14D-AF51-910FACEE97EA}" dt="2021-12-09T02:51:53.645" v="118" actId="20577"/>
          <ac:spMkLst>
            <pc:docMk/>
            <pc:sldMk cId="1481767491" sldId="1312"/>
            <ac:spMk id="441" creationId="{00000000-0000-0000-0000-000000000000}"/>
          </ac:spMkLst>
        </pc:spChg>
      </pc:sldChg>
      <pc:sldChg chg="modSp mod">
        <pc:chgData name="Ying Zhao" userId="0288a0b153919473" providerId="LiveId" clId="{50ED2790-09F9-E14D-AF51-910FACEE97EA}" dt="2021-12-09T04:37:26.773" v="196" actId="20577"/>
        <pc:sldMkLst>
          <pc:docMk/>
          <pc:sldMk cId="120381108" sldId="1313"/>
        </pc:sldMkLst>
        <pc:spChg chg="mod">
          <ac:chgData name="Ying Zhao" userId="0288a0b153919473" providerId="LiveId" clId="{50ED2790-09F9-E14D-AF51-910FACEE97EA}" dt="2021-12-09T04:37:26.773" v="196" actId="20577"/>
          <ac:spMkLst>
            <pc:docMk/>
            <pc:sldMk cId="120381108" sldId="1313"/>
            <ac:spMk id="441" creationId="{00000000-0000-0000-0000-000000000000}"/>
          </ac:spMkLst>
        </pc:spChg>
      </pc:sldChg>
      <pc:sldChg chg="modSp mod">
        <pc:chgData name="Ying Zhao" userId="0288a0b153919473" providerId="LiveId" clId="{50ED2790-09F9-E14D-AF51-910FACEE97EA}" dt="2021-12-09T02:55:08.491" v="145" actId="20577"/>
        <pc:sldMkLst>
          <pc:docMk/>
          <pc:sldMk cId="1748730096" sldId="1315"/>
        </pc:sldMkLst>
        <pc:spChg chg="mod">
          <ac:chgData name="Ying Zhao" userId="0288a0b153919473" providerId="LiveId" clId="{50ED2790-09F9-E14D-AF51-910FACEE97EA}" dt="2021-12-09T02:55:08.491" v="145" actId="20577"/>
          <ac:spMkLst>
            <pc:docMk/>
            <pc:sldMk cId="1748730096" sldId="1315"/>
            <ac:spMk id="441" creationId="{00000000-0000-0000-0000-000000000000}"/>
          </ac:spMkLst>
        </pc:spChg>
      </pc:sldChg>
      <pc:sldChg chg="modSp mod">
        <pc:chgData name="Ying Zhao" userId="0288a0b153919473" providerId="LiveId" clId="{50ED2790-09F9-E14D-AF51-910FACEE97EA}" dt="2021-12-09T02:56:40.406" v="155" actId="20577"/>
        <pc:sldMkLst>
          <pc:docMk/>
          <pc:sldMk cId="3639169577" sldId="1316"/>
        </pc:sldMkLst>
        <pc:spChg chg="mod">
          <ac:chgData name="Ying Zhao" userId="0288a0b153919473" providerId="LiveId" clId="{50ED2790-09F9-E14D-AF51-910FACEE97EA}" dt="2021-12-09T02:56:40.406" v="155" actId="20577"/>
          <ac:spMkLst>
            <pc:docMk/>
            <pc:sldMk cId="3639169577" sldId="1316"/>
            <ac:spMk id="441" creationId="{00000000-0000-0000-0000-000000000000}"/>
          </ac:spMkLst>
        </pc:spChg>
      </pc:sldChg>
      <pc:sldChg chg="modSp mod">
        <pc:chgData name="Ying Zhao" userId="0288a0b153919473" providerId="LiveId" clId="{50ED2790-09F9-E14D-AF51-910FACEE97EA}" dt="2021-12-09T02:57:35.588" v="167" actId="20577"/>
        <pc:sldMkLst>
          <pc:docMk/>
          <pc:sldMk cId="1672356127" sldId="1317"/>
        </pc:sldMkLst>
        <pc:spChg chg="mod">
          <ac:chgData name="Ying Zhao" userId="0288a0b153919473" providerId="LiveId" clId="{50ED2790-09F9-E14D-AF51-910FACEE97EA}" dt="2021-12-09T02:57:35.588" v="167" actId="20577"/>
          <ac:spMkLst>
            <pc:docMk/>
            <pc:sldMk cId="1672356127" sldId="1317"/>
            <ac:spMk id="441" creationId="{00000000-0000-0000-0000-000000000000}"/>
          </ac:spMkLst>
        </pc:spChg>
      </pc:sldChg>
      <pc:sldChg chg="modSp mod">
        <pc:chgData name="Ying Zhao" userId="0288a0b153919473" providerId="LiveId" clId="{50ED2790-09F9-E14D-AF51-910FACEE97EA}" dt="2021-12-09T02:59:08.089" v="177" actId="20577"/>
        <pc:sldMkLst>
          <pc:docMk/>
          <pc:sldMk cId="1565730208" sldId="1318"/>
        </pc:sldMkLst>
        <pc:spChg chg="mod">
          <ac:chgData name="Ying Zhao" userId="0288a0b153919473" providerId="LiveId" clId="{50ED2790-09F9-E14D-AF51-910FACEE97EA}" dt="2021-12-09T02:59:08.089" v="177" actId="20577"/>
          <ac:spMkLst>
            <pc:docMk/>
            <pc:sldMk cId="1565730208" sldId="1318"/>
            <ac:spMk id="441" creationId="{00000000-0000-0000-0000-000000000000}"/>
          </ac:spMkLst>
        </pc:spChg>
      </pc:sldChg>
      <pc:sldChg chg="modSp mod">
        <pc:chgData name="Ying Zhao" userId="0288a0b153919473" providerId="LiveId" clId="{50ED2790-09F9-E14D-AF51-910FACEE97EA}" dt="2021-12-09T02:48:55.684" v="103" actId="20577"/>
        <pc:sldMkLst>
          <pc:docMk/>
          <pc:sldMk cId="2936331385" sldId="1324"/>
        </pc:sldMkLst>
        <pc:spChg chg="mod">
          <ac:chgData name="Ying Zhao" userId="0288a0b153919473" providerId="LiveId" clId="{50ED2790-09F9-E14D-AF51-910FACEE97EA}" dt="2021-12-09T02:48:55.684" v="103" actId="20577"/>
          <ac:spMkLst>
            <pc:docMk/>
            <pc:sldMk cId="2936331385" sldId="1324"/>
            <ac:spMk id="441" creationId="{00000000-0000-0000-0000-000000000000}"/>
          </ac:spMkLst>
        </pc:spChg>
      </pc:sldChg>
      <pc:sldChg chg="add">
        <pc:chgData name="Ying Zhao" userId="0288a0b153919473" providerId="LiveId" clId="{50ED2790-09F9-E14D-AF51-910FACEE97EA}" dt="2021-12-09T02:54:59.195" v="144"/>
        <pc:sldMkLst>
          <pc:docMk/>
          <pc:sldMk cId="2621611074" sldId="1330"/>
        </pc:sldMkLst>
      </pc:sldChg>
      <pc:sldChg chg="modSp add mod">
        <pc:chgData name="Ying Zhao" userId="0288a0b153919473" providerId="LiveId" clId="{50ED2790-09F9-E14D-AF51-910FACEE97EA}" dt="2021-12-09T04:35:06.275" v="192" actId="20577"/>
        <pc:sldMkLst>
          <pc:docMk/>
          <pc:sldMk cId="2582026976" sldId="1331"/>
        </pc:sldMkLst>
        <pc:spChg chg="mod">
          <ac:chgData name="Ying Zhao" userId="0288a0b153919473" providerId="LiveId" clId="{50ED2790-09F9-E14D-AF51-910FACEE97EA}" dt="2021-12-09T04:35:06.275" v="192" actId="20577"/>
          <ac:spMkLst>
            <pc:docMk/>
            <pc:sldMk cId="2582026976" sldId="1331"/>
            <ac:spMk id="441" creationId="{00000000-0000-0000-0000-000000000000}"/>
          </ac:spMkLst>
        </pc:spChg>
      </pc:sldChg>
      <pc:sldChg chg="add del">
        <pc:chgData name="Ying Zhao" userId="0288a0b153919473" providerId="LiveId" clId="{50ED2790-09F9-E14D-AF51-910FACEE97EA}" dt="2021-12-09T04:33:34.481" v="180"/>
        <pc:sldMkLst>
          <pc:docMk/>
          <pc:sldMk cId="1792156722" sldId="1332"/>
        </pc:sldMkLst>
      </pc:sldChg>
      <pc:sldChg chg="modSp add mod">
        <pc:chgData name="Ying Zhao" userId="0288a0b153919473" providerId="LiveId" clId="{50ED2790-09F9-E14D-AF51-910FACEE97EA}" dt="2021-12-09T04:37:54.440" v="197" actId="20577"/>
        <pc:sldMkLst>
          <pc:docMk/>
          <pc:sldMk cId="2749134825" sldId="1332"/>
        </pc:sldMkLst>
        <pc:spChg chg="mod">
          <ac:chgData name="Ying Zhao" userId="0288a0b153919473" providerId="LiveId" clId="{50ED2790-09F9-E14D-AF51-910FACEE97EA}" dt="2021-12-09T04:37:54.440" v="197" actId="20577"/>
          <ac:spMkLst>
            <pc:docMk/>
            <pc:sldMk cId="2749134825" sldId="1332"/>
            <ac:spMk id="441" creationId="{00000000-0000-0000-0000-000000000000}"/>
          </ac:spMkLst>
        </pc:spChg>
      </pc:sldChg>
      <pc:sldChg chg="modSp add mod">
        <pc:chgData name="Ying Zhao" userId="0288a0b153919473" providerId="LiveId" clId="{50ED2790-09F9-E14D-AF51-910FACEE97EA}" dt="2021-12-09T04:38:33.637" v="212" actId="20577"/>
        <pc:sldMkLst>
          <pc:docMk/>
          <pc:sldMk cId="2165169652" sldId="1333"/>
        </pc:sldMkLst>
        <pc:spChg chg="mod">
          <ac:chgData name="Ying Zhao" userId="0288a0b153919473" providerId="LiveId" clId="{50ED2790-09F9-E14D-AF51-910FACEE97EA}" dt="2021-12-09T04:38:33.637" v="212" actId="20577"/>
          <ac:spMkLst>
            <pc:docMk/>
            <pc:sldMk cId="2165169652" sldId="1333"/>
            <ac:spMk id="441" creationId="{00000000-0000-0000-0000-000000000000}"/>
          </ac:spMkLst>
        </pc:spChg>
      </pc:sldChg>
      <pc:sldChg chg="add">
        <pc:chgData name="Ying Zhao" userId="0288a0b153919473" providerId="LiveId" clId="{50ED2790-09F9-E14D-AF51-910FACEE97EA}" dt="2021-12-10T00:32:15.540" v="213"/>
        <pc:sldMkLst>
          <pc:docMk/>
          <pc:sldMk cId="2845321894" sldId="133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79454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8929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0233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93649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315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336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2724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3585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#1</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8266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#3</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49502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#3</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029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561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0998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378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#3</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8899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8294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55290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#3</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2168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85081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4526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2002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2827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79783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7428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30074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84927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28087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6453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0270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9876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8716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17592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8980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732769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851356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397472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25497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76883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#7</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93178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r>
              <a:rPr lang="en-US" sz="1100" b="0" i="0" u="none" strike="noStrike" cap="none" dirty="0">
                <a:solidFill>
                  <a:schemeClr val="dk1"/>
                </a:solidFill>
                <a:latin typeface="Arial"/>
                <a:ea typeface="Arial"/>
                <a:cs typeface="Arial"/>
                <a:sym typeface="Arial"/>
              </a:rPr>
              <a:t>#8</a:t>
            </a: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1495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327155"/>
            <a:ext cx="7080026" cy="13716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1028020" y="2698755"/>
            <a:ext cx="7080026" cy="787400"/>
          </a:xfrm>
        </p:spPr>
        <p:txBody>
          <a:bodyPr anchor="t"/>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572749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288465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320801"/>
            <a:ext cx="7192913" cy="1371610"/>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2692409"/>
            <a:ext cx="7192913" cy="1130291"/>
          </a:xfrm>
        </p:spPr>
        <p:txBody>
          <a:bodyPr anchor="t"/>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154368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299337"/>
            <a:ext cx="3795373" cy="304406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299337"/>
            <a:ext cx="3798499" cy="304406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91942602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6" y="1300880"/>
            <a:ext cx="3816804" cy="3111577"/>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3864" y="1300880"/>
            <a:ext cx="3816804" cy="3111577"/>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376441"/>
            <a:ext cx="3657258" cy="408663"/>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754404" y="1785103"/>
            <a:ext cx="3657258" cy="2558297"/>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376441"/>
            <a:ext cx="3671498" cy="408662"/>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21225" y="1785103"/>
            <a:ext cx="3671498" cy="2558297"/>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730396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50336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9165887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0"/>
            <a:ext cx="2780167" cy="1366439"/>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641725" y="457200"/>
            <a:ext cx="4808943" cy="38862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1823639"/>
            <a:ext cx="2780167" cy="2519761"/>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368686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0249" y="457200"/>
            <a:ext cx="2688125" cy="3903624"/>
          </a:xfrm>
          <a:prstGeom prst="rect">
            <a:avLst/>
          </a:prstGeom>
        </p:spPr>
      </p:pic>
      <p:sp>
        <p:nvSpPr>
          <p:cNvPr id="2" name="Title 1"/>
          <p:cNvSpPr>
            <a:spLocks noGrp="1"/>
          </p:cNvSpPr>
          <p:nvPr>
            <p:ph type="title"/>
          </p:nvPr>
        </p:nvSpPr>
        <p:spPr>
          <a:xfrm>
            <a:off x="685347" y="457442"/>
            <a:ext cx="4451212" cy="1372004"/>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81914" y="572776"/>
            <a:ext cx="2456813" cy="3684617"/>
          </a:xfr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685347" y="1829445"/>
            <a:ext cx="4451212" cy="2532101"/>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4114903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13" y="410855"/>
            <a:ext cx="7606349" cy="2862605"/>
          </a:xfrm>
          <a:prstGeom prst="rect">
            <a:avLst/>
          </a:prstGeom>
        </p:spPr>
      </p:pic>
      <p:sp>
        <p:nvSpPr>
          <p:cNvPr id="2" name="Title 1"/>
          <p:cNvSpPr>
            <a:spLocks noGrp="1"/>
          </p:cNvSpPr>
          <p:nvPr>
            <p:ph type="title"/>
          </p:nvPr>
        </p:nvSpPr>
        <p:spPr>
          <a:xfrm>
            <a:off x="685354" y="3423941"/>
            <a:ext cx="7766495" cy="407604"/>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77012" y="521257"/>
            <a:ext cx="7384010" cy="2644253"/>
          </a:xfrm>
          <a:effectLst>
            <a:outerShdw blurRad="38100" dist="25400" dir="4440000">
              <a:srgbClr val="000000">
                <a:alpha val="36000"/>
              </a:srgbClr>
            </a:outerShdw>
          </a:effectLst>
        </p:spPr>
        <p:txBody>
          <a:bodyPr anchor="t">
            <a:normAutofit/>
          </a:bodyPr>
          <a:lstStyle>
            <a:lvl1pPr marL="0" indent="0" algn="ctr">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3831546"/>
            <a:ext cx="7765322" cy="51185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41816206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456328"/>
            <a:ext cx="7765322"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46" y="3221385"/>
            <a:ext cx="7765322" cy="1126370"/>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9842216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399562"/>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46" y="3228265"/>
            <a:ext cx="7765322" cy="1117122"/>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11" name="TextBox 10"/>
          <p:cNvSpPr txBox="1"/>
          <p:nvPr/>
        </p:nvSpPr>
        <p:spPr>
          <a:xfrm>
            <a:off x="742950" y="663597"/>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878537" y="219619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0737326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1595207"/>
            <a:ext cx="7765322" cy="1883876"/>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9" y="3487917"/>
            <a:ext cx="776414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76749381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457200"/>
            <a:ext cx="7765322" cy="7278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46"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5033"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76"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4929"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4929"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34710551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472" y="1363661"/>
            <a:ext cx="2504979" cy="1385888"/>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850" y="1363661"/>
            <a:ext cx="2504979" cy="1385888"/>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038" y="1363661"/>
            <a:ext cx="2504979" cy="1385888"/>
          </a:xfrm>
          <a:prstGeom prst="rect">
            <a:avLst/>
          </a:prstGeom>
        </p:spPr>
      </p:pic>
      <p:sp>
        <p:nvSpPr>
          <p:cNvPr id="30" name="Title 1"/>
          <p:cNvSpPr>
            <a:spLocks noGrp="1"/>
          </p:cNvSpPr>
          <p:nvPr>
            <p:ph type="title"/>
          </p:nvPr>
        </p:nvSpPr>
        <p:spPr>
          <a:xfrm>
            <a:off x="685346" y="457200"/>
            <a:ext cx="7765322" cy="7278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763577" y="1454188"/>
            <a:ext cx="2319276" cy="1202216"/>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46" y="3360276"/>
            <a:ext cx="2475738" cy="98312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91"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09307" y="1454321"/>
            <a:ext cx="2319276" cy="1206123"/>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76" y="3360276"/>
            <a:ext cx="2475738" cy="98312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5023"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6056774" y="1450824"/>
            <a:ext cx="2319276" cy="1205471"/>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4929" y="3360274"/>
            <a:ext cx="2475738" cy="98312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75632761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400798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457200"/>
            <a:ext cx="1713365" cy="38862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457200"/>
            <a:ext cx="5937654" cy="38862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241998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548640"/>
            <a:ext cx="6400800"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6542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457200"/>
            <a:ext cx="7765322" cy="727838"/>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299337"/>
            <a:ext cx="7765322" cy="3044063"/>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4412457"/>
            <a:ext cx="2057400" cy="273844"/>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5" name="Footer Placeholder 4"/>
          <p:cNvSpPr>
            <a:spLocks noGrp="1"/>
          </p:cNvSpPr>
          <p:nvPr>
            <p:ph type="ftr" sz="quarter" idx="3"/>
          </p:nvPr>
        </p:nvSpPr>
        <p:spPr>
          <a:xfrm>
            <a:off x="685347" y="4412457"/>
            <a:ext cx="5004649" cy="273844"/>
          </a:xfrm>
          <a:prstGeom prst="rect">
            <a:avLst/>
          </a:prstGeom>
        </p:spPr>
        <p:txBody>
          <a:bodyPr vert="horz" lIns="91440" tIns="45720" rIns="91440" bIns="45720" rtlCol="0" anchor="ctr"/>
          <a:lstStyle>
            <a:lvl1pPr algn="l">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6" name="Slide Number Placeholder 5"/>
          <p:cNvSpPr>
            <a:spLocks noGrp="1"/>
          </p:cNvSpPr>
          <p:nvPr>
            <p:ph type="sldNum" sz="quarter" idx="4"/>
          </p:nvPr>
        </p:nvSpPr>
        <p:spPr>
          <a:xfrm>
            <a:off x="7885509" y="4412457"/>
            <a:ext cx="565159" cy="273844"/>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916900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Lst>
  <p:hf sldNum="0" hdr="0" ftr="0" dt="0"/>
  <p:txStyles>
    <p:titleStyle>
      <a:lvl1pPr algn="ctr" defTabSz="342900"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29500" algn="l" defTabSz="342900"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40000" indent="-202500" algn="l" defTabSz="342900"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500" indent="-162000" algn="l" defTabSz="342900"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7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6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662472"/>
            <a:ext cx="9144000" cy="32097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latin typeface="PMingLiU" panose="02020500000000000000" pitchFamily="18" charset="-120"/>
                <a:ea typeface="PMingLiU" panose="02020500000000000000" pitchFamily="18" charset="-120"/>
              </a:rPr>
              <a:t>讀 經</a:t>
            </a:r>
            <a:endParaRPr lang="en-US"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CN" altLang="en-US" sz="4400" b="1" dirty="0">
                <a:latin typeface="PMingLiU" panose="02020500000000000000" pitchFamily="18" charset="-120"/>
                <a:ea typeface="PMingLiU" panose="02020500000000000000" pitchFamily="18" charset="-120"/>
              </a:rPr>
              <a:t>耶利米</a:t>
            </a:r>
            <a:r>
              <a:rPr lang="zh-CN" altLang="en-US" sz="4400" b="1" dirty="0">
                <a:solidFill>
                  <a:schemeClr val="tx1"/>
                </a:solidFill>
                <a:latin typeface="PMingLiU" panose="02020500000000000000" pitchFamily="18" charset="-120"/>
                <a:ea typeface="PMingLiU" panose="02020500000000000000" pitchFamily="18" charset="-120"/>
              </a:rPr>
              <a:t>書</a:t>
            </a:r>
            <a:r>
              <a:rPr lang="en-US" altLang="zh-CN" sz="4400" b="1" dirty="0">
                <a:latin typeface="PMingLiU" panose="02020500000000000000" pitchFamily="18" charset="-120"/>
                <a:ea typeface="PMingLiU" panose="02020500000000000000" pitchFamily="18" charset="-120"/>
              </a:rPr>
              <a:t> </a:t>
            </a:r>
            <a:r>
              <a:rPr lang="en-US" altLang="zh-TW" sz="4400" b="1" dirty="0">
                <a:latin typeface="PMingLiU" panose="02020500000000000000" pitchFamily="18" charset="-120"/>
                <a:ea typeface="PMingLiU" panose="02020500000000000000" pitchFamily="18" charset="-120"/>
              </a:rPr>
              <a:t>29</a:t>
            </a:r>
            <a:r>
              <a:rPr lang="en-US" altLang="zh-TW" sz="4400" b="1" dirty="0">
                <a:solidFill>
                  <a:schemeClr val="tx1"/>
                </a:solidFill>
                <a:latin typeface="PMingLiU" panose="02020500000000000000" pitchFamily="18" charset="-120"/>
                <a:ea typeface="PMingLiU" panose="02020500000000000000" pitchFamily="18" charset="-120"/>
              </a:rPr>
              <a:t>:10-14 </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523528" y="504750"/>
            <a:ext cx="7949821" cy="3970318"/>
          </a:xfrm>
          <a:prstGeom prst="rect">
            <a:avLst/>
          </a:prstGeom>
        </p:spPr>
        <p:txBody>
          <a:bodyPr wrap="square">
            <a:spAutoFit/>
          </a:bodyPr>
          <a:lstStyle/>
          <a:p>
            <a:r>
              <a:rPr lang="en-US" sz="3600" b="1" dirty="0">
                <a:latin typeface="PMingLiU" panose="02020500000000000000" pitchFamily="18" charset="-120"/>
                <a:ea typeface="PMingLiU" panose="02020500000000000000" pitchFamily="18" charset="-120"/>
              </a:rPr>
              <a:t>29:10 </a:t>
            </a:r>
            <a:r>
              <a:rPr lang="zh-TW" altLang="en-US" sz="3600" b="1" dirty="0">
                <a:latin typeface="PMingLiU" panose="02020500000000000000" pitchFamily="18" charset="-120"/>
                <a:ea typeface="PMingLiU" panose="02020500000000000000" pitchFamily="18" charset="-120"/>
              </a:rPr>
              <a:t>耶和華如此說：為巴比倫所定的七十年滿了以後，我要眷顧你們，向你們成就我的恩言，使你們仍回此地。</a:t>
            </a:r>
            <a:endParaRPr lang="en-US" altLang="zh-TW" sz="3600" b="1" dirty="0">
              <a:latin typeface="PMingLiU" panose="02020500000000000000" pitchFamily="18" charset="-120"/>
              <a:ea typeface="PMingLiU" panose="02020500000000000000" pitchFamily="18" charset="-120"/>
            </a:endParaRPr>
          </a:p>
          <a:p>
            <a:br>
              <a:rPr lang="en-US" sz="3600" b="1" dirty="0">
                <a:latin typeface="PMingLiU" panose="02020500000000000000" pitchFamily="18" charset="-120"/>
                <a:ea typeface="PMingLiU" panose="02020500000000000000" pitchFamily="18" charset="-120"/>
              </a:rPr>
            </a:br>
            <a:r>
              <a:rPr lang="en-US" sz="3600" b="1" dirty="0">
                <a:latin typeface="PMingLiU" panose="02020500000000000000" pitchFamily="18" charset="-120"/>
                <a:ea typeface="PMingLiU" panose="02020500000000000000" pitchFamily="18" charset="-120"/>
              </a:rPr>
              <a:t>29:11 </a:t>
            </a:r>
            <a:r>
              <a:rPr lang="zh-TW" altLang="en-US" sz="3600" b="1" dirty="0">
                <a:latin typeface="PMingLiU" panose="02020500000000000000" pitchFamily="18" charset="-120"/>
                <a:ea typeface="PMingLiU" panose="02020500000000000000" pitchFamily="18" charset="-120"/>
              </a:rPr>
              <a:t>耶和華說：我知道我向你們所懷的意念是賜平安的意念，不是降災禍的意念，要叫你們末後有指望。</a:t>
            </a:r>
            <a:r>
              <a:rPr lang="en-US" sz="3600" b="1" dirty="0">
                <a:latin typeface="PMingLiU" panose="02020500000000000000" pitchFamily="18" charset="-120"/>
                <a:ea typeface="PMingLiU" panose="02020500000000000000" pitchFamily="18" charset="-120"/>
              </a:rPr>
              <a:t> </a:t>
            </a:r>
          </a:p>
        </p:txBody>
      </p:sp>
    </p:spTree>
    <p:extLst>
      <p:ext uri="{BB962C8B-B14F-4D97-AF65-F5344CB8AC3E}">
        <p14:creationId xmlns:p14="http://schemas.microsoft.com/office/powerpoint/2010/main" val="28141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2" name="Rectangle 1">
            <a:extLst>
              <a:ext uri="{FF2B5EF4-FFF2-40B4-BE49-F238E27FC236}">
                <a16:creationId xmlns:a16="http://schemas.microsoft.com/office/drawing/2014/main" id="{238BCD7A-BE7C-44C9-9850-49EE43EA7F62}"/>
              </a:ext>
            </a:extLst>
          </p:cNvPr>
          <p:cNvSpPr/>
          <p:nvPr/>
        </p:nvSpPr>
        <p:spPr>
          <a:xfrm>
            <a:off x="535675" y="647753"/>
            <a:ext cx="8072651" cy="3416320"/>
          </a:xfrm>
          <a:prstGeom prst="rect">
            <a:avLst/>
          </a:prstGeom>
        </p:spPr>
        <p:txBody>
          <a:bodyPr wrap="square">
            <a:spAutoFit/>
          </a:bodyPr>
          <a:lstStyle/>
          <a:p>
            <a:r>
              <a:rPr lang="en-US" sz="3600" b="1" dirty="0">
                <a:latin typeface="PMingLiU" panose="02020500000000000000" pitchFamily="18" charset="-120"/>
                <a:ea typeface="PMingLiU" panose="02020500000000000000" pitchFamily="18" charset="-120"/>
              </a:rPr>
              <a:t>29:12 </a:t>
            </a:r>
            <a:r>
              <a:rPr lang="zh-TW" altLang="en-US" sz="3600" b="1" dirty="0">
                <a:latin typeface="PMingLiU" panose="02020500000000000000" pitchFamily="18" charset="-120"/>
                <a:ea typeface="PMingLiU" panose="02020500000000000000" pitchFamily="18" charset="-120"/>
              </a:rPr>
              <a:t>你們要呼求我，禱告我，我就應允你們。</a:t>
            </a:r>
            <a:endParaRPr lang="en-US" altLang="zh-TW" sz="3600" b="1" dirty="0">
              <a:latin typeface="PMingLiU" panose="02020500000000000000" pitchFamily="18" charset="-120"/>
              <a:ea typeface="PMingLiU" panose="02020500000000000000" pitchFamily="18" charset="-120"/>
            </a:endParaRPr>
          </a:p>
          <a:p>
            <a:br>
              <a:rPr lang="en-US" sz="3600" b="1" dirty="0">
                <a:latin typeface="PMingLiU" panose="02020500000000000000" pitchFamily="18" charset="-120"/>
                <a:ea typeface="PMingLiU" panose="02020500000000000000" pitchFamily="18" charset="-120"/>
              </a:rPr>
            </a:br>
            <a:r>
              <a:rPr lang="en-US" sz="3600" b="1" dirty="0">
                <a:latin typeface="PMingLiU" panose="02020500000000000000" pitchFamily="18" charset="-120"/>
                <a:ea typeface="PMingLiU" panose="02020500000000000000" pitchFamily="18" charset="-120"/>
              </a:rPr>
              <a:t>29:13 </a:t>
            </a:r>
            <a:r>
              <a:rPr lang="zh-TW" altLang="en-US" sz="3600" b="1" dirty="0">
                <a:latin typeface="PMingLiU" panose="02020500000000000000" pitchFamily="18" charset="-120"/>
                <a:ea typeface="PMingLiU" panose="02020500000000000000" pitchFamily="18" charset="-120"/>
              </a:rPr>
              <a:t>你們尋求我，若專心尋求我，就必尋見。</a:t>
            </a:r>
            <a:br>
              <a:rPr lang="en-US" sz="3600" b="1" dirty="0">
                <a:latin typeface="PMingLiU" panose="02020500000000000000" pitchFamily="18" charset="-120"/>
                <a:ea typeface="PMingLiU" panose="02020500000000000000" pitchFamily="18" charset="-120"/>
              </a:rPr>
            </a:br>
            <a:endParaRPr lang="en-US" sz="36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659619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2" name="Rectangle 1">
            <a:extLst>
              <a:ext uri="{FF2B5EF4-FFF2-40B4-BE49-F238E27FC236}">
                <a16:creationId xmlns:a16="http://schemas.microsoft.com/office/drawing/2014/main" id="{238BCD7A-BE7C-44C9-9850-49EE43EA7F62}"/>
              </a:ext>
            </a:extLst>
          </p:cNvPr>
          <p:cNvSpPr/>
          <p:nvPr/>
        </p:nvSpPr>
        <p:spPr>
          <a:xfrm>
            <a:off x="535675" y="647753"/>
            <a:ext cx="8187701" cy="2862322"/>
          </a:xfrm>
          <a:prstGeom prst="rect">
            <a:avLst/>
          </a:prstGeom>
        </p:spPr>
        <p:txBody>
          <a:bodyPr wrap="square">
            <a:spAutoFit/>
          </a:bodyPr>
          <a:lstStyle/>
          <a:p>
            <a:r>
              <a:rPr lang="en-US" sz="3600" b="1" dirty="0">
                <a:latin typeface="PMingLiU" panose="02020500000000000000" pitchFamily="18" charset="-120"/>
                <a:ea typeface="PMingLiU" panose="02020500000000000000" pitchFamily="18" charset="-120"/>
              </a:rPr>
              <a:t>29:14 </a:t>
            </a:r>
            <a:r>
              <a:rPr lang="zh-TW" altLang="en-US" sz="3600" b="1" dirty="0">
                <a:latin typeface="PMingLiU" panose="02020500000000000000" pitchFamily="18" charset="-120"/>
                <a:ea typeface="PMingLiU" panose="02020500000000000000" pitchFamily="18" charset="-120"/>
              </a:rPr>
              <a:t>耶和華說：我必被你們尋見，我也必使你們被擄的人歸回，將你們從各國中，和我所趕你們到的各處招聚了來，又將你們帶回我使你們被擄掠離開的地方。這是耶和華說的。</a:t>
            </a:r>
            <a:r>
              <a:rPr lang="en-US" sz="3600" b="1" dirty="0">
                <a:latin typeface="PMingLiU" panose="02020500000000000000" pitchFamily="18" charset="-120"/>
                <a:ea typeface="PMingLiU" panose="02020500000000000000" pitchFamily="18" charset="-120"/>
              </a:rPr>
              <a:t> </a:t>
            </a:r>
          </a:p>
        </p:txBody>
      </p:sp>
    </p:spTree>
    <p:extLst>
      <p:ext uri="{BB962C8B-B14F-4D97-AF65-F5344CB8AC3E}">
        <p14:creationId xmlns:p14="http://schemas.microsoft.com/office/powerpoint/2010/main" val="320104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9488"/>
            <a:ext cx="9144000" cy="498401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4400" b="1" dirty="0">
                <a:latin typeface="PMingLiU" panose="02020500000000000000" pitchFamily="18" charset="-120"/>
                <a:ea typeface="PMingLiU" panose="02020500000000000000" pitchFamily="18" charset="-120"/>
              </a:rPr>
              <a:t>證</a:t>
            </a:r>
            <a:r>
              <a:rPr lang="zh-CN" altLang="en-US" sz="4400" b="1" dirty="0">
                <a:solidFill>
                  <a:schemeClr val="tx1"/>
                </a:solidFill>
                <a:latin typeface="PMingLiU" panose="02020500000000000000" pitchFamily="18" charset="-120"/>
                <a:ea typeface="PMingLiU" panose="02020500000000000000" pitchFamily="18" charset="-120"/>
              </a:rPr>
              <a:t>  道</a:t>
            </a:r>
            <a:endParaRPr lang="en-US" altLang="zh-CN" sz="44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altLang="zh-CN"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CN" altLang="en-US" sz="5400" b="1" dirty="0">
                <a:solidFill>
                  <a:schemeClr val="tx1"/>
                </a:solidFill>
                <a:latin typeface="PMingLiU" panose="02020500000000000000" pitchFamily="18" charset="-120"/>
                <a:ea typeface="PMingLiU" panose="02020500000000000000" pitchFamily="18" charset="-120"/>
              </a:rPr>
              <a:t>神的計劃</a:t>
            </a:r>
            <a:endParaRPr lang="en-US" altLang="zh-TW" sz="5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890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
        <p:nvSpPr>
          <p:cNvPr id="5" name="TextBox 4">
            <a:extLst>
              <a:ext uri="{FF2B5EF4-FFF2-40B4-BE49-F238E27FC236}">
                <a16:creationId xmlns:a16="http://schemas.microsoft.com/office/drawing/2014/main" id="{842C6EAF-9C89-4FC2-9B73-3FCD67B70E0A}"/>
              </a:ext>
            </a:extLst>
          </p:cNvPr>
          <p:cNvSpPr txBox="1"/>
          <p:nvPr/>
        </p:nvSpPr>
        <p:spPr>
          <a:xfrm>
            <a:off x="557213" y="572550"/>
            <a:ext cx="3698128" cy="523220"/>
          </a:xfrm>
          <a:prstGeom prst="rect">
            <a:avLst/>
          </a:prstGeom>
          <a:noFill/>
        </p:spPr>
        <p:txBody>
          <a:bodyPr wrap="none" rtlCol="0">
            <a:spAutoFit/>
          </a:bodyPr>
          <a:lstStyle/>
          <a:p>
            <a:r>
              <a:rPr lang="en-US" sz="2800" b="1" dirty="0">
                <a:ea typeface="PMingLiU" panose="02020500000000000000" pitchFamily="18" charset="-120"/>
              </a:rPr>
              <a:t>The Rivers of Babylon</a:t>
            </a:r>
          </a:p>
        </p:txBody>
      </p:sp>
      <p:sp>
        <p:nvSpPr>
          <p:cNvPr id="9" name="Rectangle 8">
            <a:extLst>
              <a:ext uri="{FF2B5EF4-FFF2-40B4-BE49-F238E27FC236}">
                <a16:creationId xmlns:a16="http://schemas.microsoft.com/office/drawing/2014/main" id="{BD659E5A-7497-48CB-8B06-CB55E3882FEA}"/>
              </a:ext>
            </a:extLst>
          </p:cNvPr>
          <p:cNvSpPr/>
          <p:nvPr/>
        </p:nvSpPr>
        <p:spPr>
          <a:xfrm>
            <a:off x="1445739" y="942255"/>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Tree>
    <p:extLst>
      <p:ext uri="{BB962C8B-B14F-4D97-AF65-F5344CB8AC3E}">
        <p14:creationId xmlns:p14="http://schemas.microsoft.com/office/powerpoint/2010/main" val="2176704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
        <p:nvSpPr>
          <p:cNvPr id="5" name="TextBox 4">
            <a:extLst>
              <a:ext uri="{FF2B5EF4-FFF2-40B4-BE49-F238E27FC236}">
                <a16:creationId xmlns:a16="http://schemas.microsoft.com/office/drawing/2014/main" id="{842C6EAF-9C89-4FC2-9B73-3FCD67B70E0A}"/>
              </a:ext>
            </a:extLst>
          </p:cNvPr>
          <p:cNvSpPr txBox="1"/>
          <p:nvPr/>
        </p:nvSpPr>
        <p:spPr>
          <a:xfrm>
            <a:off x="557213" y="572550"/>
            <a:ext cx="3698128" cy="523220"/>
          </a:xfrm>
          <a:prstGeom prst="rect">
            <a:avLst/>
          </a:prstGeom>
          <a:noFill/>
        </p:spPr>
        <p:txBody>
          <a:bodyPr wrap="none" rtlCol="0">
            <a:spAutoFit/>
          </a:bodyPr>
          <a:lstStyle/>
          <a:p>
            <a:r>
              <a:rPr lang="en-US" sz="2800" b="1" dirty="0">
                <a:ea typeface="PMingLiU" panose="02020500000000000000" pitchFamily="18" charset="-120"/>
              </a:rPr>
              <a:t>The Rivers of Babylon</a:t>
            </a:r>
          </a:p>
        </p:txBody>
      </p:sp>
      <p:sp>
        <p:nvSpPr>
          <p:cNvPr id="8" name="Rectangle 7">
            <a:extLst>
              <a:ext uri="{FF2B5EF4-FFF2-40B4-BE49-F238E27FC236}">
                <a16:creationId xmlns:a16="http://schemas.microsoft.com/office/drawing/2014/main" id="{D7061EB2-EEDF-4B98-BFD7-5AC149795007}"/>
              </a:ext>
            </a:extLst>
          </p:cNvPr>
          <p:cNvSpPr/>
          <p:nvPr/>
        </p:nvSpPr>
        <p:spPr>
          <a:xfrm>
            <a:off x="5132105" y="510943"/>
            <a:ext cx="2375095" cy="1323439"/>
          </a:xfrm>
          <a:prstGeom prst="rect">
            <a:avLst/>
          </a:prstGeom>
        </p:spPr>
        <p:txBody>
          <a:bodyPr wrap="square">
            <a:spAutoFit/>
          </a:bodyPr>
          <a:lstStyle/>
          <a:p>
            <a:r>
              <a:rPr lang="zh-CN" altLang="en-US" sz="3600" b="1" dirty="0">
                <a:latin typeface="PMingLiU" panose="02020500000000000000" pitchFamily="18" charset="-120"/>
                <a:ea typeface="PMingLiU" panose="02020500000000000000" pitchFamily="18" charset="-120"/>
              </a:rPr>
              <a:t>巴比倫河</a:t>
            </a:r>
            <a:endParaRPr lang="en-US" altLang="zh-TW" sz="3600" b="1" dirty="0">
              <a:latin typeface="PMingLiU" panose="02020500000000000000" pitchFamily="18" charset="-120"/>
              <a:ea typeface="PMingLiU" panose="02020500000000000000" pitchFamily="18" charset="-120"/>
            </a:endParaRPr>
          </a:p>
          <a:p>
            <a:endParaRPr lang="en-US" sz="4400" dirty="0"/>
          </a:p>
        </p:txBody>
      </p:sp>
      <p:sp>
        <p:nvSpPr>
          <p:cNvPr id="9" name="Rectangle 8">
            <a:extLst>
              <a:ext uri="{FF2B5EF4-FFF2-40B4-BE49-F238E27FC236}">
                <a16:creationId xmlns:a16="http://schemas.microsoft.com/office/drawing/2014/main" id="{BD659E5A-7497-48CB-8B06-CB55E3882FEA}"/>
              </a:ext>
            </a:extLst>
          </p:cNvPr>
          <p:cNvSpPr/>
          <p:nvPr/>
        </p:nvSpPr>
        <p:spPr>
          <a:xfrm>
            <a:off x="1445739" y="942255"/>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Tree>
    <p:extLst>
      <p:ext uri="{BB962C8B-B14F-4D97-AF65-F5344CB8AC3E}">
        <p14:creationId xmlns:p14="http://schemas.microsoft.com/office/powerpoint/2010/main" val="157822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
        <p:nvSpPr>
          <p:cNvPr id="3" name="Rectangle 2">
            <a:extLst>
              <a:ext uri="{FF2B5EF4-FFF2-40B4-BE49-F238E27FC236}">
                <a16:creationId xmlns:a16="http://schemas.microsoft.com/office/drawing/2014/main" id="{F0E55BF1-BBA6-D443-9A97-DA8AA2E31779}"/>
              </a:ext>
            </a:extLst>
          </p:cNvPr>
          <p:cNvSpPr/>
          <p:nvPr/>
        </p:nvSpPr>
        <p:spPr>
          <a:xfrm>
            <a:off x="651511" y="1350683"/>
            <a:ext cx="3977640" cy="3170099"/>
          </a:xfrm>
          <a:prstGeom prst="rect">
            <a:avLst/>
          </a:prstGeom>
        </p:spPr>
        <p:txBody>
          <a:bodyPr wrap="square">
            <a:spAutoFit/>
          </a:bodyPr>
          <a:lstStyle/>
          <a:p>
            <a:r>
              <a:rPr lang="en-US" sz="2800" b="1" dirty="0">
                <a:latin typeface="PingFang TC" panose="020B0400000000000000" pitchFamily="34" charset="-120"/>
                <a:ea typeface="PMingLiU" panose="02020500000000000000" pitchFamily="18" charset="-120"/>
                <a:cs typeface="PingFang TC" panose="020B0400000000000000" pitchFamily="34" charset="-120"/>
              </a:rPr>
              <a:t>By the rivers of Babylon</a:t>
            </a:r>
            <a:endParaRPr lang="en-US" sz="3200" dirty="0">
              <a:latin typeface="Calibri" panose="020F0502020204030204" pitchFamily="34" charset="0"/>
              <a:ea typeface="PMingLiU" panose="02020500000000000000" pitchFamily="18" charset="-120"/>
              <a:cs typeface="Times New Roman" panose="02020603050405020304" pitchFamily="18" charset="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There we sat down</a:t>
            </a:r>
          </a:p>
          <a:p>
            <a:endParaRPr lang="en-US" sz="3200" dirty="0">
              <a:latin typeface="Calibri" panose="020F0502020204030204" pitchFamily="34" charset="0"/>
              <a:ea typeface="PMingLiU" panose="02020500000000000000" pitchFamily="18" charset="-120"/>
              <a:cs typeface="Times New Roman" panose="02020603050405020304" pitchFamily="18" charset="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Yeah, we wept</a:t>
            </a:r>
            <a:endParaRPr lang="en-US" sz="3200" dirty="0">
              <a:latin typeface="Calibri" panose="020F0502020204030204" pitchFamily="34" charset="0"/>
              <a:ea typeface="PMingLiU" panose="02020500000000000000" pitchFamily="18" charset="-120"/>
              <a:cs typeface="Times New Roman" panose="02020603050405020304" pitchFamily="18" charset="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When we remembered Zion</a:t>
            </a:r>
            <a:endParaRPr lang="en-US" sz="3200" dirty="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5" name="TextBox 4">
            <a:extLst>
              <a:ext uri="{FF2B5EF4-FFF2-40B4-BE49-F238E27FC236}">
                <a16:creationId xmlns:a16="http://schemas.microsoft.com/office/drawing/2014/main" id="{842C6EAF-9C89-4FC2-9B73-3FCD67B70E0A}"/>
              </a:ext>
            </a:extLst>
          </p:cNvPr>
          <p:cNvSpPr txBox="1"/>
          <p:nvPr/>
        </p:nvSpPr>
        <p:spPr>
          <a:xfrm>
            <a:off x="557213" y="572550"/>
            <a:ext cx="3698128" cy="523220"/>
          </a:xfrm>
          <a:prstGeom prst="rect">
            <a:avLst/>
          </a:prstGeom>
          <a:noFill/>
        </p:spPr>
        <p:txBody>
          <a:bodyPr wrap="none" rtlCol="0">
            <a:spAutoFit/>
          </a:bodyPr>
          <a:lstStyle/>
          <a:p>
            <a:r>
              <a:rPr lang="en-US" sz="2800" b="1" dirty="0">
                <a:ea typeface="PMingLiU" panose="02020500000000000000" pitchFamily="18" charset="-120"/>
              </a:rPr>
              <a:t>The Rivers of Babylon</a:t>
            </a:r>
          </a:p>
        </p:txBody>
      </p:sp>
    </p:spTree>
    <p:extLst>
      <p:ext uri="{BB962C8B-B14F-4D97-AF65-F5344CB8AC3E}">
        <p14:creationId xmlns:p14="http://schemas.microsoft.com/office/powerpoint/2010/main" val="184037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40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200329"/>
          </a:xfrm>
          <a:prstGeom prst="rect">
            <a:avLst/>
          </a:prstGeom>
        </p:spPr>
        <p:txBody>
          <a:bodyPr wrap="square">
            <a:spAutoFit/>
          </a:bodyPr>
          <a:lstStyle/>
          <a:p>
            <a:endParaRPr lang="en-US" altLang="zh-TW" sz="3200" b="1" dirty="0">
              <a:latin typeface="PMingLiU" panose="02020500000000000000" pitchFamily="18" charset="-120"/>
              <a:ea typeface="PMingLiU" panose="02020500000000000000" pitchFamily="18" charset="-120"/>
            </a:endParaRPr>
          </a:p>
          <a:p>
            <a:endParaRPr lang="en-US" sz="4000" dirty="0"/>
          </a:p>
        </p:txBody>
      </p:sp>
      <p:sp>
        <p:nvSpPr>
          <p:cNvPr id="3" name="Rectangle 2">
            <a:extLst>
              <a:ext uri="{FF2B5EF4-FFF2-40B4-BE49-F238E27FC236}">
                <a16:creationId xmlns:a16="http://schemas.microsoft.com/office/drawing/2014/main" id="{F0E55BF1-BBA6-D443-9A97-DA8AA2E31779}"/>
              </a:ext>
            </a:extLst>
          </p:cNvPr>
          <p:cNvSpPr/>
          <p:nvPr/>
        </p:nvSpPr>
        <p:spPr>
          <a:xfrm>
            <a:off x="594360" y="664883"/>
            <a:ext cx="4320540" cy="3970318"/>
          </a:xfrm>
          <a:prstGeom prst="rect">
            <a:avLst/>
          </a:prstGeom>
        </p:spPr>
        <p:txBody>
          <a:bodyPr wrap="square">
            <a:spAutoFit/>
          </a:bodyPr>
          <a:lstStyle/>
          <a:p>
            <a:r>
              <a:rPr lang="en-US" sz="2800" b="1" dirty="0">
                <a:latin typeface="PingFang TC" panose="020B0400000000000000" pitchFamily="34" charset="-120"/>
                <a:ea typeface="PMingLiU" panose="02020500000000000000" pitchFamily="18" charset="-120"/>
              </a:rPr>
              <a:t>When the wicked</a:t>
            </a:r>
          </a:p>
          <a:p>
            <a:r>
              <a:rPr lang="en-US" sz="2800" b="1" dirty="0">
                <a:latin typeface="PingFang TC" panose="020B0400000000000000" pitchFamily="34" charset="-120"/>
                <a:ea typeface="PMingLiU" panose="02020500000000000000" pitchFamily="18" charset="-120"/>
              </a:rPr>
              <a:t>Carried us away in captivity</a:t>
            </a:r>
          </a:p>
          <a:p>
            <a:r>
              <a:rPr lang="en-US" sz="2800" b="1" dirty="0">
                <a:latin typeface="PingFang TC" panose="020B0400000000000000" pitchFamily="34" charset="-120"/>
                <a:ea typeface="PMingLiU" panose="02020500000000000000" pitchFamily="18" charset="-120"/>
              </a:rPr>
              <a:t>Required from us a song</a:t>
            </a:r>
          </a:p>
          <a:p>
            <a:endParaRPr lang="en-US" sz="2800" b="1" dirty="0">
              <a:latin typeface="PingFang TC" panose="020B0400000000000000" pitchFamily="34" charset="-120"/>
              <a:ea typeface="PMingLiU" panose="02020500000000000000" pitchFamily="18" charset="-120"/>
            </a:endParaRPr>
          </a:p>
          <a:p>
            <a:r>
              <a:rPr lang="en-US" sz="2800" b="1" dirty="0">
                <a:latin typeface="PingFang TC" panose="020B0400000000000000" pitchFamily="34" charset="-120"/>
                <a:ea typeface="PMingLiU" panose="02020500000000000000" pitchFamily="18" charset="-120"/>
              </a:rPr>
              <a:t>Now how shall we sing the Lord's song</a:t>
            </a:r>
          </a:p>
          <a:p>
            <a:r>
              <a:rPr lang="en-US" sz="2800" b="1" dirty="0">
                <a:latin typeface="PingFang TC" panose="020B0400000000000000" pitchFamily="34" charset="-120"/>
                <a:ea typeface="PMingLiU" panose="02020500000000000000" pitchFamily="18" charset="-120"/>
              </a:rPr>
              <a:t>In a strange land?</a:t>
            </a:r>
          </a:p>
        </p:txBody>
      </p:sp>
    </p:spTree>
    <p:extLst>
      <p:ext uri="{BB962C8B-B14F-4D97-AF65-F5344CB8AC3E}">
        <p14:creationId xmlns:p14="http://schemas.microsoft.com/office/powerpoint/2010/main" val="245686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077218"/>
          </a:xfrm>
          <a:prstGeom prst="rect">
            <a:avLst/>
          </a:prstGeom>
        </p:spPr>
        <p:txBody>
          <a:bodyPr wrap="square">
            <a:spAutoFit/>
          </a:bodyPr>
          <a:lstStyle/>
          <a:p>
            <a:endParaRPr lang="en-US" altLang="zh-TW" sz="2800" b="1" dirty="0">
              <a:latin typeface="PMingLiU" panose="02020500000000000000" pitchFamily="18" charset="-120"/>
              <a:ea typeface="PMingLiU" panose="02020500000000000000" pitchFamily="18" charset="-120"/>
            </a:endParaRPr>
          </a:p>
          <a:p>
            <a:endParaRPr lang="en-US" sz="3600" dirty="0"/>
          </a:p>
        </p:txBody>
      </p:sp>
      <p:sp>
        <p:nvSpPr>
          <p:cNvPr id="3" name="Rectangle 2">
            <a:extLst>
              <a:ext uri="{FF2B5EF4-FFF2-40B4-BE49-F238E27FC236}">
                <a16:creationId xmlns:a16="http://schemas.microsoft.com/office/drawing/2014/main" id="{F0E55BF1-BBA6-D443-9A97-DA8AA2E31779}"/>
              </a:ext>
            </a:extLst>
          </p:cNvPr>
          <p:cNvSpPr/>
          <p:nvPr/>
        </p:nvSpPr>
        <p:spPr>
          <a:xfrm>
            <a:off x="594361" y="664883"/>
            <a:ext cx="3977640" cy="3108543"/>
          </a:xfrm>
          <a:prstGeom prst="rect">
            <a:avLst/>
          </a:prstGeom>
        </p:spPr>
        <p:txBody>
          <a:bodyPr wrap="square">
            <a:spAutoFit/>
          </a:bodyPr>
          <a:lstStyle/>
          <a:p>
            <a:r>
              <a:rPr lang="en-US" sz="2800" b="1" dirty="0">
                <a:latin typeface="PingFang TC" panose="020B0400000000000000" pitchFamily="34" charset="-120"/>
                <a:ea typeface="PMingLiU" panose="02020500000000000000" pitchFamily="18" charset="-120"/>
                <a:cs typeface="PingFang TC" panose="020B0400000000000000" pitchFamily="34" charset="-120"/>
              </a:rPr>
              <a:t>By the rivers of Babylon</a:t>
            </a:r>
            <a:endParaRPr lang="en-US" sz="3200" dirty="0">
              <a:latin typeface="Calibri" panose="020F0502020204030204" pitchFamily="34" charset="0"/>
              <a:ea typeface="PMingLiU" panose="02020500000000000000" pitchFamily="18" charset="-120"/>
              <a:cs typeface="Times New Roman" panose="02020603050405020304" pitchFamily="18" charset="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There we sat down</a:t>
            </a:r>
            <a:endParaRPr lang="en-US" sz="3200" dirty="0">
              <a:latin typeface="Calibri" panose="020F0502020204030204" pitchFamily="34" charset="0"/>
              <a:ea typeface="PMingLiU" panose="02020500000000000000" pitchFamily="18" charset="-120"/>
              <a:cs typeface="Times New Roman" panose="02020603050405020304" pitchFamily="18" charset="0"/>
            </a:endParaRPr>
          </a:p>
          <a:p>
            <a:endParaRPr lang="en-US" sz="2800" b="1" dirty="0">
              <a:latin typeface="PingFang TC" panose="020B0400000000000000" pitchFamily="34" charset="-120"/>
              <a:ea typeface="PMingLiU" panose="02020500000000000000" pitchFamily="18" charset="-120"/>
              <a:cs typeface="PingFang TC" panose="020B0400000000000000" pitchFamily="34" charset="-12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Yeah, we wept</a:t>
            </a:r>
            <a:endParaRPr lang="en-US" sz="3200" dirty="0">
              <a:latin typeface="Calibri" panose="020F0502020204030204" pitchFamily="34" charset="0"/>
              <a:ea typeface="PMingLiU" panose="02020500000000000000" pitchFamily="18" charset="-120"/>
              <a:cs typeface="Times New Roman" panose="02020603050405020304" pitchFamily="18" charset="0"/>
            </a:endParaRPr>
          </a:p>
          <a:p>
            <a:r>
              <a:rPr lang="en-US" sz="2800" b="1" dirty="0">
                <a:latin typeface="PingFang TC" panose="020B0400000000000000" pitchFamily="34" charset="-120"/>
                <a:ea typeface="PMingLiU" panose="02020500000000000000" pitchFamily="18" charset="-120"/>
                <a:cs typeface="PingFang TC" panose="020B0400000000000000" pitchFamily="34" charset="-120"/>
              </a:rPr>
              <a:t>When we remembered Zion</a:t>
            </a:r>
            <a:endParaRPr lang="en-US" sz="3200" dirty="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6" name="TextBox 5">
            <a:extLst>
              <a:ext uri="{FF2B5EF4-FFF2-40B4-BE49-F238E27FC236}">
                <a16:creationId xmlns:a16="http://schemas.microsoft.com/office/drawing/2014/main" id="{03194673-10E6-4A68-B20E-C00F4CA9E607}"/>
              </a:ext>
            </a:extLst>
          </p:cNvPr>
          <p:cNvSpPr txBox="1"/>
          <p:nvPr/>
        </p:nvSpPr>
        <p:spPr>
          <a:xfrm>
            <a:off x="4715985" y="826979"/>
            <a:ext cx="3977638" cy="2308324"/>
          </a:xfrm>
          <a:prstGeom prst="rect">
            <a:avLst/>
          </a:prstGeom>
          <a:noFill/>
        </p:spPr>
        <p:txBody>
          <a:bodyPr wrap="square">
            <a:spAutoFit/>
          </a:bodyPr>
          <a:lstStyle/>
          <a:p>
            <a:r>
              <a:rPr lang="zh-TW" altLang="en-US" sz="3600" dirty="0"/>
              <a:t>我們在巴比倫的河邊坐下</a:t>
            </a:r>
            <a:r>
              <a:rPr lang="en-US" altLang="zh-TW" sz="3600" dirty="0"/>
              <a:t>,</a:t>
            </a:r>
          </a:p>
          <a:p>
            <a:endParaRPr lang="en-US" altLang="zh-TW" sz="3600" dirty="0"/>
          </a:p>
          <a:p>
            <a:r>
              <a:rPr lang="zh-TW" altLang="en-US" sz="3600" dirty="0"/>
              <a:t>一追想錫安就哭了。</a:t>
            </a:r>
            <a:endParaRPr lang="en-US" altLang="zh-TW" sz="3600" dirty="0"/>
          </a:p>
        </p:txBody>
      </p:sp>
    </p:spTree>
    <p:extLst>
      <p:ext uri="{BB962C8B-B14F-4D97-AF65-F5344CB8AC3E}">
        <p14:creationId xmlns:p14="http://schemas.microsoft.com/office/powerpoint/2010/main" val="727318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
        <p:nvSpPr>
          <p:cNvPr id="4" name="Rectangle 3">
            <a:extLst>
              <a:ext uri="{FF2B5EF4-FFF2-40B4-BE49-F238E27FC236}">
                <a16:creationId xmlns:a16="http://schemas.microsoft.com/office/drawing/2014/main" id="{74C4EBA5-3DFD-4614-A3F0-D79855E6DEDF}"/>
              </a:ext>
            </a:extLst>
          </p:cNvPr>
          <p:cNvSpPr/>
          <p:nvPr/>
        </p:nvSpPr>
        <p:spPr>
          <a:xfrm>
            <a:off x="450377" y="495606"/>
            <a:ext cx="4231352" cy="1077218"/>
          </a:xfrm>
          <a:prstGeom prst="rect">
            <a:avLst/>
          </a:prstGeom>
        </p:spPr>
        <p:txBody>
          <a:bodyPr wrap="square">
            <a:spAutoFit/>
          </a:bodyPr>
          <a:lstStyle/>
          <a:p>
            <a:endParaRPr lang="en-US" altLang="zh-TW" sz="2800" b="1" dirty="0">
              <a:latin typeface="PMingLiU" panose="02020500000000000000" pitchFamily="18" charset="-120"/>
              <a:ea typeface="PMingLiU" panose="02020500000000000000" pitchFamily="18" charset="-120"/>
            </a:endParaRPr>
          </a:p>
          <a:p>
            <a:endParaRPr lang="en-US" sz="3600" dirty="0"/>
          </a:p>
        </p:txBody>
      </p:sp>
      <p:sp>
        <p:nvSpPr>
          <p:cNvPr id="3" name="Rectangle 2">
            <a:extLst>
              <a:ext uri="{FF2B5EF4-FFF2-40B4-BE49-F238E27FC236}">
                <a16:creationId xmlns:a16="http://schemas.microsoft.com/office/drawing/2014/main" id="{F0E55BF1-BBA6-D443-9A97-DA8AA2E31779}"/>
              </a:ext>
            </a:extLst>
          </p:cNvPr>
          <p:cNvSpPr/>
          <p:nvPr/>
        </p:nvSpPr>
        <p:spPr>
          <a:xfrm>
            <a:off x="594360" y="664883"/>
            <a:ext cx="4320540" cy="3970318"/>
          </a:xfrm>
          <a:prstGeom prst="rect">
            <a:avLst/>
          </a:prstGeom>
        </p:spPr>
        <p:txBody>
          <a:bodyPr wrap="square">
            <a:spAutoFit/>
          </a:bodyPr>
          <a:lstStyle/>
          <a:p>
            <a:r>
              <a:rPr lang="en-US" sz="2800" b="1" dirty="0">
                <a:latin typeface="PingFang TC" panose="020B0400000000000000" pitchFamily="34" charset="-120"/>
                <a:ea typeface="PMingLiU" panose="02020500000000000000" pitchFamily="18" charset="-120"/>
              </a:rPr>
              <a:t>When the wicked</a:t>
            </a:r>
          </a:p>
          <a:p>
            <a:r>
              <a:rPr lang="en-US" sz="2800" b="1" dirty="0">
                <a:latin typeface="PingFang TC" panose="020B0400000000000000" pitchFamily="34" charset="-120"/>
                <a:ea typeface="PMingLiU" panose="02020500000000000000" pitchFamily="18" charset="-120"/>
              </a:rPr>
              <a:t>Carried us away in captivity</a:t>
            </a:r>
            <a:endParaRPr lang="en-US" altLang="zh-CN" sz="2800" b="1" dirty="0">
              <a:latin typeface="PingFang TC" panose="020B0400000000000000" pitchFamily="34" charset="-120"/>
              <a:ea typeface="PMingLiU" panose="02020500000000000000" pitchFamily="18" charset="-120"/>
            </a:endParaRPr>
          </a:p>
          <a:p>
            <a:r>
              <a:rPr lang="en-US" sz="2800" b="1" dirty="0">
                <a:latin typeface="PingFang TC" panose="020B0400000000000000" pitchFamily="34" charset="-120"/>
                <a:ea typeface="PMingLiU" panose="02020500000000000000" pitchFamily="18" charset="-120"/>
              </a:rPr>
              <a:t>Required from us a song</a:t>
            </a:r>
          </a:p>
          <a:p>
            <a:endParaRPr lang="en-US" sz="2800" b="1" dirty="0">
              <a:latin typeface="PingFang TC" panose="020B0400000000000000" pitchFamily="34" charset="-120"/>
              <a:ea typeface="PMingLiU" panose="02020500000000000000" pitchFamily="18" charset="-120"/>
            </a:endParaRPr>
          </a:p>
          <a:p>
            <a:r>
              <a:rPr lang="en-US" sz="2800" b="1" dirty="0">
                <a:latin typeface="PingFang TC" panose="020B0400000000000000" pitchFamily="34" charset="-120"/>
                <a:ea typeface="PMingLiU" panose="02020500000000000000" pitchFamily="18" charset="-120"/>
              </a:rPr>
              <a:t>Now how shall we sing the Lord's song</a:t>
            </a:r>
          </a:p>
          <a:p>
            <a:r>
              <a:rPr lang="en-US" sz="2800" b="1" dirty="0">
                <a:latin typeface="PingFang TC" panose="020B0400000000000000" pitchFamily="34" charset="-120"/>
                <a:ea typeface="PMingLiU" panose="02020500000000000000" pitchFamily="18" charset="-120"/>
              </a:rPr>
              <a:t>In a strange land?</a:t>
            </a:r>
          </a:p>
        </p:txBody>
      </p:sp>
      <p:sp>
        <p:nvSpPr>
          <p:cNvPr id="7" name="TextBox 6">
            <a:extLst>
              <a:ext uri="{FF2B5EF4-FFF2-40B4-BE49-F238E27FC236}">
                <a16:creationId xmlns:a16="http://schemas.microsoft.com/office/drawing/2014/main" id="{0C6FE0E2-2515-499C-B2D1-EB92C9C1A8E0}"/>
              </a:ext>
            </a:extLst>
          </p:cNvPr>
          <p:cNvSpPr txBox="1"/>
          <p:nvPr/>
        </p:nvSpPr>
        <p:spPr>
          <a:xfrm>
            <a:off x="4772026" y="772604"/>
            <a:ext cx="4029074" cy="2862322"/>
          </a:xfrm>
          <a:prstGeom prst="rect">
            <a:avLst/>
          </a:prstGeom>
          <a:noFill/>
        </p:spPr>
        <p:txBody>
          <a:bodyPr wrap="square">
            <a:spAutoFit/>
          </a:bodyPr>
          <a:lstStyle/>
          <a:p>
            <a:r>
              <a:rPr lang="zh-TW" altLang="en-US" sz="3600" dirty="0"/>
              <a:t>因為在那裡擄掠我們的</a:t>
            </a:r>
            <a:r>
              <a:rPr lang="zh-CN" altLang="en-US" sz="3600" dirty="0"/>
              <a:t>，</a:t>
            </a:r>
            <a:r>
              <a:rPr lang="zh-TW" altLang="en-US" sz="3600" dirty="0"/>
              <a:t>要我們唱歌</a:t>
            </a:r>
            <a:r>
              <a:rPr lang="zh-CN" altLang="en-US" sz="3600" dirty="0"/>
              <a:t>，</a:t>
            </a:r>
            <a:endParaRPr lang="en-US" altLang="zh-CN" sz="3600" dirty="0"/>
          </a:p>
          <a:p>
            <a:br>
              <a:rPr lang="en-US" sz="3600" dirty="0"/>
            </a:br>
            <a:r>
              <a:rPr lang="zh-TW" altLang="en-US" sz="3600" dirty="0"/>
              <a:t>我們怎能在外邦唱耶和華的歌呢</a:t>
            </a:r>
            <a:r>
              <a:rPr lang="en-US" altLang="zh-TW" sz="3600" dirty="0"/>
              <a:t>?</a:t>
            </a:r>
            <a:endParaRPr lang="en-US" sz="3600" b="1" dirty="0">
              <a:latin typeface="PingFang TC" panose="020B0400000000000000" pitchFamily="34" charset="-120"/>
              <a:ea typeface="PMingLiU" panose="02020500000000000000" pitchFamily="18" charset="-120"/>
            </a:endParaRPr>
          </a:p>
        </p:txBody>
      </p:sp>
    </p:spTree>
    <p:extLst>
      <p:ext uri="{BB962C8B-B14F-4D97-AF65-F5344CB8AC3E}">
        <p14:creationId xmlns:p14="http://schemas.microsoft.com/office/powerpoint/2010/main" val="312008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A6F0-26FD-5840-B865-83D2D08A9B9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609252-4870-6A4B-AF78-5DFACEA3E998}"/>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3499792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a:t>
            </a:r>
            <a:r>
              <a:rPr lang="zh-CN" altLang="en-US" sz="3600" b="1" dirty="0">
                <a:latin typeface="PMingLiU" panose="02020500000000000000" pitchFamily="18" charset="-120"/>
                <a:ea typeface="PMingLiU" panose="02020500000000000000" pitchFamily="18" charset="-120"/>
              </a:rPr>
              <a:t>、從盼望到失望</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489066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29:10 </a:t>
            </a:r>
            <a:r>
              <a:rPr lang="zh-TW" altLang="en-US" sz="3600" b="1" dirty="0">
                <a:latin typeface="PMingLiU" panose="02020500000000000000" pitchFamily="18" charset="-120"/>
                <a:ea typeface="PMingLiU" panose="02020500000000000000" pitchFamily="18" charset="-120"/>
              </a:rPr>
              <a:t>耶和華如此說：為巴比倫所定的七十年滿了以後，我要眷顧你們，向你們成就我的恩言，使你們仍回此地。</a:t>
            </a:r>
          </a:p>
        </p:txBody>
      </p:sp>
    </p:spTree>
    <p:extLst>
      <p:ext uri="{BB962C8B-B14F-4D97-AF65-F5344CB8AC3E}">
        <p14:creationId xmlns:p14="http://schemas.microsoft.com/office/powerpoint/2010/main" val="2589722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一、從盼望到</a:t>
            </a:r>
            <a:r>
              <a:rPr lang="zh-CN" altLang="en-US" sz="3600" b="1" dirty="0">
                <a:latin typeface="PMingLiU" panose="02020500000000000000" pitchFamily="18" charset="-120"/>
                <a:ea typeface="PMingLiU" panose="02020500000000000000" pitchFamily="18" charset="-120"/>
              </a:rPr>
              <a:t>失望</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solidFill>
                  <a:schemeClr val="tx1"/>
                </a:solidFill>
                <a:latin typeface="PMingLiU" panose="02020500000000000000" pitchFamily="18" charset="-120"/>
                <a:ea typeface="PMingLiU" panose="02020500000000000000" pitchFamily="18" charset="-120"/>
              </a:rPr>
              <a:t>	1</a:t>
            </a:r>
            <a:r>
              <a:rPr lang="zh-TW" altLang="en-US"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猶大人的希望</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39384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73153" y="13716"/>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28:1 </a:t>
            </a:r>
            <a:r>
              <a:rPr lang="zh-TW" altLang="en-US" sz="3600" b="1" dirty="0">
                <a:latin typeface="PMingLiU" panose="02020500000000000000" pitchFamily="18" charset="-120"/>
                <a:ea typeface="PMingLiU" panose="02020500000000000000" pitchFamily="18" charset="-120"/>
              </a:rPr>
              <a:t>當年，就是猶大王西底家登基第四年五月，基遍人押朔的兒子，先知哈拿尼雅，在耶和華的殿中當著祭司和眾民對我說：</a:t>
            </a: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28:2 </a:t>
            </a:r>
            <a:r>
              <a:rPr lang="zh-TW" altLang="en-US" sz="3600" b="1" dirty="0">
                <a:latin typeface="PMingLiU" panose="02020500000000000000" pitchFamily="18" charset="-120"/>
                <a:ea typeface="PMingLiU" panose="02020500000000000000" pitchFamily="18" charset="-120"/>
              </a:rPr>
              <a:t>萬軍之耶和華以色列的　神如此說：我已經折斷巴比倫王的軛。</a:t>
            </a: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539836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28:3 </a:t>
            </a:r>
            <a:r>
              <a:rPr lang="zh-TW" altLang="en-US" sz="3600" b="1" dirty="0">
                <a:latin typeface="PMingLiU" panose="02020500000000000000" pitchFamily="18" charset="-120"/>
                <a:ea typeface="PMingLiU" panose="02020500000000000000" pitchFamily="18" charset="-120"/>
              </a:rPr>
              <a:t>二年之內，我要將巴比倫王尼布甲尼撒從這地掠到巴比倫的器皿，就是耶和華殿中的一切器皿都帶回此地。</a:t>
            </a: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28:4 </a:t>
            </a:r>
            <a:r>
              <a:rPr lang="zh-TW" altLang="en-US" sz="3600" b="1" dirty="0">
                <a:latin typeface="PMingLiU" panose="02020500000000000000" pitchFamily="18" charset="-120"/>
                <a:ea typeface="PMingLiU" panose="02020500000000000000" pitchFamily="18" charset="-120"/>
              </a:rPr>
              <a:t>我又要將猶大王約雅敬的兒子耶哥尼雅和被擄到巴比倫去的一切猶大人帶回此，因為我要折斷巴比倫王的軛。這是耶和華說的。</a:t>
            </a: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227117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29:10 </a:t>
            </a:r>
            <a:r>
              <a:rPr lang="zh-TW" altLang="en-US" sz="3600" b="1" dirty="0">
                <a:latin typeface="PMingLiU" panose="02020500000000000000" pitchFamily="18" charset="-120"/>
                <a:ea typeface="PMingLiU" panose="02020500000000000000" pitchFamily="18" charset="-120"/>
              </a:rPr>
              <a:t>耶和華如此說：為巴比倫所定的七十年滿了以後，我要眷顧你們，向你們成就我的恩言，使你們仍回此地。</a:t>
            </a:r>
          </a:p>
        </p:txBody>
      </p:sp>
    </p:spTree>
    <p:extLst>
      <p:ext uri="{BB962C8B-B14F-4D97-AF65-F5344CB8AC3E}">
        <p14:creationId xmlns:p14="http://schemas.microsoft.com/office/powerpoint/2010/main" val="284532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a:t>
            </a:r>
            <a:r>
              <a:rPr lang="zh-CN" altLang="en-US" sz="3600" b="1" dirty="0">
                <a:latin typeface="PMingLiU" panose="02020500000000000000" pitchFamily="18" charset="-120"/>
                <a:ea typeface="PMingLiU" panose="02020500000000000000" pitchFamily="18" charset="-120"/>
              </a:rPr>
              <a:t>、從盼望到失望</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solidFill>
                  <a:schemeClr val="tx1"/>
                </a:solidFill>
                <a:latin typeface="PMingLiU" panose="02020500000000000000" pitchFamily="18" charset="-120"/>
                <a:ea typeface="PMingLiU" panose="02020500000000000000" pitchFamily="18" charset="-120"/>
              </a:rPr>
              <a:t>	1</a:t>
            </a:r>
            <a:r>
              <a:rPr lang="zh-TW" altLang="en-US"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猶大人的希望</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2</a:t>
            </a:r>
            <a:r>
              <a:rPr lang="zh-TW" altLang="en-US" sz="3600" b="1" dirty="0">
                <a:latin typeface="PMingLiU" panose="02020500000000000000" pitchFamily="18" charset="-120"/>
                <a:ea typeface="PMingLiU" panose="02020500000000000000" pitchFamily="18" charset="-120"/>
              </a:rPr>
              <a:t>、希望變成失望</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14522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18:22 </a:t>
            </a:r>
            <a:r>
              <a:rPr lang="zh-TW" altLang="en-US" sz="3600" b="1" dirty="0">
                <a:latin typeface="PMingLiU" panose="02020500000000000000" pitchFamily="18" charset="-120"/>
                <a:ea typeface="PMingLiU" panose="02020500000000000000" pitchFamily="18" charset="-120"/>
              </a:rPr>
              <a:t>先知託耶和華的名說話，所說的若不成就，也無效驗，這就是耶和華所未曾吩咐的，是那先知擅自說的，你不要怕他。（申命記）</a:t>
            </a:r>
          </a:p>
        </p:txBody>
      </p:sp>
    </p:spTree>
    <p:extLst>
      <p:ext uri="{BB962C8B-B14F-4D97-AF65-F5344CB8AC3E}">
        <p14:creationId xmlns:p14="http://schemas.microsoft.com/office/powerpoint/2010/main" val="3941799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18:22 </a:t>
            </a:r>
            <a:r>
              <a:rPr lang="zh-TW" altLang="en-US" sz="3600" b="1" dirty="0">
                <a:latin typeface="PMingLiU" panose="02020500000000000000" pitchFamily="18" charset="-120"/>
                <a:ea typeface="PMingLiU" panose="02020500000000000000" pitchFamily="18" charset="-120"/>
              </a:rPr>
              <a:t>先知託耶和華的名說話，所說的若不成就，也無效驗，這就是耶和華所未曾吩咐的，是那先知擅自說的，你不要怕他。（申命記）</a:t>
            </a:r>
          </a:p>
          <a:p>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23:1 </a:t>
            </a:r>
            <a:r>
              <a:rPr lang="zh-TW" altLang="en-US" sz="3600" b="1" dirty="0">
                <a:latin typeface="PMingLiU" panose="02020500000000000000" pitchFamily="18" charset="-120"/>
                <a:ea typeface="PMingLiU" panose="02020500000000000000" pitchFamily="18" charset="-120"/>
              </a:rPr>
              <a:t>不可隨夥佈散謠言，不可與惡人連手妄作見證。（出埃及記）</a:t>
            </a:r>
          </a:p>
          <a:p>
            <a:endParaRPr lang="zh-TW" altLang="en-US" sz="36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936331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a:t>
            </a:r>
            <a:r>
              <a:rPr lang="zh-CN" altLang="en-US" sz="3600" b="1" dirty="0">
                <a:latin typeface="PMingLiU" panose="02020500000000000000" pitchFamily="18" charset="-120"/>
                <a:ea typeface="PMingLiU" panose="02020500000000000000" pitchFamily="18" charset="-120"/>
              </a:rPr>
              <a:t>、從盼望到失望</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solidFill>
                  <a:schemeClr val="tx1"/>
                </a:solidFill>
                <a:latin typeface="PMingLiU" panose="02020500000000000000" pitchFamily="18" charset="-120"/>
                <a:ea typeface="PMingLiU" panose="02020500000000000000" pitchFamily="18" charset="-120"/>
              </a:rPr>
              <a:t>	1</a:t>
            </a:r>
            <a:r>
              <a:rPr lang="zh-TW" altLang="en-US"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猶大人的希望</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2</a:t>
            </a:r>
            <a:r>
              <a:rPr lang="zh-TW" altLang="en-US" sz="3600" b="1" dirty="0">
                <a:latin typeface="PMingLiU" panose="02020500000000000000" pitchFamily="18" charset="-120"/>
                <a:ea typeface="PMingLiU" panose="02020500000000000000" pitchFamily="18" charset="-120"/>
              </a:rPr>
              <a:t>、希望變成失望</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3</a:t>
            </a:r>
            <a:r>
              <a:rPr lang="zh-TW" altLang="en-US" sz="3600" b="1" dirty="0">
                <a:latin typeface="PMingLiU" panose="02020500000000000000" pitchFamily="18" charset="-120"/>
                <a:ea typeface="PMingLiU" panose="02020500000000000000" pitchFamily="18" charset="-120"/>
              </a:rPr>
              <a:t>、你失望了嗎？</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68479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a:t>
            </a:r>
            <a:r>
              <a:rPr lang="zh-CN" altLang="en-US" sz="3600" b="1" dirty="0">
                <a:latin typeface="PMingLiU" panose="02020500000000000000" pitchFamily="18" charset="-120"/>
                <a:ea typeface="PMingLiU" panose="02020500000000000000" pitchFamily="18" charset="-120"/>
              </a:rPr>
              <a:t>相信神的計劃</a:t>
            </a:r>
            <a:endParaRPr lang="en-US"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970058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2">
                    <a:lumMod val="50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tx2">
                  <a:lumMod val="50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a:t>
            </a:r>
            <a:r>
              <a:rPr lang="zh-CN" altLang="en-US" sz="3600" b="1" dirty="0">
                <a:latin typeface="PMingLiU" panose="02020500000000000000" pitchFamily="18" charset="-120"/>
                <a:ea typeface="PMingLiU" panose="02020500000000000000" pitchFamily="18" charset="-120"/>
              </a:rPr>
              <a:t>相信神的計劃</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、神的計劃</a:t>
            </a:r>
            <a:endParaRPr lang="en-US"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274377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sz="3600" b="1" dirty="0">
                <a:latin typeface="PMingLiU" panose="02020500000000000000" pitchFamily="18" charset="-120"/>
                <a:ea typeface="PMingLiU" panose="02020500000000000000" pitchFamily="18" charset="-120"/>
              </a:rPr>
              <a:t>29:11 </a:t>
            </a:r>
            <a:r>
              <a:rPr lang="zh-TW" altLang="en-US" sz="3600" b="1" dirty="0">
                <a:latin typeface="PMingLiU" panose="02020500000000000000" pitchFamily="18" charset="-120"/>
                <a:ea typeface="PMingLiU" panose="02020500000000000000" pitchFamily="18" charset="-120"/>
              </a:rPr>
              <a:t>耶和華說：我知道我向你們所懷的意念是賜平安的意念，不是降災禍的意念，要叫你們末後有指望。</a:t>
            </a:r>
            <a:r>
              <a:rPr lang="en-US"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（和合本）</a:t>
            </a:r>
            <a:endParaRPr lang="en-US" altLang="zh-TW" sz="36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667130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29:11 </a:t>
            </a:r>
            <a:r>
              <a:rPr lang="zh-TW" altLang="en-US" sz="3600" b="1" dirty="0">
                <a:latin typeface="PMingLiU" panose="02020500000000000000" pitchFamily="18" charset="-120"/>
                <a:ea typeface="PMingLiU" panose="02020500000000000000" pitchFamily="18" charset="-120"/>
              </a:rPr>
              <a:t>耶和華說、我知道我向你們所懷的意念、是賜平安的意念、不是降災禍的意念、要叫你們末後有指望。（和合本）</a:t>
            </a:r>
            <a:endParaRPr lang="en-US" altLang="zh-TW" sz="3200" dirty="0">
              <a:latin typeface="PMingLiU" panose="02020500000000000000" pitchFamily="18" charset="-120"/>
              <a:ea typeface="PMingLiU" panose="02020500000000000000" pitchFamily="18" charset="-120"/>
            </a:endParaRPr>
          </a:p>
          <a:p>
            <a:endParaRPr lang="en-US" altLang="zh-TW" sz="3200" dirty="0">
              <a:latin typeface="PMingLiU" panose="02020500000000000000" pitchFamily="18" charset="-120"/>
              <a:ea typeface="PMingLiU" panose="02020500000000000000" pitchFamily="18" charset="-120"/>
            </a:endParaRPr>
          </a:p>
          <a:p>
            <a:r>
              <a:rPr lang="en-US" altLang="zh-TW" sz="3200" dirty="0">
                <a:latin typeface="PMingLiU" panose="02020500000000000000" pitchFamily="18" charset="-120"/>
                <a:ea typeface="PMingLiU" panose="02020500000000000000" pitchFamily="18" charset="-120"/>
              </a:rPr>
              <a:t>For I know the plans I have for you, declares the LORD, plans to prosper you and not to harm you, plans to give you hope and a future.  (NIV)</a:t>
            </a:r>
            <a:endParaRPr lang="zh-TW" altLang="en-US" sz="32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54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29:11 </a:t>
            </a:r>
            <a:r>
              <a:rPr lang="zh-TW" altLang="en-US" sz="3600" b="1" dirty="0">
                <a:latin typeface="PMingLiU" panose="02020500000000000000" pitchFamily="18" charset="-120"/>
                <a:ea typeface="PMingLiU" panose="02020500000000000000" pitchFamily="18" charset="-120"/>
              </a:rPr>
              <a:t>耶和華說、我知道我向你們所懷的意念、是賜平安的意念、不是降災禍的意念、要叫你們末後有指望。（和合本）</a:t>
            </a:r>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r>
              <a:rPr lang="zh-TW" altLang="en-US" sz="3600" b="1" dirty="0">
                <a:latin typeface="PMingLiU" panose="02020500000000000000" pitchFamily="18" charset="-120"/>
                <a:ea typeface="PMingLiU" panose="02020500000000000000" pitchFamily="18" charset="-120"/>
              </a:rPr>
              <a:t>因我自己知道我為你們所定的計劃，是使你們得平安，而不是遭受災禍的計劃；要賜給你們美好的前程和盼望。這是耶和華的宣告。（新譯本）</a:t>
            </a:r>
            <a:endParaRPr lang="en-US" altLang="zh-TW" sz="36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0329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2">
                    <a:lumMod val="50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tx2">
                  <a:lumMod val="50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a:t>
            </a:r>
            <a:r>
              <a:rPr lang="zh-CN" altLang="en-US" sz="3600" b="1" dirty="0">
                <a:latin typeface="PMingLiU" panose="02020500000000000000" pitchFamily="18" charset="-120"/>
                <a:ea typeface="PMingLiU" panose="02020500000000000000" pitchFamily="18" charset="-120"/>
              </a:rPr>
              <a:t>相信神的計劃</a:t>
            </a: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、神的計劃</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2</a:t>
            </a:r>
            <a:r>
              <a:rPr lang="zh-TW" altLang="en-US" sz="3600" b="1" dirty="0">
                <a:latin typeface="PMingLiU" panose="02020500000000000000" pitchFamily="18" charset="-120"/>
                <a:ea typeface="PMingLiU" panose="02020500000000000000" pitchFamily="18" charset="-120"/>
              </a:rPr>
              <a:t>、神的計劃是可信的 </a:t>
            </a:r>
            <a:endParaRPr lang="en-US"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758425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29:18</a:t>
            </a:r>
            <a:r>
              <a:rPr lang="zh-TW" altLang="en-US" sz="3600" b="1" dirty="0">
                <a:latin typeface="PMingLiU" panose="02020500000000000000" pitchFamily="18" charset="-120"/>
                <a:ea typeface="PMingLiU" panose="02020500000000000000" pitchFamily="18" charset="-120"/>
              </a:rPr>
              <a:t> </a:t>
            </a:r>
            <a:r>
              <a:rPr lang="en-US" altLang="zh-TW"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看哪，我必使刀劍、飢荒、瘟疫臨到他們，使他們像極壞的無花果，壞得不可喫。</a:t>
            </a:r>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82026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a:t>
            </a:r>
            <a:r>
              <a:rPr lang="zh-TW" altLang="en-US" sz="3600" b="1" dirty="0">
                <a:latin typeface="PMingLiU" panose="02020500000000000000" pitchFamily="18" charset="-120"/>
                <a:ea typeface="PMingLiU" panose="02020500000000000000" pitchFamily="18" charset="-120"/>
              </a:rPr>
              <a:t>、活在神的計劃中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415022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29:12 </a:t>
            </a:r>
            <a:r>
              <a:rPr lang="zh-TW" altLang="en-US" sz="3600" b="1" dirty="0">
                <a:latin typeface="PMingLiU" panose="02020500000000000000" pitchFamily="18" charset="-120"/>
                <a:ea typeface="PMingLiU" panose="02020500000000000000" pitchFamily="18" charset="-120"/>
              </a:rPr>
              <a:t>你們要呼求我，禱告我，我就應允你們。</a:t>
            </a:r>
            <a:endParaRPr lang="en-US" altLang="zh-TW" sz="3600" b="1" dirty="0">
              <a:latin typeface="PMingLiU" panose="02020500000000000000" pitchFamily="18" charset="-120"/>
              <a:ea typeface="PMingLiU" panose="02020500000000000000" pitchFamily="18" charset="-120"/>
            </a:endParaRP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29:13 </a:t>
            </a:r>
            <a:r>
              <a:rPr lang="zh-TW" altLang="en-US" sz="3600" b="1" dirty="0">
                <a:latin typeface="PMingLiU" panose="02020500000000000000" pitchFamily="18" charset="-120"/>
                <a:ea typeface="PMingLiU" panose="02020500000000000000" pitchFamily="18" charset="-120"/>
              </a:rPr>
              <a:t>你們尋求我，若專心尋求我，就必尋見。	</a:t>
            </a: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481767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a:t>
            </a:r>
            <a:r>
              <a:rPr lang="zh-TW" altLang="en-US" sz="3600" b="1" dirty="0">
                <a:latin typeface="PMingLiU" panose="02020500000000000000" pitchFamily="18" charset="-120"/>
                <a:ea typeface="PMingLiU" panose="02020500000000000000" pitchFamily="18" charset="-120"/>
              </a:rPr>
              <a:t>、活在神的計劃中</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、禱告、尋求神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20381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a:t>
            </a:r>
            <a:r>
              <a:rPr lang="zh-TW" altLang="en-US" sz="3600" b="1" dirty="0">
                <a:latin typeface="PMingLiU" panose="02020500000000000000" pitchFamily="18" charset="-120"/>
                <a:ea typeface="PMingLiU" panose="02020500000000000000" pitchFamily="18" charset="-120"/>
              </a:rPr>
              <a:t>、活在神的計劃中</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、禱告、尋求神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 不能遠離神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749134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a:t>
            </a:r>
            <a:r>
              <a:rPr lang="zh-TW" altLang="en-US" sz="3600" b="1" dirty="0">
                <a:latin typeface="PMingLiU" panose="02020500000000000000" pitchFamily="18" charset="-120"/>
                <a:ea typeface="PMingLiU" panose="02020500000000000000" pitchFamily="18" charset="-120"/>
              </a:rPr>
              <a:t>、活在神的計劃中</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、禱告、尋求神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 不能遠離神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保持、重建 與神的關係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165169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29:5 </a:t>
            </a:r>
            <a:r>
              <a:rPr lang="zh-TW" altLang="en-US" sz="3600" b="1" dirty="0">
                <a:latin typeface="PMingLiU" panose="02020500000000000000" pitchFamily="18" charset="-120"/>
                <a:ea typeface="PMingLiU" panose="02020500000000000000" pitchFamily="18" charset="-120"/>
              </a:rPr>
              <a:t>你們要蓋造房屋，住在其中；栽種田園喫其中所產的；</a:t>
            </a:r>
          </a:p>
          <a:p>
            <a:r>
              <a:rPr lang="en-US" altLang="zh-TW" sz="3600" b="1" dirty="0">
                <a:latin typeface="PMingLiU" panose="02020500000000000000" pitchFamily="18" charset="-120"/>
                <a:ea typeface="PMingLiU" panose="02020500000000000000" pitchFamily="18" charset="-120"/>
              </a:rPr>
              <a:t>29:6 </a:t>
            </a:r>
            <a:r>
              <a:rPr lang="zh-TW" altLang="en-US" sz="3600" b="1" dirty="0">
                <a:latin typeface="PMingLiU" panose="02020500000000000000" pitchFamily="18" charset="-120"/>
                <a:ea typeface="PMingLiU" panose="02020500000000000000" pitchFamily="18" charset="-120"/>
              </a:rPr>
              <a:t>娶妻生兒女，為你們的兒子娶妻，使你們的女兒嫁人，生兒養女。在那裡生養眾多，不至減少。</a:t>
            </a:r>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748730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29:5 </a:t>
            </a:r>
            <a:r>
              <a:rPr lang="zh-TW" altLang="en-US" sz="3600" b="1" dirty="0">
                <a:latin typeface="PMingLiU" panose="02020500000000000000" pitchFamily="18" charset="-120"/>
                <a:ea typeface="PMingLiU" panose="02020500000000000000" pitchFamily="18" charset="-120"/>
              </a:rPr>
              <a:t>你們要蓋造房屋，住在其中；栽種田園喫其中所產的；</a:t>
            </a:r>
          </a:p>
          <a:p>
            <a:r>
              <a:rPr lang="en-US" altLang="zh-TW" sz="3600" b="1" dirty="0">
                <a:latin typeface="PMingLiU" panose="02020500000000000000" pitchFamily="18" charset="-120"/>
                <a:ea typeface="PMingLiU" panose="02020500000000000000" pitchFamily="18" charset="-120"/>
              </a:rPr>
              <a:t>29:6 </a:t>
            </a:r>
            <a:r>
              <a:rPr lang="zh-TW" altLang="en-US" sz="3600" b="1" dirty="0">
                <a:latin typeface="PMingLiU" panose="02020500000000000000" pitchFamily="18" charset="-120"/>
                <a:ea typeface="PMingLiU" panose="02020500000000000000" pitchFamily="18" charset="-120"/>
              </a:rPr>
              <a:t>娶妻生兒女，為你們的兒子娶妻，使你們的女兒嫁人，生兒養女。在那裡生養眾多，不至減少。</a:t>
            </a:r>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29:7 </a:t>
            </a:r>
            <a:r>
              <a:rPr lang="zh-TW" altLang="en-US" sz="3600" b="1" dirty="0">
                <a:latin typeface="PMingLiU" panose="02020500000000000000" pitchFamily="18" charset="-120"/>
                <a:ea typeface="PMingLiU" panose="02020500000000000000" pitchFamily="18" charset="-120"/>
              </a:rPr>
              <a:t>我所使你們被擄到的那城，你們要為那城求平安，為那城禱告耶和華；因為那城得平安，你們也隨著得平安。</a:t>
            </a: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621611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a:t>
            </a:r>
            <a:r>
              <a:rPr lang="zh-TW" altLang="en-US" sz="3600" b="1" dirty="0">
                <a:latin typeface="PMingLiU" panose="02020500000000000000" pitchFamily="18" charset="-120"/>
                <a:ea typeface="PMingLiU" panose="02020500000000000000" pitchFamily="18" charset="-120"/>
              </a:rPr>
              <a:t>、活在神的計劃中</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1</a:t>
            </a:r>
            <a:r>
              <a:rPr lang="zh-TW" altLang="en-US" sz="3600" b="1" dirty="0">
                <a:latin typeface="PMingLiU" panose="02020500000000000000" pitchFamily="18" charset="-120"/>
                <a:ea typeface="PMingLiU" panose="02020500000000000000" pitchFamily="18" charset="-120"/>
              </a:rPr>
              <a:t>、禱告、尋求神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2</a:t>
            </a:r>
            <a:r>
              <a:rPr lang="zh-TW" altLang="en-US" sz="3600" b="1" dirty="0">
                <a:latin typeface="PMingLiU" panose="02020500000000000000" pitchFamily="18" charset="-120"/>
                <a:ea typeface="PMingLiU" panose="02020500000000000000" pitchFamily="18" charset="-120"/>
              </a:rPr>
              <a:t>、繼續做該做的事</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r>
              <a:rPr lang="zh-TW" altLang="en-US" sz="3600" b="1" dirty="0">
                <a:latin typeface="PMingLiU" panose="02020500000000000000" pitchFamily="18" charset="-120"/>
                <a:ea typeface="PMingLiU" panose="02020500000000000000" pitchFamily="18" charset="-120"/>
              </a:rPr>
              <a:t> 積極，而不是消極</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312721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6:13 </a:t>
            </a:r>
            <a:r>
              <a:rPr lang="zh-TW" altLang="en-US" sz="3600" b="1" dirty="0">
                <a:latin typeface="PMingLiU" panose="02020500000000000000" pitchFamily="18" charset="-120"/>
                <a:ea typeface="PMingLiU" panose="02020500000000000000" pitchFamily="18" charset="-120"/>
              </a:rPr>
              <a:t>所以要拿起　神所賜的全副軍裝，好在磨難的日子抵擋仇敵，並且成就了一切，還能站立得住。</a:t>
            </a:r>
            <a:endParaRPr lang="en-US" altLang="zh-TW" sz="3600" b="1" dirty="0">
              <a:latin typeface="PMingLiU" panose="02020500000000000000" pitchFamily="18" charset="-120"/>
              <a:ea typeface="PMingLiU" panose="02020500000000000000" pitchFamily="18" charset="-120"/>
            </a:endParaRP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6:14 </a:t>
            </a:r>
            <a:r>
              <a:rPr lang="zh-TW" altLang="en-US" sz="3600" b="1" dirty="0">
                <a:latin typeface="PMingLiU" panose="02020500000000000000" pitchFamily="18" charset="-120"/>
                <a:ea typeface="PMingLiU" panose="02020500000000000000" pitchFamily="18" charset="-120"/>
              </a:rPr>
              <a:t>所以要站穩了，用真理當作帶子束腰、用公義當作護心鏡遮胸，</a:t>
            </a:r>
            <a:endParaRPr lang="en-US" altLang="zh-TW" sz="3600" b="1" dirty="0">
              <a:latin typeface="PMingLiU" panose="02020500000000000000" pitchFamily="18" charset="-120"/>
              <a:ea typeface="PMingLiU" panose="02020500000000000000" pitchFamily="18" charset="-120"/>
            </a:endParaRP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6:15 </a:t>
            </a:r>
            <a:r>
              <a:rPr lang="zh-TW" altLang="en-US" sz="3600" b="1" dirty="0">
                <a:latin typeface="PMingLiU" panose="02020500000000000000" pitchFamily="18" charset="-120"/>
                <a:ea typeface="PMingLiU" panose="02020500000000000000" pitchFamily="18" charset="-120"/>
              </a:rPr>
              <a:t>又用平安的福音當作預備走路的鞋穿在腳上。</a:t>
            </a: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639169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6:16 </a:t>
            </a:r>
            <a:r>
              <a:rPr lang="zh-TW" altLang="en-US" sz="3600" b="1" dirty="0">
                <a:latin typeface="PMingLiU" panose="02020500000000000000" pitchFamily="18" charset="-120"/>
                <a:ea typeface="PMingLiU" panose="02020500000000000000" pitchFamily="18" charset="-120"/>
              </a:rPr>
              <a:t>此外又拿著信德當作籐牌，可以滅盡那惡者一切的火箭；</a:t>
            </a: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6:17 </a:t>
            </a:r>
            <a:r>
              <a:rPr lang="zh-TW" altLang="en-US" sz="3600" b="1" dirty="0">
                <a:latin typeface="PMingLiU" panose="02020500000000000000" pitchFamily="18" charset="-120"/>
                <a:ea typeface="PMingLiU" panose="02020500000000000000" pitchFamily="18" charset="-120"/>
              </a:rPr>
              <a:t>並戴上救恩的頭盔，拿著聖靈的寶劍，就是　神的道。</a:t>
            </a:r>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r>
              <a:rPr lang="zh-TW" altLang="en-US" sz="3600" b="1" dirty="0">
                <a:latin typeface="PMingLiU" panose="02020500000000000000" pitchFamily="18" charset="-120"/>
                <a:ea typeface="PMingLiU" panose="02020500000000000000" pitchFamily="18" charset="-120"/>
              </a:rPr>
              <a:t>以弗所書 （</a:t>
            </a:r>
            <a:r>
              <a:rPr lang="en-US" altLang="zh-TW" sz="3600" b="1" dirty="0">
                <a:latin typeface="PMingLiU" panose="02020500000000000000" pitchFamily="18" charset="-120"/>
                <a:ea typeface="PMingLiU" panose="02020500000000000000" pitchFamily="18" charset="-120"/>
              </a:rPr>
              <a:t>6:13-17</a:t>
            </a:r>
            <a:r>
              <a:rPr lang="zh-TW" altLang="en-US" sz="3600" b="1" dirty="0">
                <a:latin typeface="PMingLiU" panose="02020500000000000000" pitchFamily="18" charset="-120"/>
                <a:ea typeface="PMingLiU" panose="02020500000000000000" pitchFamily="18" charset="-120"/>
              </a:rPr>
              <a:t>）</a:t>
            </a:r>
          </a:p>
          <a:p>
            <a:endParaRPr lang="zh-TW" altLang="en-US" sz="36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672356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一、從盼望到失望</a:t>
            </a:r>
            <a:endParaRPr lang="en-US" altLang="zh-CN"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二、相信神的計劃</a:t>
            </a:r>
            <a:endParaRPr lang="en-US"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bg2">
                    <a:lumMod val="75000"/>
                    <a:lumOff val="25000"/>
                  </a:schemeClr>
                </a:solidFill>
                <a:latin typeface="PMingLiU" panose="02020500000000000000" pitchFamily="18" charset="-120"/>
                <a:ea typeface="PMingLiU" panose="02020500000000000000" pitchFamily="18" charset="-120"/>
              </a:rPr>
              <a:t>三</a:t>
            </a:r>
            <a:r>
              <a:rPr lang="zh-TW" altLang="en-US" sz="3600" b="1" dirty="0">
                <a:solidFill>
                  <a:schemeClr val="bg2">
                    <a:lumMod val="75000"/>
                    <a:lumOff val="25000"/>
                  </a:schemeClr>
                </a:solidFill>
                <a:latin typeface="PMingLiU" panose="02020500000000000000" pitchFamily="18" charset="-120"/>
                <a:ea typeface="PMingLiU" panose="02020500000000000000" pitchFamily="18" charset="-120"/>
              </a:rPr>
              <a:t>、活在神的計劃中</a:t>
            </a:r>
            <a:endParaRPr lang="en-US" altLang="zh-TW" sz="3600" b="1" dirty="0">
              <a:solidFill>
                <a:schemeClr val="bg2">
                  <a:lumMod val="75000"/>
                  <a:lumOff val="25000"/>
                </a:schemeClr>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TW" altLang="en-US" sz="3600" b="1" dirty="0">
                <a:latin typeface="PMingLiU" panose="02020500000000000000" pitchFamily="18" charset="-120"/>
                <a:ea typeface="PMingLiU" panose="02020500000000000000" pitchFamily="18" charset="-120"/>
              </a:rPr>
              <a:t>結束語：</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759936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1</a:t>
            </a:r>
            <a:r>
              <a:rPr lang="zh-TW" altLang="en-US" sz="3600" b="1" dirty="0">
                <a:latin typeface="PMingLiU" panose="02020500000000000000" pitchFamily="18" charset="-120"/>
                <a:ea typeface="PMingLiU" panose="02020500000000000000" pitchFamily="18" charset="-120"/>
              </a:rPr>
              <a:t>）不要失去盼望</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066283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1</a:t>
            </a:r>
            <a:r>
              <a:rPr lang="zh-TW" altLang="en-US" sz="3600" b="1" dirty="0">
                <a:latin typeface="PMingLiU" panose="02020500000000000000" pitchFamily="18" charset="-120"/>
                <a:ea typeface="PMingLiU" panose="02020500000000000000" pitchFamily="18" charset="-120"/>
              </a:rPr>
              <a:t>）不要失去盼望</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2</a:t>
            </a:r>
            <a:r>
              <a:rPr lang="zh-TW" altLang="en-US" sz="3600" b="1" dirty="0">
                <a:latin typeface="PMingLiU" panose="02020500000000000000" pitchFamily="18" charset="-120"/>
                <a:ea typeface="PMingLiU" panose="02020500000000000000" pitchFamily="18" charset="-120"/>
              </a:rPr>
              <a:t>）相信神的計劃</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560850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1</a:t>
            </a:r>
            <a:r>
              <a:rPr lang="zh-TW" altLang="en-US" sz="3600" b="1" dirty="0">
                <a:latin typeface="PMingLiU" panose="02020500000000000000" pitchFamily="18" charset="-120"/>
                <a:ea typeface="PMingLiU" panose="02020500000000000000" pitchFamily="18" charset="-120"/>
              </a:rPr>
              <a:t>）不要失去盼望</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2</a:t>
            </a:r>
            <a:r>
              <a:rPr lang="zh-TW" altLang="en-US" sz="3600" b="1" dirty="0">
                <a:latin typeface="PMingLiU" panose="02020500000000000000" pitchFamily="18" charset="-120"/>
                <a:ea typeface="PMingLiU" panose="02020500000000000000" pitchFamily="18" charset="-120"/>
              </a:rPr>
              <a:t>）相信神的計劃</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3</a:t>
            </a:r>
            <a:r>
              <a:rPr lang="zh-TW" altLang="en-US" sz="3600" b="1" dirty="0">
                <a:latin typeface="PMingLiU" panose="02020500000000000000" pitchFamily="18" charset="-120"/>
                <a:ea typeface="PMingLiU" panose="02020500000000000000" pitchFamily="18" charset="-120"/>
              </a:rPr>
              <a:t>）活在神的計劃中</a:t>
            </a:r>
            <a:endParaRPr lang="en-US" altLang="zh-TW"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TW" sz="3600" b="1" dirty="0">
                <a:latin typeface="PMingLiU" panose="02020500000000000000" pitchFamily="18" charset="-120"/>
                <a:ea typeface="PMingLiU" panose="02020500000000000000" pitchFamily="18" charset="-120"/>
              </a:rPr>
              <a:t>			</a:t>
            </a: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91898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r>
              <a:rPr lang="en-US" altLang="zh-TW" sz="3600" b="1" dirty="0">
                <a:latin typeface="PMingLiU" panose="02020500000000000000" pitchFamily="18" charset="-120"/>
                <a:ea typeface="PMingLiU" panose="02020500000000000000" pitchFamily="18" charset="-120"/>
              </a:rPr>
              <a:t>24:12 </a:t>
            </a:r>
            <a:r>
              <a:rPr lang="zh-TW" altLang="en-US" sz="3600" b="1" dirty="0">
                <a:latin typeface="PMingLiU" panose="02020500000000000000" pitchFamily="18" charset="-120"/>
                <a:ea typeface="PMingLiU" panose="02020500000000000000" pitchFamily="18" charset="-120"/>
              </a:rPr>
              <a:t>只因不法的事增多，許多人的愛心纔漸漸冷淡了。</a:t>
            </a:r>
            <a:endParaRPr lang="en-US" altLang="zh-TW" sz="3600" b="1" dirty="0">
              <a:latin typeface="PMingLiU" panose="02020500000000000000" pitchFamily="18" charset="-120"/>
              <a:ea typeface="PMingLiU" panose="02020500000000000000" pitchFamily="18" charset="-120"/>
            </a:endParaRP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24:13 </a:t>
            </a:r>
            <a:r>
              <a:rPr lang="zh-TW" altLang="en-US" sz="3600" b="1" dirty="0">
                <a:latin typeface="PMingLiU" panose="02020500000000000000" pitchFamily="18" charset="-120"/>
                <a:ea typeface="PMingLiU" panose="02020500000000000000" pitchFamily="18" charset="-120"/>
              </a:rPr>
              <a:t>惟有忍耐到底的，必然得救。</a:t>
            </a:r>
            <a:endParaRPr lang="en-US" altLang="zh-TW" sz="3600" b="1" dirty="0">
              <a:latin typeface="PMingLiU" panose="02020500000000000000" pitchFamily="18" charset="-120"/>
              <a:ea typeface="PMingLiU" panose="02020500000000000000" pitchFamily="18" charset="-120"/>
            </a:endParaRPr>
          </a:p>
          <a:p>
            <a:endParaRPr lang="zh-TW" altLang="en-US" sz="3600" b="1" dirty="0">
              <a:latin typeface="PMingLiU" panose="02020500000000000000" pitchFamily="18" charset="-120"/>
              <a:ea typeface="PMingLiU" panose="02020500000000000000" pitchFamily="18" charset="-120"/>
            </a:endParaRPr>
          </a:p>
          <a:p>
            <a:r>
              <a:rPr lang="en-US" altLang="zh-TW" sz="3600" b="1" dirty="0">
                <a:latin typeface="PMingLiU" panose="02020500000000000000" pitchFamily="18" charset="-120"/>
                <a:ea typeface="PMingLiU" panose="02020500000000000000" pitchFamily="18" charset="-120"/>
              </a:rPr>
              <a:t>24:14 </a:t>
            </a:r>
            <a:r>
              <a:rPr lang="zh-TW" altLang="en-US" sz="3600" b="1" dirty="0">
                <a:latin typeface="PMingLiU" panose="02020500000000000000" pitchFamily="18" charset="-120"/>
                <a:ea typeface="PMingLiU" panose="02020500000000000000" pitchFamily="18" charset="-120"/>
              </a:rPr>
              <a:t>這天國的福音要傳遍天下，對萬民作見證，然後末期纔來到。</a:t>
            </a:r>
            <a:endParaRPr lang="en-US" altLang="zh-TW" sz="3600" b="1" dirty="0">
              <a:latin typeface="PMingLiU" panose="02020500000000000000" pitchFamily="18" charset="-120"/>
              <a:ea typeface="PMingLiU" panose="02020500000000000000" pitchFamily="18" charset="-120"/>
            </a:endParaRPr>
          </a:p>
          <a:p>
            <a:endParaRPr lang="en-US" altLang="zh-TW" sz="3600" b="1" dirty="0">
              <a:latin typeface="PMingLiU" panose="02020500000000000000" pitchFamily="18" charset="-120"/>
              <a:ea typeface="PMingLiU" panose="02020500000000000000" pitchFamily="18" charset="-120"/>
            </a:endParaRPr>
          </a:p>
          <a:p>
            <a:r>
              <a:rPr lang="zh-TW" altLang="en-US" sz="3600" b="1" dirty="0">
                <a:latin typeface="PMingLiU" panose="02020500000000000000" pitchFamily="18" charset="-120"/>
                <a:ea typeface="PMingLiU" panose="02020500000000000000" pitchFamily="18" charset="-120"/>
              </a:rPr>
              <a:t>（馬太福音 </a:t>
            </a:r>
            <a:r>
              <a:rPr lang="en-US" altLang="zh-TW" sz="3600" b="1" dirty="0">
                <a:latin typeface="PMingLiU" panose="02020500000000000000" pitchFamily="18" charset="-120"/>
                <a:ea typeface="PMingLiU" panose="02020500000000000000" pitchFamily="18" charset="-120"/>
              </a:rPr>
              <a:t>24:12-14</a:t>
            </a:r>
            <a:r>
              <a:rPr lang="zh-TW" altLang="en-US" sz="3600" b="1" dirty="0">
                <a:latin typeface="PMingLiU" panose="02020500000000000000" pitchFamily="18" charset="-120"/>
                <a:ea typeface="PMingLiU" panose="02020500000000000000" pitchFamily="18" charset="-120"/>
              </a:rPr>
              <a:t>）</a:t>
            </a:r>
          </a:p>
          <a:p>
            <a:endParaRPr lang="zh-TW" altLang="en-US" sz="36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a:p>
            <a:endParaRPr lang="zh-TW" altLang="en-US" sz="4000" b="1"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565730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Slate</Template>
  <TotalTime>21330</TotalTime>
  <Words>1644</Words>
  <Application>Microsoft Macintosh PowerPoint</Application>
  <PresentationFormat>On-screen Show (16:9)</PresentationFormat>
  <Paragraphs>195</Paragraphs>
  <Slides>44</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PMingLiU</vt:lpstr>
      <vt:lpstr>PingFang TC</vt:lpstr>
      <vt:lpstr>Calibri</vt:lpstr>
      <vt:lpstr>Wingdings 2</vt:lpstr>
      <vt:lpstr>Arial</vt:lpstr>
      <vt:lpstr>Tahoma</vt:lpstr>
      <vt:lpstr>Calisto MT</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SundaySchool</dc:creator>
  <cp:lastModifiedBy>Ying Zhao - C32418</cp:lastModifiedBy>
  <cp:revision>121</cp:revision>
  <dcterms:modified xsi:type="dcterms:W3CDTF">2021-12-10T00:32:46Z</dcterms:modified>
</cp:coreProperties>
</file>