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3"/>
  </p:notesMasterIdLst>
  <p:sldIdLst>
    <p:sldId id="835" r:id="rId2"/>
    <p:sldId id="852" r:id="rId3"/>
    <p:sldId id="1003" r:id="rId4"/>
    <p:sldId id="1327" r:id="rId5"/>
    <p:sldId id="1328" r:id="rId6"/>
    <p:sldId id="845" r:id="rId7"/>
    <p:sldId id="1299" r:id="rId8"/>
    <p:sldId id="1300" r:id="rId9"/>
    <p:sldId id="1342" r:id="rId10"/>
    <p:sldId id="1339" r:id="rId11"/>
    <p:sldId id="1343" r:id="rId12"/>
    <p:sldId id="1349" r:id="rId13"/>
    <p:sldId id="1335" r:id="rId14"/>
    <p:sldId id="1351" r:id="rId15"/>
    <p:sldId id="1352" r:id="rId16"/>
    <p:sldId id="1344" r:id="rId17"/>
    <p:sldId id="1350" r:id="rId18"/>
    <p:sldId id="1307" r:id="rId19"/>
    <p:sldId id="1308" r:id="rId20"/>
    <p:sldId id="1336" r:id="rId21"/>
    <p:sldId id="1346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563C03-DA74-4F61-B434-C47618726C88}" v="38" dt="2021-12-04T17:03:38.9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65" autoAdjust="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917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20563C03-DA74-4F61-B434-C47618726C88}"/>
    <pc:docChg chg="undo custSel addSld delSld modSld">
      <pc:chgData name="Chunping Xu" userId="a5962ba47313b1f5" providerId="LiveId" clId="{20563C03-DA74-4F61-B434-C47618726C88}" dt="2021-12-04T17:04:11.436" v="71" actId="20577"/>
      <pc:docMkLst>
        <pc:docMk/>
      </pc:docMkLst>
      <pc:sldChg chg="modSp mod modAnim">
        <pc:chgData name="Chunping Xu" userId="a5962ba47313b1f5" providerId="LiveId" clId="{20563C03-DA74-4F61-B434-C47618726C88}" dt="2021-12-04T17:02:47.728" v="66"/>
        <pc:sldMkLst>
          <pc:docMk/>
          <pc:sldMk cId="2833152927" sldId="1299"/>
        </pc:sldMkLst>
        <pc:spChg chg="mod">
          <ac:chgData name="Chunping Xu" userId="a5962ba47313b1f5" providerId="LiveId" clId="{20563C03-DA74-4F61-B434-C47618726C88}" dt="2021-12-04T16:55:54.831" v="32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20563C03-DA74-4F61-B434-C47618726C88}" dt="2021-12-04T16:56:47.878" v="41" actId="47"/>
        <pc:sldMkLst>
          <pc:docMk/>
          <pc:sldMk cId="3947103094" sldId="1301"/>
        </pc:sldMkLst>
        <pc:spChg chg="mod">
          <ac:chgData name="Chunping Xu" userId="a5962ba47313b1f5" providerId="LiveId" clId="{20563C03-DA74-4F61-B434-C47618726C88}" dt="2021-12-04T16:56:04.653" v="34" actId="6549"/>
          <ac:spMkLst>
            <pc:docMk/>
            <pc:sldMk cId="3947103094" sldId="1301"/>
            <ac:spMk id="441" creationId="{00000000-0000-0000-0000-000000000000}"/>
          </ac:spMkLst>
        </pc:spChg>
      </pc:sldChg>
      <pc:sldChg chg="modAnim">
        <pc:chgData name="Chunping Xu" userId="a5962ba47313b1f5" providerId="LiveId" clId="{20563C03-DA74-4F61-B434-C47618726C88}" dt="2021-12-04T16:58:19.351" v="53"/>
        <pc:sldMkLst>
          <pc:docMk/>
          <pc:sldMk cId="4102329500" sldId="1307"/>
        </pc:sldMkLst>
      </pc:sldChg>
      <pc:sldChg chg="modSp modAnim">
        <pc:chgData name="Chunping Xu" userId="a5962ba47313b1f5" providerId="LiveId" clId="{20563C03-DA74-4F61-B434-C47618726C88}" dt="2021-12-04T16:58:25.384" v="54"/>
        <pc:sldMkLst>
          <pc:docMk/>
          <pc:sldMk cId="1817165508" sldId="1308"/>
        </pc:sldMkLst>
        <pc:spChg chg="mod">
          <ac:chgData name="Chunping Xu" userId="a5962ba47313b1f5" providerId="LiveId" clId="{20563C03-DA74-4F61-B434-C47618726C88}" dt="2021-12-04T16:54:29.877" v="24" actId="20577"/>
          <ac:spMkLst>
            <pc:docMk/>
            <pc:sldMk cId="1817165508" sldId="1308"/>
            <ac:spMk id="441" creationId="{00000000-0000-0000-0000-000000000000}"/>
          </ac:spMkLst>
        </pc:spChg>
      </pc:sldChg>
      <pc:sldChg chg="del">
        <pc:chgData name="Chunping Xu" userId="a5962ba47313b1f5" providerId="LiveId" clId="{20563C03-DA74-4F61-B434-C47618726C88}" dt="2021-12-04T16:41:56.853" v="9" actId="47"/>
        <pc:sldMkLst>
          <pc:docMk/>
          <pc:sldMk cId="138322238" sldId="1309"/>
        </pc:sldMkLst>
      </pc:sldChg>
      <pc:sldChg chg="del">
        <pc:chgData name="Chunping Xu" userId="a5962ba47313b1f5" providerId="LiveId" clId="{20563C03-DA74-4F61-B434-C47618726C88}" dt="2021-12-04T16:42:03.762" v="10" actId="47"/>
        <pc:sldMkLst>
          <pc:docMk/>
          <pc:sldMk cId="3270242960" sldId="1323"/>
        </pc:sldMkLst>
      </pc:sldChg>
      <pc:sldChg chg="modSp mod modAnim">
        <pc:chgData name="Chunping Xu" userId="a5962ba47313b1f5" providerId="LiveId" clId="{20563C03-DA74-4F61-B434-C47618726C88}" dt="2021-12-04T17:02:17.290" v="65"/>
        <pc:sldMkLst>
          <pc:docMk/>
          <pc:sldMk cId="1152036601" sldId="1336"/>
        </pc:sldMkLst>
        <pc:spChg chg="mod">
          <ac:chgData name="Chunping Xu" userId="a5962ba47313b1f5" providerId="LiveId" clId="{20563C03-DA74-4F61-B434-C47618726C88}" dt="2021-12-04T17:02:11.013" v="64" actId="255"/>
          <ac:spMkLst>
            <pc:docMk/>
            <pc:sldMk cId="1152036601" sldId="1336"/>
            <ac:spMk id="441" creationId="{00000000-0000-0000-0000-000000000000}"/>
          </ac:spMkLst>
        </pc:spChg>
      </pc:sldChg>
      <pc:sldChg chg="del">
        <pc:chgData name="Chunping Xu" userId="a5962ba47313b1f5" providerId="LiveId" clId="{20563C03-DA74-4F61-B434-C47618726C88}" dt="2021-12-04T16:41:56.853" v="9" actId="47"/>
        <pc:sldMkLst>
          <pc:docMk/>
          <pc:sldMk cId="3410323660" sldId="1337"/>
        </pc:sldMkLst>
      </pc:sldChg>
      <pc:sldChg chg="del">
        <pc:chgData name="Chunping Xu" userId="a5962ba47313b1f5" providerId="LiveId" clId="{20563C03-DA74-4F61-B434-C47618726C88}" dt="2021-12-04T16:41:56.853" v="9" actId="47"/>
        <pc:sldMkLst>
          <pc:docMk/>
          <pc:sldMk cId="3256105426" sldId="1338"/>
        </pc:sldMkLst>
      </pc:sldChg>
      <pc:sldChg chg="modSp modAnim">
        <pc:chgData name="Chunping Xu" userId="a5962ba47313b1f5" providerId="LiveId" clId="{20563C03-DA74-4F61-B434-C47618726C88}" dt="2021-12-04T16:58:04.985" v="51"/>
        <pc:sldMkLst>
          <pc:docMk/>
          <pc:sldMk cId="1868732476" sldId="1339"/>
        </pc:sldMkLst>
        <pc:spChg chg="mod">
          <ac:chgData name="Chunping Xu" userId="a5962ba47313b1f5" providerId="LiveId" clId="{20563C03-DA74-4F61-B434-C47618726C88}" dt="2021-12-04T16:57:00.940" v="43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20563C03-DA74-4F61-B434-C47618726C88}" dt="2021-12-04T16:41:56.853" v="9" actId="47"/>
        <pc:sldMkLst>
          <pc:docMk/>
          <pc:sldMk cId="196727536" sldId="1340"/>
        </pc:sldMkLst>
      </pc:sldChg>
      <pc:sldChg chg="modSp mod modAnim">
        <pc:chgData name="Chunping Xu" userId="a5962ba47313b1f5" providerId="LiveId" clId="{20563C03-DA74-4F61-B434-C47618726C88}" dt="2021-12-04T16:57:59.452" v="50"/>
        <pc:sldMkLst>
          <pc:docMk/>
          <pc:sldMk cId="375764564" sldId="1342"/>
        </pc:sldMkLst>
        <pc:spChg chg="mod">
          <ac:chgData name="Chunping Xu" userId="a5962ba47313b1f5" providerId="LiveId" clId="{20563C03-DA74-4F61-B434-C47618726C88}" dt="2021-12-04T16:56:45.465" v="40" actId="6549"/>
          <ac:spMkLst>
            <pc:docMk/>
            <pc:sldMk cId="375764564" sldId="134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20563C03-DA74-4F61-B434-C47618726C88}" dt="2021-12-04T16:58:10.666" v="52"/>
        <pc:sldMkLst>
          <pc:docMk/>
          <pc:sldMk cId="3578655619" sldId="1343"/>
        </pc:sldMkLst>
        <pc:spChg chg="mod">
          <ac:chgData name="Chunping Xu" userId="a5962ba47313b1f5" providerId="LiveId" clId="{20563C03-DA74-4F61-B434-C47618726C88}" dt="2021-12-04T16:57:16.752" v="48" actId="20577"/>
          <ac:spMkLst>
            <pc:docMk/>
            <pc:sldMk cId="3578655619" sldId="1343"/>
            <ac:spMk id="441" creationId="{00000000-0000-0000-0000-000000000000}"/>
          </ac:spMkLst>
        </pc:spChg>
      </pc:sldChg>
      <pc:sldChg chg="del">
        <pc:chgData name="Chunping Xu" userId="a5962ba47313b1f5" providerId="LiveId" clId="{20563C03-DA74-4F61-B434-C47618726C88}" dt="2021-12-04T16:41:56.853" v="9" actId="47"/>
        <pc:sldMkLst>
          <pc:docMk/>
          <pc:sldMk cId="1830121286" sldId="1345"/>
        </pc:sldMkLst>
      </pc:sldChg>
      <pc:sldChg chg="modSp mod modAnim">
        <pc:chgData name="Chunping Xu" userId="a5962ba47313b1f5" providerId="LiveId" clId="{20563C03-DA74-4F61-B434-C47618726C88}" dt="2021-12-04T16:58:35.156" v="56"/>
        <pc:sldMkLst>
          <pc:docMk/>
          <pc:sldMk cId="3526617593" sldId="1346"/>
        </pc:sldMkLst>
        <pc:spChg chg="mod">
          <ac:chgData name="Chunping Xu" userId="a5962ba47313b1f5" providerId="LiveId" clId="{20563C03-DA74-4F61-B434-C47618726C88}" dt="2021-12-04T16:42:52.564" v="14" actId="20577"/>
          <ac:spMkLst>
            <pc:docMk/>
            <pc:sldMk cId="3526617593" sldId="134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20563C03-DA74-4F61-B434-C47618726C88}" dt="2021-12-04T16:57:03.393" v="44" actId="47"/>
        <pc:sldMkLst>
          <pc:docMk/>
          <pc:sldMk cId="377431350" sldId="1347"/>
        </pc:sldMkLst>
        <pc:spChg chg="mod">
          <ac:chgData name="Chunping Xu" userId="a5962ba47313b1f5" providerId="LiveId" clId="{20563C03-DA74-4F61-B434-C47618726C88}" dt="2021-12-04T16:56:17.088" v="36" actId="6549"/>
          <ac:spMkLst>
            <pc:docMk/>
            <pc:sldMk cId="377431350" sldId="1347"/>
            <ac:spMk id="441" creationId="{00000000-0000-0000-0000-000000000000}"/>
          </ac:spMkLst>
        </pc:spChg>
      </pc:sldChg>
      <pc:sldChg chg="del">
        <pc:chgData name="Chunping Xu" userId="a5962ba47313b1f5" providerId="LiveId" clId="{20563C03-DA74-4F61-B434-C47618726C88}" dt="2021-12-04T16:57:19.347" v="49" actId="47"/>
        <pc:sldMkLst>
          <pc:docMk/>
          <pc:sldMk cId="3861954938" sldId="1348"/>
        </pc:sldMkLst>
      </pc:sldChg>
      <pc:sldChg chg="add">
        <pc:chgData name="Chunping Xu" userId="a5962ba47313b1f5" providerId="LiveId" clId="{20563C03-DA74-4F61-B434-C47618726C88}" dt="2021-12-04T16:59:48.554" v="57"/>
        <pc:sldMkLst>
          <pc:docMk/>
          <pc:sldMk cId="2073193362" sldId="1351"/>
        </pc:sldMkLst>
      </pc:sldChg>
      <pc:sldChg chg="modSp add mod">
        <pc:chgData name="Chunping Xu" userId="a5962ba47313b1f5" providerId="LiveId" clId="{20563C03-DA74-4F61-B434-C47618726C88}" dt="2021-12-04T17:04:11.436" v="71" actId="20577"/>
        <pc:sldMkLst>
          <pc:docMk/>
          <pc:sldMk cId="1667602173" sldId="1352"/>
        </pc:sldMkLst>
        <pc:spChg chg="mod">
          <ac:chgData name="Chunping Xu" userId="a5962ba47313b1f5" providerId="LiveId" clId="{20563C03-DA74-4F61-B434-C47618726C88}" dt="2021-12-04T17:04:11.436" v="71" actId="20577"/>
          <ac:spMkLst>
            <pc:docMk/>
            <pc:sldMk cId="1667602173" sldId="1352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12/4/2021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0233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12286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01312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517616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48795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497992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60322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15011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767597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803947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581332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119489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46069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10205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025889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49256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40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419061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777058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1761068"/>
            <a:ext cx="7192913" cy="1828813"/>
          </a:xfrm>
        </p:spPr>
        <p:txBody>
          <a:bodyPr anchor="b"/>
          <a:lstStyle>
            <a:lvl1pPr algn="ctr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2" y="3589879"/>
            <a:ext cx="7192913" cy="1507055"/>
          </a:xfrm>
        </p:spPr>
        <p:txBody>
          <a:bodyPr anchor="t"/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8331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8" y="1732450"/>
            <a:ext cx="3795373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70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290592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6" y="1734508"/>
            <a:ext cx="3816804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64" y="1734508"/>
            <a:ext cx="3816804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5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2900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2205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736444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8" y="609601"/>
            <a:ext cx="2780167" cy="1821919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6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8" y="2431520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5408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50" y="609600"/>
            <a:ext cx="2688125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4451212" cy="1829339"/>
          </a:xfrm>
        </p:spPr>
        <p:txBody>
          <a:bodyPr anchor="b">
            <a:no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1915" y="763702"/>
            <a:ext cx="2456813" cy="4912823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0"/>
            <a:ext cx="4451212" cy="3376135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8495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4" y="547807"/>
            <a:ext cx="7606349" cy="38168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7012" y="695010"/>
            <a:ext cx="738401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601323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7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109854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42950" y="88479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8537" y="2928259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824443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0" y="4650557"/>
            <a:ext cx="7764149" cy="1140644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544929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49"/>
            <a:ext cx="2475738" cy="321945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49"/>
            <a:ext cx="2475738" cy="321945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49"/>
            <a:ext cx="2475738" cy="321945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263664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3" y="1818215"/>
            <a:ext cx="2504979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51" y="1818215"/>
            <a:ext cx="2504979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39" y="1818215"/>
            <a:ext cx="2504979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7"/>
            <a:ext cx="2319276" cy="1602955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5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3"/>
            <a:ext cx="2319276" cy="1607295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5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8946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16517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3" y="609601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1"/>
            <a:ext cx="5937654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9859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35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8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10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65243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29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540000" indent="-202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3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76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03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255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510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8013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09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2329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5:1-12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耶稣看见这许多的人，就上了山，既已坐下，门徒到他跟前来，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他就开口教训他们，说：</a:t>
            </a:r>
            <a:endParaRPr lang="en-US" altLang="zh-CN" sz="4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虚心的人有福了！因为天国是他们的。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哀恸的人有福了！因为他们必得安慰。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温柔的人有福了！因为他们必承受地土。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饥渴慕义的人有福了！因为他们必得饱足。</a:t>
            </a:r>
          </a:p>
        </p:txBody>
      </p:sp>
    </p:spTree>
    <p:extLst>
      <p:ext uri="{BB962C8B-B14F-4D97-AF65-F5344CB8AC3E}">
        <p14:creationId xmlns:p14="http://schemas.microsoft.com/office/powerpoint/2010/main" val="320104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怜恤人的人有福了！因为他们必蒙怜恤。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清心的人有福了！因为他们必得见上帝。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使人和睦的人有福了！因为他们必称为上帝的儿子。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为义受逼迫的人有福了！因为天国是他们的。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28815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「人若因我辱骂你们，逼迫你们，捏造各样坏话毁谤你们，你们就有福了！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应当欢喜快乐，因为你们在天上的赏赐是大的。在你们以前的先知，人也是这样逼迫他们。」</a:t>
            </a:r>
          </a:p>
        </p:txBody>
      </p:sp>
    </p:spTree>
    <p:extLst>
      <p:ext uri="{BB962C8B-B14F-4D97-AF65-F5344CB8AC3E}">
        <p14:creationId xmlns:p14="http://schemas.microsoft.com/office/powerpoint/2010/main" val="1438531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清心的人有福了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前言：趋福避祸系列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-6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5:8 	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清心的人有福了！因为他们必得见上帝。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  Blessed are the pure in heart, for they shall see God.</a:t>
            </a:r>
          </a:p>
        </p:txBody>
      </p:sp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一、清心的人有福了。</a:t>
            </a:r>
          </a:p>
        </p:txBody>
      </p:sp>
    </p:spTree>
    <p:extLst>
      <p:ext uri="{BB962C8B-B14F-4D97-AF65-F5344CB8AC3E}">
        <p14:creationId xmlns:p14="http://schemas.microsoft.com/office/powerpoint/2010/main" val="785890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2024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、什么是清心？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诗篇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24:3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谁能登耶和华的山？谁能站在他的圣所？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24:4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就是手洁心清、不向虚妄、起誓不怀诡诈的人。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24:5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他必蒙耶和华赐福，又蒙救他的上帝使他成义。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24:6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这是寻求耶和华的族类，是寻求你面的雅各。</a:t>
            </a:r>
          </a:p>
        </p:txBody>
      </p:sp>
    </p:spTree>
    <p:extLst>
      <p:ext uri="{BB962C8B-B14F-4D97-AF65-F5344CB8AC3E}">
        <p14:creationId xmlns:p14="http://schemas.microsoft.com/office/powerpoint/2010/main" val="37576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、什么是得见上帝？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诗篇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27:7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耶和华啊，我用声音呼吁的时候，求你垂听；并求你怜恤我，应允我。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27:8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你说：你们当寻求我的面。那时我心向你说：耶和华啊，你的面我正要寻求。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27:9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不要向我掩面。不要发怒赶逐仆人，你向来是帮助我的。救我的上帝啊，不要丢掉我，也不要离弃我。</a:t>
            </a:r>
          </a:p>
        </p:txBody>
      </p:sp>
    </p:spTree>
    <p:extLst>
      <p:ext uri="{BB962C8B-B14F-4D97-AF65-F5344CB8AC3E}">
        <p14:creationId xmlns:p14="http://schemas.microsoft.com/office/powerpoint/2010/main" val="186873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2024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、为何清心的人才得见上帝？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雅各书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你们这些淫乱的人（原文是淫妇）哪，岂不知与世俗为友就是与上帝为敌吗？所以凡想要与世俗为友的，就是与上帝为敌了。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你们亲近上帝，上帝就必亲近你们。有罪的人哪，要洁净你们的手！心怀二意的人哪，要清洁你们的心！</a:t>
            </a:r>
          </a:p>
        </p:txBody>
      </p:sp>
    </p:spTree>
    <p:extLst>
      <p:ext uri="{BB962C8B-B14F-4D97-AF65-F5344CB8AC3E}">
        <p14:creationId xmlns:p14="http://schemas.microsoft.com/office/powerpoint/2010/main" val="357865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一、清心的人有福了。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二、贪心的人有祸了。</a:t>
            </a:r>
          </a:p>
        </p:txBody>
      </p:sp>
    </p:spTree>
    <p:extLst>
      <p:ext uri="{BB962C8B-B14F-4D97-AF65-F5344CB8AC3E}">
        <p14:creationId xmlns:p14="http://schemas.microsoft.com/office/powerpoint/2010/main" val="3536107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23:25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「你们这假冒为善的文士和法利赛人有祸了！因为你们洗净杯盘的外面，里面却盛满了勒索和放荡。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23:26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你这瞎眼的法利赛人，先洗净杯盘的里面，好叫外面也干净了。</a:t>
            </a:r>
          </a:p>
        </p:txBody>
      </p:sp>
    </p:spTree>
    <p:extLst>
      <p:ext uri="{BB962C8B-B14F-4D97-AF65-F5344CB8AC3E}">
        <p14:creationId xmlns:p14="http://schemas.microsoft.com/office/powerpoint/2010/main" val="4280672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23:25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「你们这假冒为善的文士和法利赛人有祸了！因为你们洗净杯盘的外面，里面却盛满了勒索和放荡。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23:26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你这瞎眼的法利赛人，先洗净杯盘的里面，好叫外面也干净了。</a:t>
            </a:r>
          </a:p>
        </p:txBody>
      </p:sp>
    </p:spTree>
    <p:extLst>
      <p:ext uri="{BB962C8B-B14F-4D97-AF65-F5344CB8AC3E}">
        <p14:creationId xmlns:p14="http://schemas.microsoft.com/office/powerpoint/2010/main" val="2073193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他们一切所做的事都是要叫人看见，所以将佩戴的经文做宽了，衣裳的缀子做长了，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喜爱筵席上的首座，会堂里的高位，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又喜爱人在街市上问他安，称呼他拉比（拉比就是夫子</a:t>
            </a:r>
            <a:r>
              <a:rPr lang="zh-CN" altLang="en-US" sz="3600" b="1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）。</a:t>
            </a: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67602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路加福音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众人中有一个人对耶稣说：「夫子！请你吩咐我的兄长和我分开家业。」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耶稣说：「你这个人！谁立我作你们断事的官，给你们分家业呢？」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于是对众人说：「你们要谨慎自守，免去一切的贪心，因为人的生命不在乎家道丰富。」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00974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一、清心的人有福了。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二、贪心的人有祸了。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三、在主里作一个清心的人。</a:t>
            </a:r>
          </a:p>
        </p:txBody>
      </p:sp>
    </p:spTree>
    <p:extLst>
      <p:ext uri="{BB962C8B-B14F-4D97-AF65-F5344CB8AC3E}">
        <p14:creationId xmlns:p14="http://schemas.microsoft.com/office/powerpoint/2010/main" val="2167691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、从体的方面。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箴言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30:7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我求你两件事，在我未死之先，不要不赐给我：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30:8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求你使虚假和谎言远离我；使我也不贫穷也不富足；赐给我需用的饮食，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30:9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恐怕我饱足不认你，说：耶和华是谁呢？又恐怕我贫穷就偷窃，以致亵渎我上帝的名。</a:t>
            </a:r>
          </a:p>
        </p:txBody>
      </p:sp>
    </p:spTree>
    <p:extLst>
      <p:ext uri="{BB962C8B-B14F-4D97-AF65-F5344CB8AC3E}">
        <p14:creationId xmlns:p14="http://schemas.microsoft.com/office/powerpoint/2010/main" val="410232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9158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、从魂的方面。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2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诗篇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51:10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上帝啊，求你为我造清洁的心，使我里面重新有正直的灵。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51:11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不要丢弃我，使我离开你的面；不要从我收回你的圣灵。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51:12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求你使我仍得救恩之乐，赐我乐意的灵扶持我，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51:13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我就把你的道指教有过犯的人，罪人必归顺你。</a:t>
            </a:r>
          </a:p>
        </p:txBody>
      </p:sp>
    </p:spTree>
    <p:extLst>
      <p:ext uri="{BB962C8B-B14F-4D97-AF65-F5344CB8AC3E}">
        <p14:creationId xmlns:p14="http://schemas.microsoft.com/office/powerpoint/2010/main" val="1817165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2" y="0"/>
            <a:ext cx="899317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、从灵的方面。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1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但你们不要受拉比的称呼，因为只有一位是你们的夫子；你们都是弟兄。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也不要称呼地上的人为父，因为只有一位是你们的父，就是在天上的父。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23:10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也不要受师尊的称呼，因为只有一位是你们的师尊，就是基督。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23:11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你们中间谁为大，谁就要作你们的用人。</a:t>
            </a:r>
          </a:p>
        </p:txBody>
      </p:sp>
    </p:spTree>
    <p:extLst>
      <p:ext uri="{BB962C8B-B14F-4D97-AF65-F5344CB8AC3E}">
        <p14:creationId xmlns:p14="http://schemas.microsoft.com/office/powerpoint/2010/main" val="1152036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诗篇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24:3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谁能登耶和华的山？谁能站在他的圣所？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24:4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就是手洁心清、不向虚妄、起誓不怀诡诈的人。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24:5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他必蒙耶和华赐福，又蒙救他的上帝使他成义。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24:6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这是寻求耶和华的族类，是寻求你面的雅各。</a:t>
            </a:r>
          </a:p>
        </p:txBody>
      </p:sp>
    </p:spTree>
    <p:extLst>
      <p:ext uri="{BB962C8B-B14F-4D97-AF65-F5344CB8AC3E}">
        <p14:creationId xmlns:p14="http://schemas.microsoft.com/office/powerpoint/2010/main" val="352661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20835</TotalTime>
  <Words>1374</Words>
  <Application>Microsoft Office PowerPoint</Application>
  <PresentationFormat>On-screen Show (4:3)</PresentationFormat>
  <Paragraphs>88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PMingLiU</vt:lpstr>
      <vt:lpstr>Arial</vt:lpstr>
      <vt:lpstr>Calibri</vt:lpstr>
      <vt:lpstr>Calisto MT</vt:lpstr>
      <vt:lpstr>Wingdings 2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Chunping Xu</cp:lastModifiedBy>
  <cp:revision>81</cp:revision>
  <dcterms:created xsi:type="dcterms:W3CDTF">2010-03-20T17:46:04Z</dcterms:created>
  <dcterms:modified xsi:type="dcterms:W3CDTF">2021-12-04T17:04:13Z</dcterms:modified>
</cp:coreProperties>
</file>