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835" r:id="rId2"/>
    <p:sldId id="1003" r:id="rId3"/>
    <p:sldId id="1327" r:id="rId4"/>
    <p:sldId id="1328" r:id="rId5"/>
    <p:sldId id="1347" r:id="rId6"/>
    <p:sldId id="845" r:id="rId7"/>
    <p:sldId id="1300" r:id="rId8"/>
    <p:sldId id="1301" r:id="rId9"/>
    <p:sldId id="1302" r:id="rId10"/>
    <p:sldId id="1348" r:id="rId11"/>
    <p:sldId id="1304" r:id="rId12"/>
    <p:sldId id="1349" r:id="rId13"/>
    <p:sldId id="1342" r:id="rId14"/>
    <p:sldId id="1339" r:id="rId15"/>
    <p:sldId id="1350" r:id="rId16"/>
    <p:sldId id="1343" r:id="rId17"/>
    <p:sldId id="1351" r:id="rId18"/>
    <p:sldId id="1335" r:id="rId19"/>
    <p:sldId id="1344" r:id="rId20"/>
    <p:sldId id="1307" r:id="rId21"/>
    <p:sldId id="135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4D1513-D518-4D6F-B41C-2381B8232131}" v="54" dt="2021-11-15T02:46:17.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5" autoAdjust="0"/>
    <p:restoredTop sz="94660"/>
  </p:normalViewPr>
  <p:slideViewPr>
    <p:cSldViewPr snapToGrid="0" snapToObjects="1">
      <p:cViewPr varScale="1">
        <p:scale>
          <a:sx n="81" d="100"/>
          <a:sy n="81" d="100"/>
        </p:scale>
        <p:origin x="917"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452B6FD2-A501-48BB-A5CB-B18D704E6A67}"/>
    <pc:docChg chg="undo redo custSel addSld delSld modSld sldOrd">
      <pc:chgData name="Chunping Xu" userId="a5962ba47313b1f5" providerId="LiveId" clId="{452B6FD2-A501-48BB-A5CB-B18D704E6A67}" dt="2021-08-06T23:17:23.909" v="145" actId="6549"/>
      <pc:docMkLst>
        <pc:docMk/>
      </pc:docMkLst>
      <pc:sldChg chg="modSp mod">
        <pc:chgData name="Chunping Xu" userId="a5962ba47313b1f5" providerId="LiveId" clId="{452B6FD2-A501-48BB-A5CB-B18D704E6A67}" dt="2021-08-06T22:57:40.691" v="6" actId="20577"/>
        <pc:sldMkLst>
          <pc:docMk/>
          <pc:sldMk cId="2574250617" sldId="835"/>
        </pc:sldMkLst>
        <pc:spChg chg="mod">
          <ac:chgData name="Chunping Xu" userId="a5962ba47313b1f5" providerId="LiveId" clId="{452B6FD2-A501-48BB-A5CB-B18D704E6A67}" dt="2021-08-06T22:57:40.691" v="6" actId="20577"/>
          <ac:spMkLst>
            <pc:docMk/>
            <pc:sldMk cId="2574250617" sldId="835"/>
            <ac:spMk id="441" creationId="{00000000-0000-0000-0000-000000000000}"/>
          </ac:spMkLst>
        </pc:spChg>
      </pc:sldChg>
      <pc:sldChg chg="modSp mod">
        <pc:chgData name="Chunping Xu" userId="a5962ba47313b1f5" providerId="LiveId" clId="{452B6FD2-A501-48BB-A5CB-B18D704E6A67}" dt="2021-08-06T23:01:29.569" v="39"/>
        <pc:sldMkLst>
          <pc:docMk/>
          <pc:sldMk cId="96890483" sldId="845"/>
        </pc:sldMkLst>
        <pc:spChg chg="mod">
          <ac:chgData name="Chunping Xu" userId="a5962ba47313b1f5" providerId="LiveId" clId="{452B6FD2-A501-48BB-A5CB-B18D704E6A67}" dt="2021-08-06T23:01:29.569" v="39"/>
          <ac:spMkLst>
            <pc:docMk/>
            <pc:sldMk cId="96890483" sldId="845"/>
            <ac:spMk id="441" creationId="{00000000-0000-0000-0000-000000000000}"/>
          </ac:spMkLst>
        </pc:spChg>
      </pc:sldChg>
      <pc:sldChg chg="modSp mod ord">
        <pc:chgData name="Chunping Xu" userId="a5962ba47313b1f5" providerId="LiveId" clId="{452B6FD2-A501-48BB-A5CB-B18D704E6A67}" dt="2021-08-06T23:05:40.089" v="56"/>
        <pc:sldMkLst>
          <pc:docMk/>
          <pc:sldMk cId="3489066414" sldId="847"/>
        </pc:sldMkLst>
        <pc:spChg chg="mod">
          <ac:chgData name="Chunping Xu" userId="a5962ba47313b1f5" providerId="LiveId" clId="{452B6FD2-A501-48BB-A5CB-B18D704E6A67}" dt="2021-08-06T23:03:07.505" v="46" actId="20577"/>
          <ac:spMkLst>
            <pc:docMk/>
            <pc:sldMk cId="3489066414" sldId="847"/>
            <ac:spMk id="441" creationId="{00000000-0000-0000-0000-000000000000}"/>
          </ac:spMkLst>
        </pc:spChg>
      </pc:sldChg>
      <pc:sldChg chg="modSp mod">
        <pc:chgData name="Chunping Xu" userId="a5962ba47313b1f5" providerId="LiveId" clId="{452B6FD2-A501-48BB-A5CB-B18D704E6A67}" dt="2021-08-06T22:58:37.610" v="13" actId="948"/>
        <pc:sldMkLst>
          <pc:docMk/>
          <pc:sldMk cId="2814175321" sldId="852"/>
        </pc:sldMkLst>
        <pc:spChg chg="mod">
          <ac:chgData name="Chunping Xu" userId="a5962ba47313b1f5" providerId="LiveId" clId="{452B6FD2-A501-48BB-A5CB-B18D704E6A67}" dt="2021-08-06T22:58:37.610" v="13" actId="948"/>
          <ac:spMkLst>
            <pc:docMk/>
            <pc:sldMk cId="2814175321" sldId="852"/>
            <ac:spMk id="441" creationId="{00000000-0000-0000-0000-000000000000}"/>
          </ac:spMkLst>
        </pc:spChg>
      </pc:sldChg>
      <pc:sldChg chg="modSp modAnim">
        <pc:chgData name="Chunping Xu" userId="a5962ba47313b1f5" providerId="LiveId" clId="{452B6FD2-A501-48BB-A5CB-B18D704E6A67}" dt="2021-08-06T23:17:23.909" v="145" actId="6549"/>
        <pc:sldMkLst>
          <pc:docMk/>
          <pc:sldMk cId="4007757009" sldId="884"/>
        </pc:sldMkLst>
        <pc:spChg chg="mod">
          <ac:chgData name="Chunping Xu" userId="a5962ba47313b1f5" providerId="LiveId" clId="{452B6FD2-A501-48BB-A5CB-B18D704E6A67}" dt="2021-08-06T23:17:23.909" v="145" actId="6549"/>
          <ac:spMkLst>
            <pc:docMk/>
            <pc:sldMk cId="4007757009" sldId="884"/>
            <ac:spMk id="441" creationId="{00000000-0000-0000-0000-000000000000}"/>
          </ac:spMkLst>
        </pc:spChg>
      </pc:sldChg>
      <pc:sldChg chg="del">
        <pc:chgData name="Chunping Xu" userId="a5962ba47313b1f5" providerId="LiveId" clId="{452B6FD2-A501-48BB-A5CB-B18D704E6A67}" dt="2021-08-06T22:58:55.774" v="15" actId="47"/>
        <pc:sldMkLst>
          <pc:docMk/>
          <pc:sldMk cId="2313262846" sldId="926"/>
        </pc:sldMkLst>
      </pc:sldChg>
      <pc:sldChg chg="del">
        <pc:chgData name="Chunping Xu" userId="a5962ba47313b1f5" providerId="LiveId" clId="{452B6FD2-A501-48BB-A5CB-B18D704E6A67}" dt="2021-08-06T22:58:55.774" v="15" actId="47"/>
        <pc:sldMkLst>
          <pc:docMk/>
          <pc:sldMk cId="4238450721" sldId="968"/>
        </pc:sldMkLst>
      </pc:sldChg>
      <pc:sldChg chg="modSp mod ord">
        <pc:chgData name="Chunping Xu" userId="a5962ba47313b1f5" providerId="LiveId" clId="{452B6FD2-A501-48BB-A5CB-B18D704E6A67}" dt="2021-08-06T23:11:51.160" v="113"/>
        <pc:sldMkLst>
          <pc:docMk/>
          <pc:sldMk cId="3856334315" sldId="981"/>
        </pc:sldMkLst>
        <pc:spChg chg="mod">
          <ac:chgData name="Chunping Xu" userId="a5962ba47313b1f5" providerId="LiveId" clId="{452B6FD2-A501-48BB-A5CB-B18D704E6A67}" dt="2021-08-06T23:11:43.531" v="111"/>
          <ac:spMkLst>
            <pc:docMk/>
            <pc:sldMk cId="3856334315" sldId="981"/>
            <ac:spMk id="441" creationId="{00000000-0000-0000-0000-000000000000}"/>
          </ac:spMkLst>
        </pc:spChg>
      </pc:sldChg>
      <pc:sldChg chg="modSp mod">
        <pc:chgData name="Chunping Xu" userId="a5962ba47313b1f5" providerId="LiveId" clId="{452B6FD2-A501-48BB-A5CB-B18D704E6A67}" dt="2021-08-06T22:59:49.662" v="25" actId="14100"/>
        <pc:sldMkLst>
          <pc:docMk/>
          <pc:sldMk cId="3201041591" sldId="1003"/>
        </pc:sldMkLst>
        <pc:spChg chg="mod">
          <ac:chgData name="Chunping Xu" userId="a5962ba47313b1f5" providerId="LiveId" clId="{452B6FD2-A501-48BB-A5CB-B18D704E6A67}" dt="2021-08-06T22:59:49.662" v="25" actId="14100"/>
          <ac:spMkLst>
            <pc:docMk/>
            <pc:sldMk cId="3201041591" sldId="1003"/>
            <ac:spMk id="441" creationId="{00000000-0000-0000-0000-000000000000}"/>
          </ac:spMkLst>
        </pc:spChg>
      </pc:sldChg>
      <pc:sldChg chg="modSp mod">
        <pc:chgData name="Chunping Xu" userId="a5962ba47313b1f5" providerId="LiveId" clId="{452B6FD2-A501-48BB-A5CB-B18D704E6A67}" dt="2021-08-06T23:03:29.266" v="49"/>
        <pc:sldMkLst>
          <pc:docMk/>
          <pc:sldMk cId="1716615448" sldId="1008"/>
        </pc:sldMkLst>
        <pc:spChg chg="mod">
          <ac:chgData name="Chunping Xu" userId="a5962ba47313b1f5" providerId="LiveId" clId="{452B6FD2-A501-48BB-A5CB-B18D704E6A67}" dt="2021-08-06T23:03:29.266" v="49"/>
          <ac:spMkLst>
            <pc:docMk/>
            <pc:sldMk cId="1716615448" sldId="1008"/>
            <ac:spMk id="441" creationId="{00000000-0000-0000-0000-000000000000}"/>
          </ac:spMkLst>
        </pc:spChg>
      </pc:sldChg>
      <pc:sldChg chg="modSp mod">
        <pc:chgData name="Chunping Xu" userId="a5962ba47313b1f5" providerId="LiveId" clId="{452B6FD2-A501-48BB-A5CB-B18D704E6A67}" dt="2021-08-06T23:06:55.912" v="69"/>
        <pc:sldMkLst>
          <pc:docMk/>
          <pc:sldMk cId="1970058662" sldId="1254"/>
        </pc:sldMkLst>
        <pc:spChg chg="mod">
          <ac:chgData name="Chunping Xu" userId="a5962ba47313b1f5" providerId="LiveId" clId="{452B6FD2-A501-48BB-A5CB-B18D704E6A67}" dt="2021-08-06T23:06:55.912" v="69"/>
          <ac:spMkLst>
            <pc:docMk/>
            <pc:sldMk cId="1970058662" sldId="1254"/>
            <ac:spMk id="441" creationId="{00000000-0000-0000-0000-000000000000}"/>
          </ac:spMkLst>
        </pc:spChg>
      </pc:sldChg>
      <pc:sldChg chg="modSp mod">
        <pc:chgData name="Chunping Xu" userId="a5962ba47313b1f5" providerId="LiveId" clId="{452B6FD2-A501-48BB-A5CB-B18D704E6A67}" dt="2021-08-06T23:03:54.908" v="52"/>
        <pc:sldMkLst>
          <pc:docMk/>
          <pc:sldMk cId="2297766525" sldId="1264"/>
        </pc:sldMkLst>
        <pc:spChg chg="mod">
          <ac:chgData name="Chunping Xu" userId="a5962ba47313b1f5" providerId="LiveId" clId="{452B6FD2-A501-48BB-A5CB-B18D704E6A67}" dt="2021-08-06T23:03:54.908" v="52"/>
          <ac:spMkLst>
            <pc:docMk/>
            <pc:sldMk cId="2297766525" sldId="1264"/>
            <ac:spMk id="441" creationId="{00000000-0000-0000-0000-000000000000}"/>
          </ac:spMkLst>
        </pc:spChg>
      </pc:sldChg>
      <pc:sldChg chg="del">
        <pc:chgData name="Chunping Xu" userId="a5962ba47313b1f5" providerId="LiveId" clId="{452B6FD2-A501-48BB-A5CB-B18D704E6A67}" dt="2021-08-06T23:06:03.484" v="63" actId="47"/>
        <pc:sldMkLst>
          <pc:docMk/>
          <pc:sldMk cId="1846892904" sldId="1265"/>
        </pc:sldMkLst>
      </pc:sldChg>
      <pc:sldChg chg="modSp mod">
        <pc:chgData name="Chunping Xu" userId="a5962ba47313b1f5" providerId="LiveId" clId="{452B6FD2-A501-48BB-A5CB-B18D704E6A67}" dt="2021-08-06T23:06:24.480" v="66"/>
        <pc:sldMkLst>
          <pc:docMk/>
          <pc:sldMk cId="2277368277" sldId="1266"/>
        </pc:sldMkLst>
        <pc:spChg chg="mod">
          <ac:chgData name="Chunping Xu" userId="a5962ba47313b1f5" providerId="LiveId" clId="{452B6FD2-A501-48BB-A5CB-B18D704E6A67}" dt="2021-08-06T23:06:24.480" v="66"/>
          <ac:spMkLst>
            <pc:docMk/>
            <pc:sldMk cId="2277368277" sldId="1266"/>
            <ac:spMk id="441" creationId="{00000000-0000-0000-0000-000000000000}"/>
          </ac:spMkLst>
        </pc:spChg>
      </pc:sldChg>
      <pc:sldChg chg="del">
        <pc:chgData name="Chunping Xu" userId="a5962ba47313b1f5" providerId="LiveId" clId="{452B6FD2-A501-48BB-A5CB-B18D704E6A67}" dt="2021-08-06T23:07:37.236" v="76" actId="47"/>
        <pc:sldMkLst>
          <pc:docMk/>
          <pc:sldMk cId="3976847715" sldId="1267"/>
        </pc:sldMkLst>
      </pc:sldChg>
      <pc:sldChg chg="addSp delSp modSp mod">
        <pc:chgData name="Chunping Xu" userId="a5962ba47313b1f5" providerId="LiveId" clId="{452B6FD2-A501-48BB-A5CB-B18D704E6A67}" dt="2021-08-06T23:08:11.318" v="83"/>
        <pc:sldMkLst>
          <pc:docMk/>
          <pc:sldMk cId="1569947919" sldId="1268"/>
        </pc:sldMkLst>
        <pc:spChg chg="mod">
          <ac:chgData name="Chunping Xu" userId="a5962ba47313b1f5" providerId="LiveId" clId="{452B6FD2-A501-48BB-A5CB-B18D704E6A67}" dt="2021-08-06T23:08:11.318" v="83"/>
          <ac:spMkLst>
            <pc:docMk/>
            <pc:sldMk cId="1569947919" sldId="1268"/>
            <ac:spMk id="441" creationId="{00000000-0000-0000-0000-000000000000}"/>
          </ac:spMkLst>
        </pc:spChg>
        <pc:picChg chg="add del">
          <ac:chgData name="Chunping Xu" userId="a5962ba47313b1f5" providerId="LiveId" clId="{452B6FD2-A501-48BB-A5CB-B18D704E6A67}" dt="2021-08-06T23:07:59.495" v="80" actId="22"/>
          <ac:picMkLst>
            <pc:docMk/>
            <pc:sldMk cId="1569947919" sldId="1268"/>
            <ac:picMk id="3" creationId="{D1B75B04-AEC4-4BA3-8D4C-18FA203BA649}"/>
          </ac:picMkLst>
        </pc:picChg>
      </pc:sldChg>
      <pc:sldChg chg="modSp mod">
        <pc:chgData name="Chunping Xu" userId="a5962ba47313b1f5" providerId="LiveId" clId="{452B6FD2-A501-48BB-A5CB-B18D704E6A67}" dt="2021-08-06T23:09:05.750" v="86"/>
        <pc:sldMkLst>
          <pc:docMk/>
          <pc:sldMk cId="3099987718" sldId="1269"/>
        </pc:sldMkLst>
        <pc:spChg chg="mod">
          <ac:chgData name="Chunping Xu" userId="a5962ba47313b1f5" providerId="LiveId" clId="{452B6FD2-A501-48BB-A5CB-B18D704E6A67}" dt="2021-08-06T23:09:05.750" v="86"/>
          <ac:spMkLst>
            <pc:docMk/>
            <pc:sldMk cId="3099987718" sldId="1269"/>
            <ac:spMk id="441" creationId="{00000000-0000-0000-0000-000000000000}"/>
          </ac:spMkLst>
        </pc:spChg>
      </pc:sldChg>
      <pc:sldChg chg="del">
        <pc:chgData name="Chunping Xu" userId="a5962ba47313b1f5" providerId="LiveId" clId="{452B6FD2-A501-48BB-A5CB-B18D704E6A67}" dt="2021-08-06T23:15:16.306" v="140" actId="47"/>
        <pc:sldMkLst>
          <pc:docMk/>
          <pc:sldMk cId="1972384579" sldId="1270"/>
        </pc:sldMkLst>
      </pc:sldChg>
      <pc:sldChg chg="modSp add mod">
        <pc:chgData name="Chunping Xu" userId="a5962ba47313b1f5" providerId="LiveId" clId="{452B6FD2-A501-48BB-A5CB-B18D704E6A67}" dt="2021-08-06T22:59:25.546" v="21"/>
        <pc:sldMkLst>
          <pc:docMk/>
          <pc:sldMk cId="4179688679" sldId="1271"/>
        </pc:sldMkLst>
        <pc:spChg chg="mod">
          <ac:chgData name="Chunping Xu" userId="a5962ba47313b1f5" providerId="LiveId" clId="{452B6FD2-A501-48BB-A5CB-B18D704E6A67}" dt="2021-08-06T22:59:25.546" v="21"/>
          <ac:spMkLst>
            <pc:docMk/>
            <pc:sldMk cId="4179688679" sldId="1271"/>
            <ac:spMk id="441" creationId="{00000000-0000-0000-0000-000000000000}"/>
          </ac:spMkLst>
        </pc:spChg>
      </pc:sldChg>
      <pc:sldChg chg="modSp add mod">
        <pc:chgData name="Chunping Xu" userId="a5962ba47313b1f5" providerId="LiveId" clId="{452B6FD2-A501-48BB-A5CB-B18D704E6A67}" dt="2021-08-06T22:59:41.025" v="24"/>
        <pc:sldMkLst>
          <pc:docMk/>
          <pc:sldMk cId="3833477386" sldId="1272"/>
        </pc:sldMkLst>
        <pc:spChg chg="mod">
          <ac:chgData name="Chunping Xu" userId="a5962ba47313b1f5" providerId="LiveId" clId="{452B6FD2-A501-48BB-A5CB-B18D704E6A67}" dt="2021-08-06T22:59:41.025" v="24"/>
          <ac:spMkLst>
            <pc:docMk/>
            <pc:sldMk cId="3833477386" sldId="1272"/>
            <ac:spMk id="441" creationId="{00000000-0000-0000-0000-000000000000}"/>
          </ac:spMkLst>
        </pc:spChg>
      </pc:sldChg>
      <pc:sldChg chg="modSp add mod">
        <pc:chgData name="Chunping Xu" userId="a5962ba47313b1f5" providerId="LiveId" clId="{452B6FD2-A501-48BB-A5CB-B18D704E6A67}" dt="2021-08-06T23:00:33.317" v="29" actId="14100"/>
        <pc:sldMkLst>
          <pc:docMk/>
          <pc:sldMk cId="2333981638" sldId="1273"/>
        </pc:sldMkLst>
        <pc:spChg chg="mod">
          <ac:chgData name="Chunping Xu" userId="a5962ba47313b1f5" providerId="LiveId" clId="{452B6FD2-A501-48BB-A5CB-B18D704E6A67}" dt="2021-08-06T23:00:33.317" v="29" actId="14100"/>
          <ac:spMkLst>
            <pc:docMk/>
            <pc:sldMk cId="2333981638" sldId="1273"/>
            <ac:spMk id="441" creationId="{00000000-0000-0000-0000-000000000000}"/>
          </ac:spMkLst>
        </pc:spChg>
      </pc:sldChg>
      <pc:sldChg chg="modSp add mod">
        <pc:chgData name="Chunping Xu" userId="a5962ba47313b1f5" providerId="LiveId" clId="{452B6FD2-A501-48BB-A5CB-B18D704E6A67}" dt="2021-08-06T23:00:52.362" v="32"/>
        <pc:sldMkLst>
          <pc:docMk/>
          <pc:sldMk cId="2223857069" sldId="1274"/>
        </pc:sldMkLst>
        <pc:spChg chg="mod">
          <ac:chgData name="Chunping Xu" userId="a5962ba47313b1f5" providerId="LiveId" clId="{452B6FD2-A501-48BB-A5CB-B18D704E6A67}" dt="2021-08-06T23:00:52.362" v="32"/>
          <ac:spMkLst>
            <pc:docMk/>
            <pc:sldMk cId="2223857069" sldId="1274"/>
            <ac:spMk id="441" creationId="{00000000-0000-0000-0000-000000000000}"/>
          </ac:spMkLst>
        </pc:spChg>
      </pc:sldChg>
      <pc:sldChg chg="modSp add mod">
        <pc:chgData name="Chunping Xu" userId="a5962ba47313b1f5" providerId="LiveId" clId="{452B6FD2-A501-48BB-A5CB-B18D704E6A67}" dt="2021-08-06T23:12:52.801" v="138" actId="20577"/>
        <pc:sldMkLst>
          <pc:docMk/>
          <pc:sldMk cId="2768815776" sldId="1275"/>
        </pc:sldMkLst>
        <pc:spChg chg="mod">
          <ac:chgData name="Chunping Xu" userId="a5962ba47313b1f5" providerId="LiveId" clId="{452B6FD2-A501-48BB-A5CB-B18D704E6A67}" dt="2021-08-06T23:12:52.801" v="138" actId="20577"/>
          <ac:spMkLst>
            <pc:docMk/>
            <pc:sldMk cId="2768815776" sldId="1275"/>
            <ac:spMk id="441" creationId="{00000000-0000-0000-0000-000000000000}"/>
          </ac:spMkLst>
        </pc:spChg>
      </pc:sldChg>
      <pc:sldChg chg="add del">
        <pc:chgData name="Chunping Xu" userId="a5962ba47313b1f5" providerId="LiveId" clId="{452B6FD2-A501-48BB-A5CB-B18D704E6A67}" dt="2021-08-06T23:01:15.467" v="36" actId="47"/>
        <pc:sldMkLst>
          <pc:docMk/>
          <pc:sldMk cId="1143575656" sldId="1276"/>
        </pc:sldMkLst>
      </pc:sldChg>
      <pc:sldChg chg="modSp add mod">
        <pc:chgData name="Chunping Xu" userId="a5962ba47313b1f5" providerId="LiveId" clId="{452B6FD2-A501-48BB-A5CB-B18D704E6A67}" dt="2021-08-06T23:05:59.760" v="62"/>
        <pc:sldMkLst>
          <pc:docMk/>
          <pc:sldMk cId="2591387734" sldId="1276"/>
        </pc:sldMkLst>
        <pc:spChg chg="mod">
          <ac:chgData name="Chunping Xu" userId="a5962ba47313b1f5" providerId="LiveId" clId="{452B6FD2-A501-48BB-A5CB-B18D704E6A67}" dt="2021-08-06T23:05:59.760" v="62"/>
          <ac:spMkLst>
            <pc:docMk/>
            <pc:sldMk cId="2591387734" sldId="1276"/>
            <ac:spMk id="441" creationId="{00000000-0000-0000-0000-000000000000}"/>
          </ac:spMkLst>
        </pc:spChg>
      </pc:sldChg>
      <pc:sldChg chg="modSp add mod">
        <pc:chgData name="Chunping Xu" userId="a5962ba47313b1f5" providerId="LiveId" clId="{452B6FD2-A501-48BB-A5CB-B18D704E6A67}" dt="2021-08-06T23:07:33.867" v="75"/>
        <pc:sldMkLst>
          <pc:docMk/>
          <pc:sldMk cId="3510849618" sldId="1277"/>
        </pc:sldMkLst>
        <pc:spChg chg="mod">
          <ac:chgData name="Chunping Xu" userId="a5962ba47313b1f5" providerId="LiveId" clId="{452B6FD2-A501-48BB-A5CB-B18D704E6A67}" dt="2021-08-06T23:07:33.867" v="75"/>
          <ac:spMkLst>
            <pc:docMk/>
            <pc:sldMk cId="3510849618" sldId="1277"/>
            <ac:spMk id="441" creationId="{00000000-0000-0000-0000-000000000000}"/>
          </ac:spMkLst>
        </pc:spChg>
      </pc:sldChg>
      <pc:sldChg chg="modSp add mod">
        <pc:chgData name="Chunping Xu" userId="a5962ba47313b1f5" providerId="LiveId" clId="{452B6FD2-A501-48BB-A5CB-B18D704E6A67}" dt="2021-08-06T23:12:09.283" v="118"/>
        <pc:sldMkLst>
          <pc:docMk/>
          <pc:sldMk cId="2141831224" sldId="1278"/>
        </pc:sldMkLst>
        <pc:spChg chg="mod">
          <ac:chgData name="Chunping Xu" userId="a5962ba47313b1f5" providerId="LiveId" clId="{452B6FD2-A501-48BB-A5CB-B18D704E6A67}" dt="2021-08-06T23:12:09.283" v="118"/>
          <ac:spMkLst>
            <pc:docMk/>
            <pc:sldMk cId="2141831224" sldId="1278"/>
            <ac:spMk id="441" creationId="{00000000-0000-0000-0000-000000000000}"/>
          </ac:spMkLst>
        </pc:spChg>
      </pc:sldChg>
      <pc:sldChg chg="add modAnim">
        <pc:chgData name="Chunping Xu" userId="a5962ba47313b1f5" providerId="LiveId" clId="{452B6FD2-A501-48BB-A5CB-B18D704E6A67}" dt="2021-08-06T23:15:27.392" v="141"/>
        <pc:sldMkLst>
          <pc:docMk/>
          <pc:sldMk cId="2332184075" sldId="1279"/>
        </pc:sldMkLst>
      </pc:sldChg>
    </pc:docChg>
  </pc:docChgLst>
  <pc:docChgLst>
    <pc:chgData name="Chunping Xu" userId="a5962ba47313b1f5" providerId="LiveId" clId="{B34D1513-D518-4D6F-B41C-2381B8232131}"/>
    <pc:docChg chg="undo redo custSel addSld delSld modSld">
      <pc:chgData name="Chunping Xu" userId="a5962ba47313b1f5" providerId="LiveId" clId="{B34D1513-D518-4D6F-B41C-2381B8232131}" dt="2021-11-15T02:46:27.528" v="213" actId="47"/>
      <pc:docMkLst>
        <pc:docMk/>
      </pc:docMkLst>
      <pc:sldChg chg="modSp mod">
        <pc:chgData name="Chunping Xu" userId="a5962ba47313b1f5" providerId="LiveId" clId="{B34D1513-D518-4D6F-B41C-2381B8232131}" dt="2021-11-15T02:30:27.875" v="31" actId="20577"/>
        <pc:sldMkLst>
          <pc:docMk/>
          <pc:sldMk cId="2574250617" sldId="835"/>
        </pc:sldMkLst>
        <pc:spChg chg="mod">
          <ac:chgData name="Chunping Xu" userId="a5962ba47313b1f5" providerId="LiveId" clId="{B34D1513-D518-4D6F-B41C-2381B8232131}" dt="2021-11-15T02:30:27.875" v="31" actId="20577"/>
          <ac:spMkLst>
            <pc:docMk/>
            <pc:sldMk cId="2574250617" sldId="835"/>
            <ac:spMk id="441" creationId="{00000000-0000-0000-0000-000000000000}"/>
          </ac:spMkLst>
        </pc:spChg>
      </pc:sldChg>
      <pc:sldChg chg="modSp mod">
        <pc:chgData name="Chunping Xu" userId="a5962ba47313b1f5" providerId="LiveId" clId="{B34D1513-D518-4D6F-B41C-2381B8232131}" dt="2021-11-15T02:33:54.788" v="91" actId="20577"/>
        <pc:sldMkLst>
          <pc:docMk/>
          <pc:sldMk cId="96890483" sldId="845"/>
        </pc:sldMkLst>
        <pc:spChg chg="mod">
          <ac:chgData name="Chunping Xu" userId="a5962ba47313b1f5" providerId="LiveId" clId="{B34D1513-D518-4D6F-B41C-2381B8232131}" dt="2021-11-15T02:33:54.788" v="91" actId="20577"/>
          <ac:spMkLst>
            <pc:docMk/>
            <pc:sldMk cId="96890483" sldId="845"/>
            <ac:spMk id="441" creationId="{00000000-0000-0000-0000-000000000000}"/>
          </ac:spMkLst>
        </pc:spChg>
      </pc:sldChg>
      <pc:sldChg chg="del">
        <pc:chgData name="Chunping Xu" userId="a5962ba47313b1f5" providerId="LiveId" clId="{B34D1513-D518-4D6F-B41C-2381B8232131}" dt="2021-11-15T02:30:35.215" v="32" actId="47"/>
        <pc:sldMkLst>
          <pc:docMk/>
          <pc:sldMk cId="2814175321" sldId="852"/>
        </pc:sldMkLst>
      </pc:sldChg>
      <pc:sldChg chg="modSp mod">
        <pc:chgData name="Chunping Xu" userId="a5962ba47313b1f5" providerId="LiveId" clId="{B34D1513-D518-4D6F-B41C-2381B8232131}" dt="2021-11-15T02:31:20.560" v="46" actId="20577"/>
        <pc:sldMkLst>
          <pc:docMk/>
          <pc:sldMk cId="3201041591" sldId="1003"/>
        </pc:sldMkLst>
        <pc:spChg chg="mod">
          <ac:chgData name="Chunping Xu" userId="a5962ba47313b1f5" providerId="LiveId" clId="{B34D1513-D518-4D6F-B41C-2381B8232131}" dt="2021-11-15T02:31:20.560" v="46" actId="20577"/>
          <ac:spMkLst>
            <pc:docMk/>
            <pc:sldMk cId="3201041591" sldId="1003"/>
            <ac:spMk id="441" creationId="{00000000-0000-0000-0000-000000000000}"/>
          </ac:spMkLst>
        </pc:spChg>
      </pc:sldChg>
      <pc:sldChg chg="del">
        <pc:chgData name="Chunping Xu" userId="a5962ba47313b1f5" providerId="LiveId" clId="{B34D1513-D518-4D6F-B41C-2381B8232131}" dt="2021-11-15T02:33:35.469" v="87" actId="47"/>
        <pc:sldMkLst>
          <pc:docMk/>
          <pc:sldMk cId="2833152927" sldId="1299"/>
        </pc:sldMkLst>
      </pc:sldChg>
      <pc:sldChg chg="modSp mod">
        <pc:chgData name="Chunping Xu" userId="a5962ba47313b1f5" providerId="LiveId" clId="{B34D1513-D518-4D6F-B41C-2381B8232131}" dt="2021-11-15T02:34:19.437" v="96" actId="20577"/>
        <pc:sldMkLst>
          <pc:docMk/>
          <pc:sldMk cId="785890000" sldId="1300"/>
        </pc:sldMkLst>
        <pc:spChg chg="mod">
          <ac:chgData name="Chunping Xu" userId="a5962ba47313b1f5" providerId="LiveId" clId="{B34D1513-D518-4D6F-B41C-2381B8232131}" dt="2021-11-15T02:34:19.437" v="96" actId="20577"/>
          <ac:spMkLst>
            <pc:docMk/>
            <pc:sldMk cId="785890000" sldId="1300"/>
            <ac:spMk id="441" creationId="{00000000-0000-0000-0000-000000000000}"/>
          </ac:spMkLst>
        </pc:spChg>
      </pc:sldChg>
      <pc:sldChg chg="modSp modAnim">
        <pc:chgData name="Chunping Xu" userId="a5962ba47313b1f5" providerId="LiveId" clId="{B34D1513-D518-4D6F-B41C-2381B8232131}" dt="2021-11-15T02:35:05.739" v="102" actId="20577"/>
        <pc:sldMkLst>
          <pc:docMk/>
          <pc:sldMk cId="3947103094" sldId="1301"/>
        </pc:sldMkLst>
        <pc:spChg chg="mod">
          <ac:chgData name="Chunping Xu" userId="a5962ba47313b1f5" providerId="LiveId" clId="{B34D1513-D518-4D6F-B41C-2381B8232131}" dt="2021-11-15T02:35:05.739" v="102" actId="20577"/>
          <ac:spMkLst>
            <pc:docMk/>
            <pc:sldMk cId="3947103094" sldId="1301"/>
            <ac:spMk id="441" creationId="{00000000-0000-0000-0000-000000000000}"/>
          </ac:spMkLst>
        </pc:spChg>
      </pc:sldChg>
      <pc:sldChg chg="modSp modAnim">
        <pc:chgData name="Chunping Xu" userId="a5962ba47313b1f5" providerId="LiveId" clId="{B34D1513-D518-4D6F-B41C-2381B8232131}" dt="2021-11-15T02:38:27.750" v="147" actId="20577"/>
        <pc:sldMkLst>
          <pc:docMk/>
          <pc:sldMk cId="3674616564" sldId="1302"/>
        </pc:sldMkLst>
        <pc:spChg chg="mod">
          <ac:chgData name="Chunping Xu" userId="a5962ba47313b1f5" providerId="LiveId" clId="{B34D1513-D518-4D6F-B41C-2381B8232131}" dt="2021-11-15T02:38:27.750" v="147" actId="20577"/>
          <ac:spMkLst>
            <pc:docMk/>
            <pc:sldMk cId="3674616564" sldId="1302"/>
            <ac:spMk id="441" creationId="{00000000-0000-0000-0000-000000000000}"/>
          </ac:spMkLst>
        </pc:spChg>
      </pc:sldChg>
      <pc:sldChg chg="modSp modAnim">
        <pc:chgData name="Chunping Xu" userId="a5962ba47313b1f5" providerId="LiveId" clId="{B34D1513-D518-4D6F-B41C-2381B8232131}" dt="2021-11-15T02:38:16.313" v="143" actId="20577"/>
        <pc:sldMkLst>
          <pc:docMk/>
          <pc:sldMk cId="16191463" sldId="1304"/>
        </pc:sldMkLst>
        <pc:spChg chg="mod">
          <ac:chgData name="Chunping Xu" userId="a5962ba47313b1f5" providerId="LiveId" clId="{B34D1513-D518-4D6F-B41C-2381B8232131}" dt="2021-11-15T02:38:16.313" v="143" actId="20577"/>
          <ac:spMkLst>
            <pc:docMk/>
            <pc:sldMk cId="16191463" sldId="1304"/>
            <ac:spMk id="441" creationId="{00000000-0000-0000-0000-000000000000}"/>
          </ac:spMkLst>
        </pc:spChg>
      </pc:sldChg>
      <pc:sldChg chg="modSp mod">
        <pc:chgData name="Chunping Xu" userId="a5962ba47313b1f5" providerId="LiveId" clId="{B34D1513-D518-4D6F-B41C-2381B8232131}" dt="2021-11-15T02:45:42.980" v="208" actId="20577"/>
        <pc:sldMkLst>
          <pc:docMk/>
          <pc:sldMk cId="4102329500" sldId="1307"/>
        </pc:sldMkLst>
        <pc:spChg chg="mod">
          <ac:chgData name="Chunping Xu" userId="a5962ba47313b1f5" providerId="LiveId" clId="{B34D1513-D518-4D6F-B41C-2381B8232131}" dt="2021-11-15T02:45:42.980" v="208" actId="20577"/>
          <ac:spMkLst>
            <pc:docMk/>
            <pc:sldMk cId="4102329500" sldId="1307"/>
            <ac:spMk id="441" creationId="{00000000-0000-0000-0000-000000000000}"/>
          </ac:spMkLst>
        </pc:spChg>
      </pc:sldChg>
      <pc:sldChg chg="del">
        <pc:chgData name="Chunping Xu" userId="a5962ba47313b1f5" providerId="LiveId" clId="{B34D1513-D518-4D6F-B41C-2381B8232131}" dt="2021-11-15T02:45:54.813" v="209" actId="47"/>
        <pc:sldMkLst>
          <pc:docMk/>
          <pc:sldMk cId="1817165508" sldId="1308"/>
        </pc:sldMkLst>
      </pc:sldChg>
      <pc:sldChg chg="del">
        <pc:chgData name="Chunping Xu" userId="a5962ba47313b1f5" providerId="LiveId" clId="{B34D1513-D518-4D6F-B41C-2381B8232131}" dt="2021-11-15T02:46:27.528" v="213" actId="47"/>
        <pc:sldMkLst>
          <pc:docMk/>
          <pc:sldMk cId="138322238" sldId="1309"/>
        </pc:sldMkLst>
      </pc:sldChg>
      <pc:sldChg chg="del">
        <pc:chgData name="Chunping Xu" userId="a5962ba47313b1f5" providerId="LiveId" clId="{B34D1513-D518-4D6F-B41C-2381B8232131}" dt="2021-11-15T02:46:27.528" v="213" actId="47"/>
        <pc:sldMkLst>
          <pc:docMk/>
          <pc:sldMk cId="3270242960" sldId="1323"/>
        </pc:sldMkLst>
      </pc:sldChg>
      <pc:sldChg chg="modSp mod">
        <pc:chgData name="Chunping Xu" userId="a5962ba47313b1f5" providerId="LiveId" clId="{B34D1513-D518-4D6F-B41C-2381B8232131}" dt="2021-11-15T02:31:40.958" v="53" actId="20577"/>
        <pc:sldMkLst>
          <pc:docMk/>
          <pc:sldMk cId="1128815147" sldId="1327"/>
        </pc:sldMkLst>
        <pc:spChg chg="mod">
          <ac:chgData name="Chunping Xu" userId="a5962ba47313b1f5" providerId="LiveId" clId="{B34D1513-D518-4D6F-B41C-2381B8232131}" dt="2021-11-15T02:31:40.958" v="53" actId="20577"/>
          <ac:spMkLst>
            <pc:docMk/>
            <pc:sldMk cId="1128815147" sldId="1327"/>
            <ac:spMk id="441" creationId="{00000000-0000-0000-0000-000000000000}"/>
          </ac:spMkLst>
        </pc:spChg>
      </pc:sldChg>
      <pc:sldChg chg="modSp mod">
        <pc:chgData name="Chunping Xu" userId="a5962ba47313b1f5" providerId="LiveId" clId="{B34D1513-D518-4D6F-B41C-2381B8232131}" dt="2021-11-15T02:32:04.855" v="60" actId="20577"/>
        <pc:sldMkLst>
          <pc:docMk/>
          <pc:sldMk cId="1438531592" sldId="1328"/>
        </pc:sldMkLst>
        <pc:spChg chg="mod">
          <ac:chgData name="Chunping Xu" userId="a5962ba47313b1f5" providerId="LiveId" clId="{B34D1513-D518-4D6F-B41C-2381B8232131}" dt="2021-11-15T02:32:04.855" v="60" actId="20577"/>
          <ac:spMkLst>
            <pc:docMk/>
            <pc:sldMk cId="1438531592" sldId="1328"/>
            <ac:spMk id="441" creationId="{00000000-0000-0000-0000-000000000000}"/>
          </ac:spMkLst>
        </pc:spChg>
      </pc:sldChg>
      <pc:sldChg chg="modSp modAnim">
        <pc:chgData name="Chunping Xu" userId="a5962ba47313b1f5" providerId="LiveId" clId="{B34D1513-D518-4D6F-B41C-2381B8232131}" dt="2021-11-15T02:42:05.104" v="184" actId="20577"/>
        <pc:sldMkLst>
          <pc:docMk/>
          <pc:sldMk cId="4280672741" sldId="1335"/>
        </pc:sldMkLst>
        <pc:spChg chg="mod">
          <ac:chgData name="Chunping Xu" userId="a5962ba47313b1f5" providerId="LiveId" clId="{B34D1513-D518-4D6F-B41C-2381B8232131}" dt="2021-11-15T02:42:05.104" v="184" actId="20577"/>
          <ac:spMkLst>
            <pc:docMk/>
            <pc:sldMk cId="4280672741" sldId="1335"/>
            <ac:spMk id="441" creationId="{00000000-0000-0000-0000-000000000000}"/>
          </ac:spMkLst>
        </pc:spChg>
      </pc:sldChg>
      <pc:sldChg chg="del">
        <pc:chgData name="Chunping Xu" userId="a5962ba47313b1f5" providerId="LiveId" clId="{B34D1513-D518-4D6F-B41C-2381B8232131}" dt="2021-11-15T02:45:56.463" v="210" actId="47"/>
        <pc:sldMkLst>
          <pc:docMk/>
          <pc:sldMk cId="1152036601" sldId="1336"/>
        </pc:sldMkLst>
      </pc:sldChg>
      <pc:sldChg chg="del">
        <pc:chgData name="Chunping Xu" userId="a5962ba47313b1f5" providerId="LiveId" clId="{B34D1513-D518-4D6F-B41C-2381B8232131}" dt="2021-11-15T02:46:27.528" v="213" actId="47"/>
        <pc:sldMkLst>
          <pc:docMk/>
          <pc:sldMk cId="3410323660" sldId="1337"/>
        </pc:sldMkLst>
      </pc:sldChg>
      <pc:sldChg chg="del">
        <pc:chgData name="Chunping Xu" userId="a5962ba47313b1f5" providerId="LiveId" clId="{B34D1513-D518-4D6F-B41C-2381B8232131}" dt="2021-11-15T02:46:27.528" v="213" actId="47"/>
        <pc:sldMkLst>
          <pc:docMk/>
          <pc:sldMk cId="3256105426" sldId="1338"/>
        </pc:sldMkLst>
      </pc:sldChg>
      <pc:sldChg chg="modSp modAnim">
        <pc:chgData name="Chunping Xu" userId="a5962ba47313b1f5" providerId="LiveId" clId="{B34D1513-D518-4D6F-B41C-2381B8232131}" dt="2021-11-15T02:39:19.234" v="156" actId="20577"/>
        <pc:sldMkLst>
          <pc:docMk/>
          <pc:sldMk cId="1868732476" sldId="1339"/>
        </pc:sldMkLst>
        <pc:spChg chg="mod">
          <ac:chgData name="Chunping Xu" userId="a5962ba47313b1f5" providerId="LiveId" clId="{B34D1513-D518-4D6F-B41C-2381B8232131}" dt="2021-11-15T02:39:19.234" v="156" actId="20577"/>
          <ac:spMkLst>
            <pc:docMk/>
            <pc:sldMk cId="1868732476" sldId="1339"/>
            <ac:spMk id="441" creationId="{00000000-0000-0000-0000-000000000000}"/>
          </ac:spMkLst>
        </pc:spChg>
      </pc:sldChg>
      <pc:sldChg chg="del">
        <pc:chgData name="Chunping Xu" userId="a5962ba47313b1f5" providerId="LiveId" clId="{B34D1513-D518-4D6F-B41C-2381B8232131}" dt="2021-11-15T02:46:27.528" v="213" actId="47"/>
        <pc:sldMkLst>
          <pc:docMk/>
          <pc:sldMk cId="196727536" sldId="1340"/>
        </pc:sldMkLst>
      </pc:sldChg>
      <pc:sldChg chg="del">
        <pc:chgData name="Chunping Xu" userId="a5962ba47313b1f5" providerId="LiveId" clId="{B34D1513-D518-4D6F-B41C-2381B8232131}" dt="2021-11-15T02:37:09.274" v="118" actId="47"/>
        <pc:sldMkLst>
          <pc:docMk/>
          <pc:sldMk cId="1413485797" sldId="1341"/>
        </pc:sldMkLst>
      </pc:sldChg>
      <pc:sldChg chg="modSp mod">
        <pc:chgData name="Chunping Xu" userId="a5962ba47313b1f5" providerId="LiveId" clId="{B34D1513-D518-4D6F-B41C-2381B8232131}" dt="2021-11-15T02:38:09.531" v="139" actId="20577"/>
        <pc:sldMkLst>
          <pc:docMk/>
          <pc:sldMk cId="375764564" sldId="1342"/>
        </pc:sldMkLst>
        <pc:spChg chg="mod">
          <ac:chgData name="Chunping Xu" userId="a5962ba47313b1f5" providerId="LiveId" clId="{B34D1513-D518-4D6F-B41C-2381B8232131}" dt="2021-11-15T02:38:09.531" v="139" actId="20577"/>
          <ac:spMkLst>
            <pc:docMk/>
            <pc:sldMk cId="375764564" sldId="1342"/>
            <ac:spMk id="441" creationId="{00000000-0000-0000-0000-000000000000}"/>
          </ac:spMkLst>
        </pc:spChg>
      </pc:sldChg>
      <pc:sldChg chg="modSp mod">
        <pc:chgData name="Chunping Xu" userId="a5962ba47313b1f5" providerId="LiveId" clId="{B34D1513-D518-4D6F-B41C-2381B8232131}" dt="2021-11-15T02:40:33.072" v="170" actId="20577"/>
        <pc:sldMkLst>
          <pc:docMk/>
          <pc:sldMk cId="3578655619" sldId="1343"/>
        </pc:sldMkLst>
        <pc:spChg chg="mod">
          <ac:chgData name="Chunping Xu" userId="a5962ba47313b1f5" providerId="LiveId" clId="{B34D1513-D518-4D6F-B41C-2381B8232131}" dt="2021-11-15T02:40:33.072" v="170" actId="20577"/>
          <ac:spMkLst>
            <pc:docMk/>
            <pc:sldMk cId="3578655619" sldId="1343"/>
            <ac:spMk id="441" creationId="{00000000-0000-0000-0000-000000000000}"/>
          </ac:spMkLst>
        </pc:spChg>
      </pc:sldChg>
      <pc:sldChg chg="modSp mod">
        <pc:chgData name="Chunping Xu" userId="a5962ba47313b1f5" providerId="LiveId" clId="{B34D1513-D518-4D6F-B41C-2381B8232131}" dt="2021-11-15T02:44:16.124" v="195" actId="14100"/>
        <pc:sldMkLst>
          <pc:docMk/>
          <pc:sldMk cId="3400974500" sldId="1344"/>
        </pc:sldMkLst>
        <pc:spChg chg="mod">
          <ac:chgData name="Chunping Xu" userId="a5962ba47313b1f5" providerId="LiveId" clId="{B34D1513-D518-4D6F-B41C-2381B8232131}" dt="2021-11-15T02:44:16.124" v="195" actId="14100"/>
          <ac:spMkLst>
            <pc:docMk/>
            <pc:sldMk cId="3400974500" sldId="1344"/>
            <ac:spMk id="441" creationId="{00000000-0000-0000-0000-000000000000}"/>
          </ac:spMkLst>
        </pc:spChg>
      </pc:sldChg>
      <pc:sldChg chg="del">
        <pc:chgData name="Chunping Xu" userId="a5962ba47313b1f5" providerId="LiveId" clId="{B34D1513-D518-4D6F-B41C-2381B8232131}" dt="2021-11-15T02:46:27.528" v="213" actId="47"/>
        <pc:sldMkLst>
          <pc:docMk/>
          <pc:sldMk cId="1830121286" sldId="1345"/>
        </pc:sldMkLst>
      </pc:sldChg>
      <pc:sldChg chg="del">
        <pc:chgData name="Chunping Xu" userId="a5962ba47313b1f5" providerId="LiveId" clId="{B34D1513-D518-4D6F-B41C-2381B8232131}" dt="2021-11-15T02:46:27.528" v="213" actId="47"/>
        <pc:sldMkLst>
          <pc:docMk/>
          <pc:sldMk cId="3526617593" sldId="1346"/>
        </pc:sldMkLst>
      </pc:sldChg>
      <pc:sldChg chg="modSp add mod">
        <pc:chgData name="Chunping Xu" userId="a5962ba47313b1f5" providerId="LiveId" clId="{B34D1513-D518-4D6F-B41C-2381B8232131}" dt="2021-11-15T02:32:28.012" v="68" actId="20577"/>
        <pc:sldMkLst>
          <pc:docMk/>
          <pc:sldMk cId="2494700202" sldId="1347"/>
        </pc:sldMkLst>
        <pc:spChg chg="mod">
          <ac:chgData name="Chunping Xu" userId="a5962ba47313b1f5" providerId="LiveId" clId="{B34D1513-D518-4D6F-B41C-2381B8232131}" dt="2021-11-15T02:32:28.012" v="68" actId="20577"/>
          <ac:spMkLst>
            <pc:docMk/>
            <pc:sldMk cId="2494700202" sldId="1347"/>
            <ac:spMk id="441" creationId="{00000000-0000-0000-0000-000000000000}"/>
          </ac:spMkLst>
        </pc:spChg>
      </pc:sldChg>
      <pc:sldChg chg="modSp add mod">
        <pc:chgData name="Chunping Xu" userId="a5962ba47313b1f5" providerId="LiveId" clId="{B34D1513-D518-4D6F-B41C-2381B8232131}" dt="2021-11-15T02:38:22.669" v="145" actId="20577"/>
        <pc:sldMkLst>
          <pc:docMk/>
          <pc:sldMk cId="207361545" sldId="1348"/>
        </pc:sldMkLst>
        <pc:spChg chg="mod">
          <ac:chgData name="Chunping Xu" userId="a5962ba47313b1f5" providerId="LiveId" clId="{B34D1513-D518-4D6F-B41C-2381B8232131}" dt="2021-11-15T02:38:22.669" v="145" actId="20577"/>
          <ac:spMkLst>
            <pc:docMk/>
            <pc:sldMk cId="207361545" sldId="1348"/>
            <ac:spMk id="441" creationId="{00000000-0000-0000-0000-000000000000}"/>
          </ac:spMkLst>
        </pc:spChg>
      </pc:sldChg>
      <pc:sldChg chg="modSp add mod">
        <pc:chgData name="Chunping Xu" userId="a5962ba47313b1f5" providerId="LiveId" clId="{B34D1513-D518-4D6F-B41C-2381B8232131}" dt="2021-11-15T02:37:48.170" v="131" actId="20577"/>
        <pc:sldMkLst>
          <pc:docMk/>
          <pc:sldMk cId="2235281547" sldId="1349"/>
        </pc:sldMkLst>
        <pc:spChg chg="mod">
          <ac:chgData name="Chunping Xu" userId="a5962ba47313b1f5" providerId="LiveId" clId="{B34D1513-D518-4D6F-B41C-2381B8232131}" dt="2021-11-15T02:37:48.170" v="131" actId="20577"/>
          <ac:spMkLst>
            <pc:docMk/>
            <pc:sldMk cId="2235281547" sldId="1349"/>
            <ac:spMk id="441" creationId="{00000000-0000-0000-0000-000000000000}"/>
          </ac:spMkLst>
        </pc:spChg>
      </pc:sldChg>
      <pc:sldChg chg="modSp add mod">
        <pc:chgData name="Chunping Xu" userId="a5962ba47313b1f5" providerId="LiveId" clId="{B34D1513-D518-4D6F-B41C-2381B8232131}" dt="2021-11-15T02:39:52.751" v="165" actId="20577"/>
        <pc:sldMkLst>
          <pc:docMk/>
          <pc:sldMk cId="686169020" sldId="1350"/>
        </pc:sldMkLst>
        <pc:spChg chg="mod">
          <ac:chgData name="Chunping Xu" userId="a5962ba47313b1f5" providerId="LiveId" clId="{B34D1513-D518-4D6F-B41C-2381B8232131}" dt="2021-11-15T02:39:52.751" v="165" actId="20577"/>
          <ac:spMkLst>
            <pc:docMk/>
            <pc:sldMk cId="686169020" sldId="1350"/>
            <ac:spMk id="441" creationId="{00000000-0000-0000-0000-000000000000}"/>
          </ac:spMkLst>
        </pc:spChg>
      </pc:sldChg>
      <pc:sldChg chg="modSp add mod">
        <pc:chgData name="Chunping Xu" userId="a5962ba47313b1f5" providerId="LiveId" clId="{B34D1513-D518-4D6F-B41C-2381B8232131}" dt="2021-11-15T02:40:40.178" v="171" actId="20577"/>
        <pc:sldMkLst>
          <pc:docMk/>
          <pc:sldMk cId="2735444743" sldId="1351"/>
        </pc:sldMkLst>
        <pc:spChg chg="mod">
          <ac:chgData name="Chunping Xu" userId="a5962ba47313b1f5" providerId="LiveId" clId="{B34D1513-D518-4D6F-B41C-2381B8232131}" dt="2021-11-15T02:40:40.178" v="171" actId="20577"/>
          <ac:spMkLst>
            <pc:docMk/>
            <pc:sldMk cId="2735444743" sldId="1351"/>
            <ac:spMk id="441" creationId="{00000000-0000-0000-0000-000000000000}"/>
          </ac:spMkLst>
        </pc:spChg>
      </pc:sldChg>
      <pc:sldChg chg="modSp add mod">
        <pc:chgData name="Chunping Xu" userId="a5962ba47313b1f5" providerId="LiveId" clId="{B34D1513-D518-4D6F-B41C-2381B8232131}" dt="2021-11-15T02:46:21.287" v="212" actId="20577"/>
        <pc:sldMkLst>
          <pc:docMk/>
          <pc:sldMk cId="188807910" sldId="1352"/>
        </pc:sldMkLst>
        <pc:spChg chg="mod">
          <ac:chgData name="Chunping Xu" userId="a5962ba47313b1f5" providerId="LiveId" clId="{B34D1513-D518-4D6F-B41C-2381B8232131}" dt="2021-11-15T02:46:21.287" v="212" actId="20577"/>
          <ac:spMkLst>
            <pc:docMk/>
            <pc:sldMk cId="188807910" sldId="1352"/>
            <ac:spMk id="441" creationId="{00000000-0000-0000-0000-000000000000}"/>
          </ac:spMkLst>
        </pc:spChg>
      </pc:sldChg>
    </pc:docChg>
  </pc:docChgLst>
  <pc:docChgLst>
    <pc:chgData name="Chunping Xu" userId="a5962ba47313b1f5" providerId="LiveId" clId="{3AA7C27E-0AF4-45DE-841E-AF7CB7FCB5DC}"/>
    <pc:docChg chg="undo redo custSel addSld delSld modSld sldOrd delMainMaster">
      <pc:chgData name="Chunping Xu" userId="a5962ba47313b1f5" providerId="LiveId" clId="{3AA7C27E-0AF4-45DE-841E-AF7CB7FCB5DC}" dt="2021-08-01T02:42:07.996" v="171"/>
      <pc:docMkLst>
        <pc:docMk/>
      </pc:docMkLst>
      <pc:sldChg chg="addSp delSp del mod">
        <pc:chgData name="Chunping Xu" userId="a5962ba47313b1f5" providerId="LiveId" clId="{3AA7C27E-0AF4-45DE-841E-AF7CB7FCB5DC}" dt="2021-07-30T23:32:52.645" v="15" actId="47"/>
        <pc:sldMkLst>
          <pc:docMk/>
          <pc:sldMk cId="0" sldId="256"/>
        </pc:sldMkLst>
        <pc:spChg chg="add del">
          <ac:chgData name="Chunping Xu" userId="a5962ba47313b1f5" providerId="LiveId" clId="{3AA7C27E-0AF4-45DE-841E-AF7CB7FCB5DC}" dt="2021-07-30T23:31:43.304" v="1" actId="22"/>
          <ac:spMkLst>
            <pc:docMk/>
            <pc:sldMk cId="0" sldId="256"/>
            <ac:spMk id="4" creationId="{234E25B0-793E-4779-98ED-2BF5A35323BD}"/>
          </ac:spMkLst>
        </pc:spChg>
      </pc:sldChg>
      <pc:sldChg chg="del">
        <pc:chgData name="Chunping Xu" userId="a5962ba47313b1f5" providerId="LiveId" clId="{3AA7C27E-0AF4-45DE-841E-AF7CB7FCB5DC}" dt="2021-07-30T23:32:52.645" v="15" actId="47"/>
        <pc:sldMkLst>
          <pc:docMk/>
          <pc:sldMk cId="0" sldId="257"/>
        </pc:sldMkLst>
      </pc:sldChg>
      <pc:sldChg chg="del">
        <pc:chgData name="Chunping Xu" userId="a5962ba47313b1f5" providerId="LiveId" clId="{3AA7C27E-0AF4-45DE-841E-AF7CB7FCB5DC}" dt="2021-07-30T23:32:52.645" v="15" actId="47"/>
        <pc:sldMkLst>
          <pc:docMk/>
          <pc:sldMk cId="0" sldId="258"/>
        </pc:sldMkLst>
      </pc:sldChg>
      <pc:sldChg chg="del">
        <pc:chgData name="Chunping Xu" userId="a5962ba47313b1f5" providerId="LiveId" clId="{3AA7C27E-0AF4-45DE-841E-AF7CB7FCB5DC}" dt="2021-07-30T23:32:52.645" v="15" actId="47"/>
        <pc:sldMkLst>
          <pc:docMk/>
          <pc:sldMk cId="2154054628" sldId="342"/>
        </pc:sldMkLst>
      </pc:sldChg>
      <pc:sldChg chg="del">
        <pc:chgData name="Chunping Xu" userId="a5962ba47313b1f5" providerId="LiveId" clId="{3AA7C27E-0AF4-45DE-841E-AF7CB7FCB5DC}" dt="2021-07-30T23:32:52.645" v="15" actId="47"/>
        <pc:sldMkLst>
          <pc:docMk/>
          <pc:sldMk cId="3757122451" sldId="344"/>
        </pc:sldMkLst>
      </pc:sldChg>
      <pc:sldChg chg="del">
        <pc:chgData name="Chunping Xu" userId="a5962ba47313b1f5" providerId="LiveId" clId="{3AA7C27E-0AF4-45DE-841E-AF7CB7FCB5DC}" dt="2021-07-30T23:32:52.645" v="15" actId="47"/>
        <pc:sldMkLst>
          <pc:docMk/>
          <pc:sldMk cId="181032927" sldId="368"/>
        </pc:sldMkLst>
      </pc:sldChg>
      <pc:sldChg chg="del">
        <pc:chgData name="Chunping Xu" userId="a5962ba47313b1f5" providerId="LiveId" clId="{3AA7C27E-0AF4-45DE-841E-AF7CB7FCB5DC}" dt="2021-07-30T23:32:52.645" v="15" actId="47"/>
        <pc:sldMkLst>
          <pc:docMk/>
          <pc:sldMk cId="2774017574" sldId="377"/>
        </pc:sldMkLst>
      </pc:sldChg>
      <pc:sldChg chg="del">
        <pc:chgData name="Chunping Xu" userId="a5962ba47313b1f5" providerId="LiveId" clId="{3AA7C27E-0AF4-45DE-841E-AF7CB7FCB5DC}" dt="2021-07-30T23:32:52.645" v="15" actId="47"/>
        <pc:sldMkLst>
          <pc:docMk/>
          <pc:sldMk cId="1328037813" sldId="378"/>
        </pc:sldMkLst>
      </pc:sldChg>
      <pc:sldChg chg="del">
        <pc:chgData name="Chunping Xu" userId="a5962ba47313b1f5" providerId="LiveId" clId="{3AA7C27E-0AF4-45DE-841E-AF7CB7FCB5DC}" dt="2021-07-30T23:32:52.645" v="15" actId="47"/>
        <pc:sldMkLst>
          <pc:docMk/>
          <pc:sldMk cId="4235393136" sldId="379"/>
        </pc:sldMkLst>
      </pc:sldChg>
      <pc:sldChg chg="del">
        <pc:chgData name="Chunping Xu" userId="a5962ba47313b1f5" providerId="LiveId" clId="{3AA7C27E-0AF4-45DE-841E-AF7CB7FCB5DC}" dt="2021-07-30T23:32:52.645" v="15" actId="47"/>
        <pc:sldMkLst>
          <pc:docMk/>
          <pc:sldMk cId="3764784900" sldId="380"/>
        </pc:sldMkLst>
      </pc:sldChg>
      <pc:sldChg chg="del">
        <pc:chgData name="Chunping Xu" userId="a5962ba47313b1f5" providerId="LiveId" clId="{3AA7C27E-0AF4-45DE-841E-AF7CB7FCB5DC}" dt="2021-07-30T23:32:52.645" v="15" actId="47"/>
        <pc:sldMkLst>
          <pc:docMk/>
          <pc:sldMk cId="3764784900" sldId="381"/>
        </pc:sldMkLst>
      </pc:sldChg>
      <pc:sldChg chg="del">
        <pc:chgData name="Chunping Xu" userId="a5962ba47313b1f5" providerId="LiveId" clId="{3AA7C27E-0AF4-45DE-841E-AF7CB7FCB5DC}" dt="2021-07-30T23:32:52.645" v="15" actId="47"/>
        <pc:sldMkLst>
          <pc:docMk/>
          <pc:sldMk cId="3764784900" sldId="382"/>
        </pc:sldMkLst>
      </pc:sldChg>
      <pc:sldChg chg="del">
        <pc:chgData name="Chunping Xu" userId="a5962ba47313b1f5" providerId="LiveId" clId="{3AA7C27E-0AF4-45DE-841E-AF7CB7FCB5DC}" dt="2021-07-30T23:32:52.645" v="15" actId="47"/>
        <pc:sldMkLst>
          <pc:docMk/>
          <pc:sldMk cId="3764784900" sldId="383"/>
        </pc:sldMkLst>
      </pc:sldChg>
      <pc:sldChg chg="del">
        <pc:chgData name="Chunping Xu" userId="a5962ba47313b1f5" providerId="LiveId" clId="{3AA7C27E-0AF4-45DE-841E-AF7CB7FCB5DC}" dt="2021-07-30T23:32:52.645" v="15" actId="47"/>
        <pc:sldMkLst>
          <pc:docMk/>
          <pc:sldMk cId="3764784900" sldId="384"/>
        </pc:sldMkLst>
      </pc:sldChg>
      <pc:sldChg chg="del">
        <pc:chgData name="Chunping Xu" userId="a5962ba47313b1f5" providerId="LiveId" clId="{3AA7C27E-0AF4-45DE-841E-AF7CB7FCB5DC}" dt="2021-07-30T23:32:52.645" v="15" actId="47"/>
        <pc:sldMkLst>
          <pc:docMk/>
          <pc:sldMk cId="3764784900" sldId="386"/>
        </pc:sldMkLst>
      </pc:sldChg>
      <pc:sldChg chg="del">
        <pc:chgData name="Chunping Xu" userId="a5962ba47313b1f5" providerId="LiveId" clId="{3AA7C27E-0AF4-45DE-841E-AF7CB7FCB5DC}" dt="2021-07-30T23:32:52.645" v="15" actId="47"/>
        <pc:sldMkLst>
          <pc:docMk/>
          <pc:sldMk cId="1383137527" sldId="387"/>
        </pc:sldMkLst>
      </pc:sldChg>
      <pc:sldChg chg="del">
        <pc:chgData name="Chunping Xu" userId="a5962ba47313b1f5" providerId="LiveId" clId="{3AA7C27E-0AF4-45DE-841E-AF7CB7FCB5DC}" dt="2021-07-30T23:32:52.645" v="15" actId="47"/>
        <pc:sldMkLst>
          <pc:docMk/>
          <pc:sldMk cId="2606125273" sldId="388"/>
        </pc:sldMkLst>
      </pc:sldChg>
      <pc:sldChg chg="addSp delSp new del mod ord">
        <pc:chgData name="Chunping Xu" userId="a5962ba47313b1f5" providerId="LiveId" clId="{3AA7C27E-0AF4-45DE-841E-AF7CB7FCB5DC}" dt="2021-07-30T23:34:03.025" v="16" actId="47"/>
        <pc:sldMkLst>
          <pc:docMk/>
          <pc:sldMk cId="3013953128" sldId="389"/>
        </pc:sldMkLst>
        <pc:spChg chg="add del">
          <ac:chgData name="Chunping Xu" userId="a5962ba47313b1f5" providerId="LiveId" clId="{3AA7C27E-0AF4-45DE-841E-AF7CB7FCB5DC}" dt="2021-07-30T23:31:55.430" v="6" actId="22"/>
          <ac:spMkLst>
            <pc:docMk/>
            <pc:sldMk cId="3013953128" sldId="389"/>
            <ac:spMk id="5" creationId="{A84FDC98-0A24-4E91-98A1-C77C259ABB99}"/>
          </ac:spMkLst>
        </pc:spChg>
        <pc:spChg chg="add del">
          <ac:chgData name="Chunping Xu" userId="a5962ba47313b1f5" providerId="LiveId" clId="{3AA7C27E-0AF4-45DE-841E-AF7CB7FCB5DC}" dt="2021-07-30T23:32:05.071" v="8" actId="22"/>
          <ac:spMkLst>
            <pc:docMk/>
            <pc:sldMk cId="3013953128" sldId="389"/>
            <ac:spMk id="7" creationId="{64361FAA-A933-4B0E-B17F-02F264F90A75}"/>
          </ac:spMkLst>
        </pc:spChg>
        <pc:spChg chg="add del">
          <ac:chgData name="Chunping Xu" userId="a5962ba47313b1f5" providerId="LiveId" clId="{3AA7C27E-0AF4-45DE-841E-AF7CB7FCB5DC}" dt="2021-07-30T23:32:21.340" v="11" actId="22"/>
          <ac:spMkLst>
            <pc:docMk/>
            <pc:sldMk cId="3013953128" sldId="389"/>
            <ac:spMk id="9" creationId="{617D7CBE-4A9A-406D-9737-421716BD7C6F}"/>
          </ac:spMkLst>
        </pc:spChg>
      </pc:sldChg>
      <pc:sldChg chg="new del">
        <pc:chgData name="Chunping Xu" userId="a5962ba47313b1f5" providerId="LiveId" clId="{3AA7C27E-0AF4-45DE-841E-AF7CB7FCB5DC}" dt="2021-07-30T23:32:52.645" v="15" actId="47"/>
        <pc:sldMkLst>
          <pc:docMk/>
          <pc:sldMk cId="2185523453" sldId="390"/>
        </pc:sldMkLst>
      </pc:sldChg>
      <pc:sldChg chg="modSp add del mod">
        <pc:chgData name="Chunping Xu" userId="a5962ba47313b1f5" providerId="LiveId" clId="{3AA7C27E-0AF4-45DE-841E-AF7CB7FCB5DC}" dt="2021-07-30T23:34:22.217" v="19"/>
        <pc:sldMkLst>
          <pc:docMk/>
          <pc:sldMk cId="2574250617" sldId="835"/>
        </pc:sldMkLst>
        <pc:spChg chg="mod">
          <ac:chgData name="Chunping Xu" userId="a5962ba47313b1f5" providerId="LiveId" clId="{3AA7C27E-0AF4-45DE-841E-AF7CB7FCB5DC}" dt="2021-07-30T23:34:22.217" v="19"/>
          <ac:spMkLst>
            <pc:docMk/>
            <pc:sldMk cId="2574250617" sldId="835"/>
            <ac:spMk id="441" creationId="{00000000-0000-0000-0000-000000000000}"/>
          </ac:spMkLst>
        </pc:spChg>
      </pc:sldChg>
      <pc:sldChg chg="modSp add del mod">
        <pc:chgData name="Chunping Xu" userId="a5962ba47313b1f5" providerId="LiveId" clId="{3AA7C27E-0AF4-45DE-841E-AF7CB7FCB5DC}" dt="2021-07-30T23:36:29.854" v="45"/>
        <pc:sldMkLst>
          <pc:docMk/>
          <pc:sldMk cId="96890483" sldId="845"/>
        </pc:sldMkLst>
        <pc:spChg chg="mod">
          <ac:chgData name="Chunping Xu" userId="a5962ba47313b1f5" providerId="LiveId" clId="{3AA7C27E-0AF4-45DE-841E-AF7CB7FCB5DC}" dt="2021-07-30T23:36:29.854" v="45"/>
          <ac:spMkLst>
            <pc:docMk/>
            <pc:sldMk cId="96890483" sldId="845"/>
            <ac:spMk id="441" creationId="{00000000-0000-0000-0000-000000000000}"/>
          </ac:spMkLst>
        </pc:spChg>
      </pc:sldChg>
      <pc:sldChg chg="modSp add del mod">
        <pc:chgData name="Chunping Xu" userId="a5962ba47313b1f5" providerId="LiveId" clId="{3AA7C27E-0AF4-45DE-841E-AF7CB7FCB5DC}" dt="2021-07-30T23:38:08.195" v="59"/>
        <pc:sldMkLst>
          <pc:docMk/>
          <pc:sldMk cId="3489066414" sldId="847"/>
        </pc:sldMkLst>
        <pc:spChg chg="mod">
          <ac:chgData name="Chunping Xu" userId="a5962ba47313b1f5" providerId="LiveId" clId="{3AA7C27E-0AF4-45DE-841E-AF7CB7FCB5DC}" dt="2021-07-30T23:38:08.195" v="59"/>
          <ac:spMkLst>
            <pc:docMk/>
            <pc:sldMk cId="3489066414" sldId="847"/>
            <ac:spMk id="441" creationId="{00000000-0000-0000-0000-000000000000}"/>
          </ac:spMkLst>
        </pc:spChg>
      </pc:sldChg>
      <pc:sldChg chg="modSp add del mod">
        <pc:chgData name="Chunping Xu" userId="a5962ba47313b1f5" providerId="LiveId" clId="{3AA7C27E-0AF4-45DE-841E-AF7CB7FCB5DC}" dt="2021-07-30T23:35:00.864" v="23" actId="14100"/>
        <pc:sldMkLst>
          <pc:docMk/>
          <pc:sldMk cId="2814175321" sldId="852"/>
        </pc:sldMkLst>
        <pc:spChg chg="mod">
          <ac:chgData name="Chunping Xu" userId="a5962ba47313b1f5" providerId="LiveId" clId="{3AA7C27E-0AF4-45DE-841E-AF7CB7FCB5DC}" dt="2021-07-30T23:35:00.864" v="23" actId="14100"/>
          <ac:spMkLst>
            <pc:docMk/>
            <pc:sldMk cId="2814175321" sldId="852"/>
            <ac:spMk id="441" creationId="{00000000-0000-0000-0000-000000000000}"/>
          </ac:spMkLst>
        </pc:spChg>
      </pc:sldChg>
      <pc:sldChg chg="modSp add del mod modAnim">
        <pc:chgData name="Chunping Xu" userId="a5962ba47313b1f5" providerId="LiveId" clId="{3AA7C27E-0AF4-45DE-841E-AF7CB7FCB5DC}" dt="2021-07-30T23:45:52.490" v="169"/>
        <pc:sldMkLst>
          <pc:docMk/>
          <pc:sldMk cId="4007757009" sldId="884"/>
        </pc:sldMkLst>
        <pc:spChg chg="mod">
          <ac:chgData name="Chunping Xu" userId="a5962ba47313b1f5" providerId="LiveId" clId="{3AA7C27E-0AF4-45DE-841E-AF7CB7FCB5DC}" dt="2021-07-30T23:37:37.289" v="52" actId="20577"/>
          <ac:spMkLst>
            <pc:docMk/>
            <pc:sldMk cId="4007757009" sldId="884"/>
            <ac:spMk id="441" creationId="{00000000-0000-0000-0000-000000000000}"/>
          </ac:spMkLst>
        </pc:spChg>
      </pc:sldChg>
      <pc:sldChg chg="add del">
        <pc:chgData name="Chunping Xu" userId="a5962ba47313b1f5" providerId="LiveId" clId="{3AA7C27E-0AF4-45DE-841E-AF7CB7FCB5DC}" dt="2021-07-30T23:42:35.271" v="112" actId="47"/>
        <pc:sldMkLst>
          <pc:docMk/>
          <pc:sldMk cId="4019409665" sldId="910"/>
        </pc:sldMkLst>
      </pc:sldChg>
      <pc:sldChg chg="modSp add del mod">
        <pc:chgData name="Chunping Xu" userId="a5962ba47313b1f5" providerId="LiveId" clId="{3AA7C27E-0AF4-45DE-841E-AF7CB7FCB5DC}" dt="2021-07-30T23:35:47.180" v="34" actId="14100"/>
        <pc:sldMkLst>
          <pc:docMk/>
          <pc:sldMk cId="2313262846" sldId="926"/>
        </pc:sldMkLst>
        <pc:spChg chg="mod">
          <ac:chgData name="Chunping Xu" userId="a5962ba47313b1f5" providerId="LiveId" clId="{3AA7C27E-0AF4-45DE-841E-AF7CB7FCB5DC}" dt="2021-07-30T23:35:47.180" v="34" actId="14100"/>
          <ac:spMkLst>
            <pc:docMk/>
            <pc:sldMk cId="2313262846" sldId="926"/>
            <ac:spMk id="441" creationId="{00000000-0000-0000-0000-000000000000}"/>
          </ac:spMkLst>
        </pc:spChg>
      </pc:sldChg>
      <pc:sldChg chg="modSp add del mod">
        <pc:chgData name="Chunping Xu" userId="a5962ba47313b1f5" providerId="LiveId" clId="{3AA7C27E-0AF4-45DE-841E-AF7CB7FCB5DC}" dt="2021-07-30T23:36:09.320" v="39" actId="14100"/>
        <pc:sldMkLst>
          <pc:docMk/>
          <pc:sldMk cId="4238450721" sldId="968"/>
        </pc:sldMkLst>
        <pc:spChg chg="mod">
          <ac:chgData name="Chunping Xu" userId="a5962ba47313b1f5" providerId="LiveId" clId="{3AA7C27E-0AF4-45DE-841E-AF7CB7FCB5DC}" dt="2021-07-30T23:36:09.320" v="39" actId="14100"/>
          <ac:spMkLst>
            <pc:docMk/>
            <pc:sldMk cId="4238450721" sldId="968"/>
            <ac:spMk id="441" creationId="{00000000-0000-0000-0000-000000000000}"/>
          </ac:spMkLst>
        </pc:spChg>
      </pc:sldChg>
      <pc:sldChg chg="modSp add del mod modAnim modNotes">
        <pc:chgData name="Chunping Xu" userId="a5962ba47313b1f5" providerId="LiveId" clId="{3AA7C27E-0AF4-45DE-841E-AF7CB7FCB5DC}" dt="2021-07-30T23:45:07.554" v="167" actId="20577"/>
        <pc:sldMkLst>
          <pc:docMk/>
          <pc:sldMk cId="3856334315" sldId="981"/>
        </pc:sldMkLst>
        <pc:spChg chg="mod">
          <ac:chgData name="Chunping Xu" userId="a5962ba47313b1f5" providerId="LiveId" clId="{3AA7C27E-0AF4-45DE-841E-AF7CB7FCB5DC}" dt="2021-07-30T23:45:07.554" v="167" actId="20577"/>
          <ac:spMkLst>
            <pc:docMk/>
            <pc:sldMk cId="3856334315" sldId="981"/>
            <ac:spMk id="441" creationId="{00000000-0000-0000-0000-000000000000}"/>
          </ac:spMkLst>
        </pc:spChg>
      </pc:sldChg>
      <pc:sldChg chg="modSp add del mod">
        <pc:chgData name="Chunping Xu" userId="a5962ba47313b1f5" providerId="LiveId" clId="{3AA7C27E-0AF4-45DE-841E-AF7CB7FCB5DC}" dt="2021-07-30T23:35:21.719" v="27" actId="14100"/>
        <pc:sldMkLst>
          <pc:docMk/>
          <pc:sldMk cId="3201041591" sldId="1003"/>
        </pc:sldMkLst>
        <pc:spChg chg="mod">
          <ac:chgData name="Chunping Xu" userId="a5962ba47313b1f5" providerId="LiveId" clId="{3AA7C27E-0AF4-45DE-841E-AF7CB7FCB5DC}" dt="2021-07-30T23:35:21.719" v="27" actId="14100"/>
          <ac:spMkLst>
            <pc:docMk/>
            <pc:sldMk cId="3201041591" sldId="1003"/>
            <ac:spMk id="441" creationId="{00000000-0000-0000-0000-000000000000}"/>
          </ac:spMkLst>
        </pc:spChg>
      </pc:sldChg>
      <pc:sldChg chg="add del">
        <pc:chgData name="Chunping Xu" userId="a5962ba47313b1f5" providerId="LiveId" clId="{3AA7C27E-0AF4-45DE-841E-AF7CB7FCB5DC}" dt="2021-07-30T23:38:50.370" v="63" actId="47"/>
        <pc:sldMkLst>
          <pc:docMk/>
          <pc:sldMk cId="2990906083" sldId="1006"/>
        </pc:sldMkLst>
      </pc:sldChg>
      <pc:sldChg chg="modSp add del modAnim modNotes">
        <pc:chgData name="Chunping Xu" userId="a5962ba47313b1f5" providerId="LiveId" clId="{3AA7C27E-0AF4-45DE-841E-AF7CB7FCB5DC}" dt="2021-07-30T23:41:10.768" v="97" actId="47"/>
        <pc:sldMkLst>
          <pc:docMk/>
          <pc:sldMk cId="211861969" sldId="1007"/>
        </pc:sldMkLst>
        <pc:spChg chg="mod">
          <ac:chgData name="Chunping Xu" userId="a5962ba47313b1f5" providerId="LiveId" clId="{3AA7C27E-0AF4-45DE-841E-AF7CB7FCB5DC}" dt="2021-07-30T23:40:52.654" v="91"/>
          <ac:spMkLst>
            <pc:docMk/>
            <pc:sldMk cId="211861969" sldId="1007"/>
            <ac:spMk id="441" creationId="{00000000-0000-0000-0000-000000000000}"/>
          </ac:spMkLst>
        </pc:spChg>
      </pc:sldChg>
      <pc:sldChg chg="modSp add del mod modAnim modNotes">
        <pc:chgData name="Chunping Xu" userId="a5962ba47313b1f5" providerId="LiveId" clId="{3AA7C27E-0AF4-45DE-841E-AF7CB7FCB5DC}" dt="2021-07-30T23:38:57.122" v="65" actId="14100"/>
        <pc:sldMkLst>
          <pc:docMk/>
          <pc:sldMk cId="1716615448" sldId="1008"/>
        </pc:sldMkLst>
        <pc:spChg chg="mod">
          <ac:chgData name="Chunping Xu" userId="a5962ba47313b1f5" providerId="LiveId" clId="{3AA7C27E-0AF4-45DE-841E-AF7CB7FCB5DC}" dt="2021-07-30T23:38:57.122" v="65" actId="14100"/>
          <ac:spMkLst>
            <pc:docMk/>
            <pc:sldMk cId="1716615448" sldId="1008"/>
            <ac:spMk id="441" creationId="{00000000-0000-0000-0000-000000000000}"/>
          </ac:spMkLst>
        </pc:spChg>
      </pc:sldChg>
      <pc:sldChg chg="add del">
        <pc:chgData name="Chunping Xu" userId="a5962ba47313b1f5" providerId="LiveId" clId="{3AA7C27E-0AF4-45DE-841E-AF7CB7FCB5DC}" dt="2021-07-30T23:36:14.461" v="40" actId="47"/>
        <pc:sldMkLst>
          <pc:docMk/>
          <pc:sldMk cId="3298337263" sldId="1018"/>
        </pc:sldMkLst>
      </pc:sldChg>
      <pc:sldChg chg="modSp add del mod ord modAnim modNotes">
        <pc:chgData name="Chunping Xu" userId="a5962ba47313b1f5" providerId="LiveId" clId="{3AA7C27E-0AF4-45DE-841E-AF7CB7FCB5DC}" dt="2021-08-01T02:42:07.996" v="171"/>
        <pc:sldMkLst>
          <pc:docMk/>
          <pc:sldMk cId="1970058662" sldId="1254"/>
        </pc:sldMkLst>
        <pc:spChg chg="mod">
          <ac:chgData name="Chunping Xu" userId="a5962ba47313b1f5" providerId="LiveId" clId="{3AA7C27E-0AF4-45DE-841E-AF7CB7FCB5DC}" dt="2021-07-30T23:42:04.933" v="102" actId="20577"/>
          <ac:spMkLst>
            <pc:docMk/>
            <pc:sldMk cId="1970058662" sldId="1254"/>
            <ac:spMk id="441" creationId="{00000000-0000-0000-0000-000000000000}"/>
          </ac:spMkLst>
        </pc:spChg>
      </pc:sldChg>
      <pc:sldChg chg="add del">
        <pc:chgData name="Chunping Xu" userId="a5962ba47313b1f5" providerId="LiveId" clId="{3AA7C27E-0AF4-45DE-841E-AF7CB7FCB5DC}" dt="2021-07-30T23:42:35.271" v="112" actId="47"/>
        <pc:sldMkLst>
          <pc:docMk/>
          <pc:sldMk cId="2667130015" sldId="1258"/>
        </pc:sldMkLst>
      </pc:sldChg>
      <pc:sldChg chg="add del">
        <pc:chgData name="Chunping Xu" userId="a5962ba47313b1f5" providerId="LiveId" clId="{3AA7C27E-0AF4-45DE-841E-AF7CB7FCB5DC}" dt="2021-07-30T23:37:42.189" v="53" actId="47"/>
        <pc:sldMkLst>
          <pc:docMk/>
          <pc:sldMk cId="1786062465" sldId="1261"/>
        </pc:sldMkLst>
      </pc:sldChg>
      <pc:sldChg chg="add del">
        <pc:chgData name="Chunping Xu" userId="a5962ba47313b1f5" providerId="LiveId" clId="{3AA7C27E-0AF4-45DE-841E-AF7CB7FCB5DC}" dt="2021-07-30T23:40:25.562" v="88" actId="47"/>
        <pc:sldMkLst>
          <pc:docMk/>
          <pc:sldMk cId="1448210184" sldId="1262"/>
        </pc:sldMkLst>
      </pc:sldChg>
      <pc:sldChg chg="add del">
        <pc:chgData name="Chunping Xu" userId="a5962ba47313b1f5" providerId="LiveId" clId="{3AA7C27E-0AF4-45DE-841E-AF7CB7FCB5DC}" dt="2021-07-30T23:42:51.605" v="116" actId="47"/>
        <pc:sldMkLst>
          <pc:docMk/>
          <pc:sldMk cId="2930990118" sldId="1263"/>
        </pc:sldMkLst>
      </pc:sldChg>
      <pc:sldChg chg="modSp add mod">
        <pc:chgData name="Chunping Xu" userId="a5962ba47313b1f5" providerId="LiveId" clId="{3AA7C27E-0AF4-45DE-841E-AF7CB7FCB5DC}" dt="2021-07-30T23:39:59.167" v="81" actId="6549"/>
        <pc:sldMkLst>
          <pc:docMk/>
          <pc:sldMk cId="2297766525" sldId="1264"/>
        </pc:sldMkLst>
        <pc:spChg chg="mod">
          <ac:chgData name="Chunping Xu" userId="a5962ba47313b1f5" providerId="LiveId" clId="{3AA7C27E-0AF4-45DE-841E-AF7CB7FCB5DC}" dt="2021-07-30T23:39:59.167" v="81" actId="6549"/>
          <ac:spMkLst>
            <pc:docMk/>
            <pc:sldMk cId="2297766525" sldId="1264"/>
            <ac:spMk id="441" creationId="{00000000-0000-0000-0000-000000000000}"/>
          </ac:spMkLst>
        </pc:spChg>
      </pc:sldChg>
      <pc:sldChg chg="modSp add mod">
        <pc:chgData name="Chunping Xu" userId="a5962ba47313b1f5" providerId="LiveId" clId="{3AA7C27E-0AF4-45DE-841E-AF7CB7FCB5DC}" dt="2021-07-30T23:40:22.109" v="87"/>
        <pc:sldMkLst>
          <pc:docMk/>
          <pc:sldMk cId="1846892904" sldId="1265"/>
        </pc:sldMkLst>
        <pc:spChg chg="mod">
          <ac:chgData name="Chunping Xu" userId="a5962ba47313b1f5" providerId="LiveId" clId="{3AA7C27E-0AF4-45DE-841E-AF7CB7FCB5DC}" dt="2021-07-30T23:40:22.109" v="87"/>
          <ac:spMkLst>
            <pc:docMk/>
            <pc:sldMk cId="1846892904" sldId="1265"/>
            <ac:spMk id="441" creationId="{00000000-0000-0000-0000-000000000000}"/>
          </ac:spMkLst>
        </pc:spChg>
      </pc:sldChg>
      <pc:sldChg chg="add">
        <pc:chgData name="Chunping Xu" userId="a5962ba47313b1f5" providerId="LiveId" clId="{3AA7C27E-0AF4-45DE-841E-AF7CB7FCB5DC}" dt="2021-07-30T23:41:20.858" v="99"/>
        <pc:sldMkLst>
          <pc:docMk/>
          <pc:sldMk cId="2277368277" sldId="1266"/>
        </pc:sldMkLst>
      </pc:sldChg>
      <pc:sldChg chg="modSp add mod">
        <pc:chgData name="Chunping Xu" userId="a5962ba47313b1f5" providerId="LiveId" clId="{3AA7C27E-0AF4-45DE-841E-AF7CB7FCB5DC}" dt="2021-07-30T23:42:26.612" v="111" actId="20577"/>
        <pc:sldMkLst>
          <pc:docMk/>
          <pc:sldMk cId="3976847715" sldId="1267"/>
        </pc:sldMkLst>
        <pc:spChg chg="mod">
          <ac:chgData name="Chunping Xu" userId="a5962ba47313b1f5" providerId="LiveId" clId="{3AA7C27E-0AF4-45DE-841E-AF7CB7FCB5DC}" dt="2021-07-30T23:42:26.612" v="111" actId="20577"/>
          <ac:spMkLst>
            <pc:docMk/>
            <pc:sldMk cId="3976847715" sldId="1267"/>
            <ac:spMk id="441" creationId="{00000000-0000-0000-0000-000000000000}"/>
          </ac:spMkLst>
        </pc:spChg>
      </pc:sldChg>
      <pc:sldChg chg="modSp add mod">
        <pc:chgData name="Chunping Xu" userId="a5962ba47313b1f5" providerId="LiveId" clId="{3AA7C27E-0AF4-45DE-841E-AF7CB7FCB5DC}" dt="2021-07-30T23:43:25.262" v="122" actId="20577"/>
        <pc:sldMkLst>
          <pc:docMk/>
          <pc:sldMk cId="1569947919" sldId="1268"/>
        </pc:sldMkLst>
        <pc:spChg chg="mod">
          <ac:chgData name="Chunping Xu" userId="a5962ba47313b1f5" providerId="LiveId" clId="{3AA7C27E-0AF4-45DE-841E-AF7CB7FCB5DC}" dt="2021-07-30T23:43:25.262" v="122" actId="20577"/>
          <ac:spMkLst>
            <pc:docMk/>
            <pc:sldMk cId="1569947919" sldId="1268"/>
            <ac:spMk id="441" creationId="{00000000-0000-0000-0000-000000000000}"/>
          </ac:spMkLst>
        </pc:spChg>
      </pc:sldChg>
      <pc:sldChg chg="modSp add mod">
        <pc:chgData name="Chunping Xu" userId="a5962ba47313b1f5" providerId="LiveId" clId="{3AA7C27E-0AF4-45DE-841E-AF7CB7FCB5DC}" dt="2021-07-30T23:43:53.041" v="127"/>
        <pc:sldMkLst>
          <pc:docMk/>
          <pc:sldMk cId="3099987718" sldId="1269"/>
        </pc:sldMkLst>
        <pc:spChg chg="mod">
          <ac:chgData name="Chunping Xu" userId="a5962ba47313b1f5" providerId="LiveId" clId="{3AA7C27E-0AF4-45DE-841E-AF7CB7FCB5DC}" dt="2021-07-30T23:43:53.041" v="127"/>
          <ac:spMkLst>
            <pc:docMk/>
            <pc:sldMk cId="3099987718" sldId="1269"/>
            <ac:spMk id="441" creationId="{00000000-0000-0000-0000-000000000000}"/>
          </ac:spMkLst>
        </pc:spChg>
      </pc:sldChg>
      <pc:sldChg chg="modSp add mod">
        <pc:chgData name="Chunping Xu" userId="a5962ba47313b1f5" providerId="LiveId" clId="{3AA7C27E-0AF4-45DE-841E-AF7CB7FCB5DC}" dt="2021-07-30T23:44:16.588" v="150" actId="14100"/>
        <pc:sldMkLst>
          <pc:docMk/>
          <pc:sldMk cId="1972384579" sldId="1270"/>
        </pc:sldMkLst>
        <pc:spChg chg="mod">
          <ac:chgData name="Chunping Xu" userId="a5962ba47313b1f5" providerId="LiveId" clId="{3AA7C27E-0AF4-45DE-841E-AF7CB7FCB5DC}" dt="2021-07-30T23:44:16.588" v="150" actId="14100"/>
          <ac:spMkLst>
            <pc:docMk/>
            <pc:sldMk cId="1972384579" sldId="1270"/>
            <ac:spMk id="441" creationId="{00000000-0000-0000-0000-000000000000}"/>
          </ac:spMkLst>
        </pc:spChg>
      </pc:sldChg>
      <pc:sldMasterChg chg="del delSldLayout">
        <pc:chgData name="Chunping Xu" userId="a5962ba47313b1f5" providerId="LiveId" clId="{3AA7C27E-0AF4-45DE-841E-AF7CB7FCB5DC}" dt="2021-07-30T23:34:03.025" v="16" actId="47"/>
        <pc:sldMasterMkLst>
          <pc:docMk/>
          <pc:sldMasterMk cId="0" sldId="2147483648"/>
        </pc:sldMasterMkLst>
        <pc:sldLayoutChg chg="del">
          <pc:chgData name="Chunping Xu" userId="a5962ba47313b1f5" providerId="LiveId" clId="{3AA7C27E-0AF4-45DE-841E-AF7CB7FCB5DC}" dt="2021-07-30T23:34:03.025" v="16" actId="47"/>
          <pc:sldLayoutMkLst>
            <pc:docMk/>
            <pc:sldMasterMk cId="0" sldId="2147483648"/>
            <pc:sldLayoutMk cId="0" sldId="2147483649"/>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0"/>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1"/>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2"/>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3"/>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4"/>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5"/>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6"/>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7"/>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8"/>
          </pc:sldLayoutMkLst>
        </pc:sldLayoutChg>
        <pc:sldLayoutChg chg="del">
          <pc:chgData name="Chunping Xu" userId="a5962ba47313b1f5" providerId="LiveId" clId="{3AA7C27E-0AF4-45DE-841E-AF7CB7FCB5DC}" dt="2021-07-30T23:34:03.025" v="16" actId="47"/>
          <pc:sldLayoutMkLst>
            <pc:docMk/>
            <pc:sldMasterMk cId="0" sldId="2147483648"/>
            <pc:sldLayoutMk cId="0" sldId="2147483659"/>
          </pc:sldLayoutMkLst>
        </pc:sldLayoutChg>
      </pc:sldMasterChg>
    </pc:docChg>
  </pc:docChgLst>
  <pc:docChgLst>
    <pc:chgData name="Chunping Xu" userId="a5962ba47313b1f5" providerId="LiveId" clId="{07134109-0664-4E18-8A20-45994B58FEE7}"/>
    <pc:docChg chg="undo redo custSel addSld delSld modSld sldOrd">
      <pc:chgData name="Chunping Xu" userId="a5962ba47313b1f5" providerId="LiveId" clId="{07134109-0664-4E18-8A20-45994B58FEE7}" dt="2021-08-27T20:18:42.143" v="321" actId="20577"/>
      <pc:docMkLst>
        <pc:docMk/>
      </pc:docMkLst>
      <pc:sldChg chg="modSp mod">
        <pc:chgData name="Chunping Xu" userId="a5962ba47313b1f5" providerId="LiveId" clId="{07134109-0664-4E18-8A20-45994B58FEE7}" dt="2021-08-20T20:40:40.178" v="26"/>
        <pc:sldMkLst>
          <pc:docMk/>
          <pc:sldMk cId="2574250617" sldId="835"/>
        </pc:sldMkLst>
        <pc:spChg chg="mod">
          <ac:chgData name="Chunping Xu" userId="a5962ba47313b1f5" providerId="LiveId" clId="{07134109-0664-4E18-8A20-45994B58FEE7}" dt="2021-08-20T20:40:40.178" v="26"/>
          <ac:spMkLst>
            <pc:docMk/>
            <pc:sldMk cId="2574250617" sldId="835"/>
            <ac:spMk id="441" creationId="{00000000-0000-0000-0000-000000000000}"/>
          </ac:spMkLst>
        </pc:spChg>
      </pc:sldChg>
      <pc:sldChg chg="modSp mod">
        <pc:chgData name="Chunping Xu" userId="a5962ba47313b1f5" providerId="LiveId" clId="{07134109-0664-4E18-8A20-45994B58FEE7}" dt="2021-08-20T20:40:59.718" v="29"/>
        <pc:sldMkLst>
          <pc:docMk/>
          <pc:sldMk cId="96890483" sldId="845"/>
        </pc:sldMkLst>
        <pc:spChg chg="mod">
          <ac:chgData name="Chunping Xu" userId="a5962ba47313b1f5" providerId="LiveId" clId="{07134109-0664-4E18-8A20-45994B58FEE7}" dt="2021-08-20T20:40:59.718" v="29"/>
          <ac:spMkLst>
            <pc:docMk/>
            <pc:sldMk cId="96890483" sldId="845"/>
            <ac:spMk id="441" creationId="{00000000-0000-0000-0000-000000000000}"/>
          </ac:spMkLst>
        </pc:spChg>
      </pc:sldChg>
      <pc:sldChg chg="modSp del mod">
        <pc:chgData name="Chunping Xu" userId="a5962ba47313b1f5" providerId="LiveId" clId="{07134109-0664-4E18-8A20-45994B58FEE7}" dt="2021-08-26T18:49:58.409" v="267" actId="47"/>
        <pc:sldMkLst>
          <pc:docMk/>
          <pc:sldMk cId="3489066414" sldId="847"/>
        </pc:sldMkLst>
        <pc:spChg chg="mod">
          <ac:chgData name="Chunping Xu" userId="a5962ba47313b1f5" providerId="LiveId" clId="{07134109-0664-4E18-8A20-45994B58FEE7}" dt="2021-08-20T20:51:15.041" v="65"/>
          <ac:spMkLst>
            <pc:docMk/>
            <pc:sldMk cId="3489066414" sldId="847"/>
            <ac:spMk id="441" creationId="{00000000-0000-0000-0000-000000000000}"/>
          </ac:spMkLst>
        </pc:spChg>
      </pc:sldChg>
      <pc:sldChg chg="modSp mod">
        <pc:chgData name="Chunping Xu" userId="a5962ba47313b1f5" providerId="LiveId" clId="{07134109-0664-4E18-8A20-45994B58FEE7}" dt="2021-08-20T20:41:28.254" v="34"/>
        <pc:sldMkLst>
          <pc:docMk/>
          <pc:sldMk cId="2814175321" sldId="852"/>
        </pc:sldMkLst>
        <pc:spChg chg="mod">
          <ac:chgData name="Chunping Xu" userId="a5962ba47313b1f5" providerId="LiveId" clId="{07134109-0664-4E18-8A20-45994B58FEE7}" dt="2021-08-20T20:41:28.254" v="34"/>
          <ac:spMkLst>
            <pc:docMk/>
            <pc:sldMk cId="2814175321" sldId="852"/>
            <ac:spMk id="441" creationId="{00000000-0000-0000-0000-000000000000}"/>
          </ac:spMkLst>
        </pc:spChg>
      </pc:sldChg>
      <pc:sldChg chg="modSp del modAnim">
        <pc:chgData name="Chunping Xu" userId="a5962ba47313b1f5" providerId="LiveId" clId="{07134109-0664-4E18-8A20-45994B58FEE7}" dt="2021-08-26T18:49:58.409" v="267" actId="47"/>
        <pc:sldMkLst>
          <pc:docMk/>
          <pc:sldMk cId="4007757009" sldId="884"/>
        </pc:sldMkLst>
        <pc:spChg chg="mod">
          <ac:chgData name="Chunping Xu" userId="a5962ba47313b1f5" providerId="LiveId" clId="{07134109-0664-4E18-8A20-45994B58FEE7}" dt="2021-08-20T20:50:51.172" v="62"/>
          <ac:spMkLst>
            <pc:docMk/>
            <pc:sldMk cId="4007757009" sldId="884"/>
            <ac:spMk id="441" creationId="{00000000-0000-0000-0000-000000000000}"/>
          </ac:spMkLst>
        </pc:spChg>
      </pc:sldChg>
      <pc:sldChg chg="modSp del mod ord">
        <pc:chgData name="Chunping Xu" userId="a5962ba47313b1f5" providerId="LiveId" clId="{07134109-0664-4E18-8A20-45994B58FEE7}" dt="2021-08-26T18:49:58.409" v="267" actId="47"/>
        <pc:sldMkLst>
          <pc:docMk/>
          <pc:sldMk cId="3856334315" sldId="981"/>
        </pc:sldMkLst>
        <pc:spChg chg="mod">
          <ac:chgData name="Chunping Xu" userId="a5962ba47313b1f5" providerId="LiveId" clId="{07134109-0664-4E18-8A20-45994B58FEE7}" dt="2021-08-20T21:03:15.813" v="227"/>
          <ac:spMkLst>
            <pc:docMk/>
            <pc:sldMk cId="3856334315" sldId="981"/>
            <ac:spMk id="441" creationId="{00000000-0000-0000-0000-000000000000}"/>
          </ac:spMkLst>
        </pc:spChg>
      </pc:sldChg>
      <pc:sldChg chg="modSp mod">
        <pc:chgData name="Chunping Xu" userId="a5962ba47313b1f5" providerId="LiveId" clId="{07134109-0664-4E18-8A20-45994B58FEE7}" dt="2021-08-20T20:41:53.338" v="37"/>
        <pc:sldMkLst>
          <pc:docMk/>
          <pc:sldMk cId="3201041591" sldId="1003"/>
        </pc:sldMkLst>
        <pc:spChg chg="mod">
          <ac:chgData name="Chunping Xu" userId="a5962ba47313b1f5" providerId="LiveId" clId="{07134109-0664-4E18-8A20-45994B58FEE7}" dt="2021-08-20T20:41:53.338" v="37"/>
          <ac:spMkLst>
            <pc:docMk/>
            <pc:sldMk cId="3201041591" sldId="1003"/>
            <ac:spMk id="441" creationId="{00000000-0000-0000-0000-000000000000}"/>
          </ac:spMkLst>
        </pc:spChg>
      </pc:sldChg>
      <pc:sldChg chg="modSp del mod">
        <pc:chgData name="Chunping Xu" userId="a5962ba47313b1f5" providerId="LiveId" clId="{07134109-0664-4E18-8A20-45994B58FEE7}" dt="2021-08-26T18:49:58.409" v="267" actId="47"/>
        <pc:sldMkLst>
          <pc:docMk/>
          <pc:sldMk cId="1716615448" sldId="1008"/>
        </pc:sldMkLst>
        <pc:spChg chg="mod">
          <ac:chgData name="Chunping Xu" userId="a5962ba47313b1f5" providerId="LiveId" clId="{07134109-0664-4E18-8A20-45994B58FEE7}" dt="2021-08-20T20:51:41.588" v="70"/>
          <ac:spMkLst>
            <pc:docMk/>
            <pc:sldMk cId="1716615448" sldId="1008"/>
            <ac:spMk id="441" creationId="{00000000-0000-0000-0000-000000000000}"/>
          </ac:spMkLst>
        </pc:spChg>
      </pc:sldChg>
      <pc:sldChg chg="modSp del mod ord">
        <pc:chgData name="Chunping Xu" userId="a5962ba47313b1f5" providerId="LiveId" clId="{07134109-0664-4E18-8A20-45994B58FEE7}" dt="2021-08-26T18:49:58.409" v="267" actId="47"/>
        <pc:sldMkLst>
          <pc:docMk/>
          <pc:sldMk cId="1970058662" sldId="1254"/>
        </pc:sldMkLst>
        <pc:spChg chg="mod">
          <ac:chgData name="Chunping Xu" userId="a5962ba47313b1f5" providerId="LiveId" clId="{07134109-0664-4E18-8A20-45994B58FEE7}" dt="2021-08-20T20:54:40.076" v="115"/>
          <ac:spMkLst>
            <pc:docMk/>
            <pc:sldMk cId="1970058662" sldId="1254"/>
            <ac:spMk id="441" creationId="{00000000-0000-0000-0000-000000000000}"/>
          </ac:spMkLst>
        </pc:spChg>
      </pc:sldChg>
      <pc:sldChg chg="modSp del mod">
        <pc:chgData name="Chunping Xu" userId="a5962ba47313b1f5" providerId="LiveId" clId="{07134109-0664-4E18-8A20-45994B58FEE7}" dt="2021-08-26T18:49:58.409" v="267" actId="47"/>
        <pc:sldMkLst>
          <pc:docMk/>
          <pc:sldMk cId="2297766525" sldId="1264"/>
        </pc:sldMkLst>
        <pc:spChg chg="mod">
          <ac:chgData name="Chunping Xu" userId="a5962ba47313b1f5" providerId="LiveId" clId="{07134109-0664-4E18-8A20-45994B58FEE7}" dt="2021-08-20T20:52:05.353" v="73"/>
          <ac:spMkLst>
            <pc:docMk/>
            <pc:sldMk cId="2297766525" sldId="1264"/>
            <ac:spMk id="441" creationId="{00000000-0000-0000-0000-000000000000}"/>
          </ac:spMkLst>
        </pc:spChg>
      </pc:sldChg>
      <pc:sldChg chg="modSp del mod ord">
        <pc:chgData name="Chunping Xu" userId="a5962ba47313b1f5" providerId="LiveId" clId="{07134109-0664-4E18-8A20-45994B58FEE7}" dt="2021-08-26T18:49:58.409" v="267" actId="47"/>
        <pc:sldMkLst>
          <pc:docMk/>
          <pc:sldMk cId="2277368277" sldId="1266"/>
        </pc:sldMkLst>
        <pc:spChg chg="mod">
          <ac:chgData name="Chunping Xu" userId="a5962ba47313b1f5" providerId="LiveId" clId="{07134109-0664-4E18-8A20-45994B58FEE7}" dt="2021-08-20T20:53:43.977" v="102" actId="255"/>
          <ac:spMkLst>
            <pc:docMk/>
            <pc:sldMk cId="2277368277" sldId="1266"/>
            <ac:spMk id="441" creationId="{00000000-0000-0000-0000-000000000000}"/>
          </ac:spMkLst>
        </pc:spChg>
      </pc:sldChg>
      <pc:sldChg chg="modSp del mod">
        <pc:chgData name="Chunping Xu" userId="a5962ba47313b1f5" providerId="LiveId" clId="{07134109-0664-4E18-8A20-45994B58FEE7}" dt="2021-08-26T18:49:58.409" v="267" actId="47"/>
        <pc:sldMkLst>
          <pc:docMk/>
          <pc:sldMk cId="1569947919" sldId="1268"/>
        </pc:sldMkLst>
        <pc:spChg chg="mod">
          <ac:chgData name="Chunping Xu" userId="a5962ba47313b1f5" providerId="LiveId" clId="{07134109-0664-4E18-8A20-45994B58FEE7}" dt="2021-08-20T21:01:26.900" v="205"/>
          <ac:spMkLst>
            <pc:docMk/>
            <pc:sldMk cId="1569947919" sldId="1268"/>
            <ac:spMk id="441" creationId="{00000000-0000-0000-0000-000000000000}"/>
          </ac:spMkLst>
        </pc:spChg>
      </pc:sldChg>
      <pc:sldChg chg="modSp del mod">
        <pc:chgData name="Chunping Xu" userId="a5962ba47313b1f5" providerId="LiveId" clId="{07134109-0664-4E18-8A20-45994B58FEE7}" dt="2021-08-26T18:49:58.409" v="267" actId="47"/>
        <pc:sldMkLst>
          <pc:docMk/>
          <pc:sldMk cId="3099987718" sldId="1269"/>
        </pc:sldMkLst>
        <pc:spChg chg="mod">
          <ac:chgData name="Chunping Xu" userId="a5962ba47313b1f5" providerId="LiveId" clId="{07134109-0664-4E18-8A20-45994B58FEE7}" dt="2021-08-20T21:02:12.452" v="214"/>
          <ac:spMkLst>
            <pc:docMk/>
            <pc:sldMk cId="3099987718" sldId="1269"/>
            <ac:spMk id="441" creationId="{00000000-0000-0000-0000-000000000000}"/>
          </ac:spMkLst>
        </pc:spChg>
      </pc:sldChg>
      <pc:sldChg chg="modSp mod">
        <pc:chgData name="Chunping Xu" userId="a5962ba47313b1f5" providerId="LiveId" clId="{07134109-0664-4E18-8A20-45994B58FEE7}" dt="2021-08-20T20:42:13.886" v="40"/>
        <pc:sldMkLst>
          <pc:docMk/>
          <pc:sldMk cId="4179688679" sldId="1271"/>
        </pc:sldMkLst>
        <pc:spChg chg="mod">
          <ac:chgData name="Chunping Xu" userId="a5962ba47313b1f5" providerId="LiveId" clId="{07134109-0664-4E18-8A20-45994B58FEE7}" dt="2021-08-20T20:42:13.886" v="40"/>
          <ac:spMkLst>
            <pc:docMk/>
            <pc:sldMk cId="4179688679" sldId="1271"/>
            <ac:spMk id="441" creationId="{00000000-0000-0000-0000-000000000000}"/>
          </ac:spMkLst>
        </pc:spChg>
      </pc:sldChg>
      <pc:sldChg chg="modSp mod">
        <pc:chgData name="Chunping Xu" userId="a5962ba47313b1f5" providerId="LiveId" clId="{07134109-0664-4E18-8A20-45994B58FEE7}" dt="2021-08-20T20:42:28.696" v="43"/>
        <pc:sldMkLst>
          <pc:docMk/>
          <pc:sldMk cId="3833477386" sldId="1272"/>
        </pc:sldMkLst>
        <pc:spChg chg="mod">
          <ac:chgData name="Chunping Xu" userId="a5962ba47313b1f5" providerId="LiveId" clId="{07134109-0664-4E18-8A20-45994B58FEE7}" dt="2021-08-20T20:42:28.696" v="43"/>
          <ac:spMkLst>
            <pc:docMk/>
            <pc:sldMk cId="3833477386" sldId="1272"/>
            <ac:spMk id="441" creationId="{00000000-0000-0000-0000-000000000000}"/>
          </ac:spMkLst>
        </pc:spChg>
      </pc:sldChg>
      <pc:sldChg chg="modSp mod">
        <pc:chgData name="Chunping Xu" userId="a5962ba47313b1f5" providerId="LiveId" clId="{07134109-0664-4E18-8A20-45994B58FEE7}" dt="2021-08-20T20:42:42.342" v="46"/>
        <pc:sldMkLst>
          <pc:docMk/>
          <pc:sldMk cId="2333981638" sldId="1273"/>
        </pc:sldMkLst>
        <pc:spChg chg="mod">
          <ac:chgData name="Chunping Xu" userId="a5962ba47313b1f5" providerId="LiveId" clId="{07134109-0664-4E18-8A20-45994B58FEE7}" dt="2021-08-20T20:42:42.342" v="46"/>
          <ac:spMkLst>
            <pc:docMk/>
            <pc:sldMk cId="2333981638" sldId="1273"/>
            <ac:spMk id="441" creationId="{00000000-0000-0000-0000-000000000000}"/>
          </ac:spMkLst>
        </pc:spChg>
      </pc:sldChg>
      <pc:sldChg chg="modSp mod">
        <pc:chgData name="Chunping Xu" userId="a5962ba47313b1f5" providerId="LiveId" clId="{07134109-0664-4E18-8A20-45994B58FEE7}" dt="2021-08-20T20:43:00.372" v="49"/>
        <pc:sldMkLst>
          <pc:docMk/>
          <pc:sldMk cId="2223857069" sldId="1274"/>
        </pc:sldMkLst>
        <pc:spChg chg="mod">
          <ac:chgData name="Chunping Xu" userId="a5962ba47313b1f5" providerId="LiveId" clId="{07134109-0664-4E18-8A20-45994B58FEE7}" dt="2021-08-20T20:43:00.372" v="49"/>
          <ac:spMkLst>
            <pc:docMk/>
            <pc:sldMk cId="2223857069" sldId="1274"/>
            <ac:spMk id="441" creationId="{00000000-0000-0000-0000-000000000000}"/>
          </ac:spMkLst>
        </pc:spChg>
      </pc:sldChg>
      <pc:sldChg chg="modSp mod">
        <pc:chgData name="Chunping Xu" userId="a5962ba47313b1f5" providerId="LiveId" clId="{07134109-0664-4E18-8A20-45994B58FEE7}" dt="2021-08-20T20:43:19.638" v="53" actId="20577"/>
        <pc:sldMkLst>
          <pc:docMk/>
          <pc:sldMk cId="2768815776" sldId="1275"/>
        </pc:sldMkLst>
        <pc:spChg chg="mod">
          <ac:chgData name="Chunping Xu" userId="a5962ba47313b1f5" providerId="LiveId" clId="{07134109-0664-4E18-8A20-45994B58FEE7}" dt="2021-08-20T20:43:19.638" v="53" actId="20577"/>
          <ac:spMkLst>
            <pc:docMk/>
            <pc:sldMk cId="2768815776" sldId="1275"/>
            <ac:spMk id="441" creationId="{00000000-0000-0000-0000-000000000000}"/>
          </ac:spMkLst>
        </pc:spChg>
      </pc:sldChg>
      <pc:sldChg chg="modSp del mod ord">
        <pc:chgData name="Chunping Xu" userId="a5962ba47313b1f5" providerId="LiveId" clId="{07134109-0664-4E18-8A20-45994B58FEE7}" dt="2021-08-26T18:49:58.409" v="267" actId="47"/>
        <pc:sldMkLst>
          <pc:docMk/>
          <pc:sldMk cId="2591387734" sldId="1276"/>
        </pc:sldMkLst>
        <pc:spChg chg="mod">
          <ac:chgData name="Chunping Xu" userId="a5962ba47313b1f5" providerId="LiveId" clId="{07134109-0664-4E18-8A20-45994B58FEE7}" dt="2021-08-20T21:00:05.196" v="199"/>
          <ac:spMkLst>
            <pc:docMk/>
            <pc:sldMk cId="2591387734" sldId="1276"/>
            <ac:spMk id="441" creationId="{00000000-0000-0000-0000-000000000000}"/>
          </ac:spMkLst>
        </pc:spChg>
      </pc:sldChg>
      <pc:sldChg chg="modSp del mod">
        <pc:chgData name="Chunping Xu" userId="a5962ba47313b1f5" providerId="LiveId" clId="{07134109-0664-4E18-8A20-45994B58FEE7}" dt="2021-08-26T18:49:58.409" v="267" actId="47"/>
        <pc:sldMkLst>
          <pc:docMk/>
          <pc:sldMk cId="3510849618" sldId="1277"/>
        </pc:sldMkLst>
        <pc:spChg chg="mod">
          <ac:chgData name="Chunping Xu" userId="a5962ba47313b1f5" providerId="LiveId" clId="{07134109-0664-4E18-8A20-45994B58FEE7}" dt="2021-08-20T21:00:44.044" v="202"/>
          <ac:spMkLst>
            <pc:docMk/>
            <pc:sldMk cId="3510849618" sldId="1277"/>
            <ac:spMk id="441" creationId="{00000000-0000-0000-0000-000000000000}"/>
          </ac:spMkLst>
        </pc:spChg>
      </pc:sldChg>
      <pc:sldChg chg="modSp del mod ord modAnim">
        <pc:chgData name="Chunping Xu" userId="a5962ba47313b1f5" providerId="LiveId" clId="{07134109-0664-4E18-8A20-45994B58FEE7}" dt="2021-08-26T18:49:58.409" v="267" actId="47"/>
        <pc:sldMkLst>
          <pc:docMk/>
          <pc:sldMk cId="2141831224" sldId="1278"/>
        </pc:sldMkLst>
        <pc:spChg chg="mod">
          <ac:chgData name="Chunping Xu" userId="a5962ba47313b1f5" providerId="LiveId" clId="{07134109-0664-4E18-8A20-45994B58FEE7}" dt="2021-08-20T21:13:32.990" v="247" actId="20577"/>
          <ac:spMkLst>
            <pc:docMk/>
            <pc:sldMk cId="2141831224" sldId="1278"/>
            <ac:spMk id="441" creationId="{00000000-0000-0000-0000-000000000000}"/>
          </ac:spMkLst>
        </pc:spChg>
      </pc:sldChg>
      <pc:sldChg chg="modSp del ord modAnim">
        <pc:chgData name="Chunping Xu" userId="a5962ba47313b1f5" providerId="LiveId" clId="{07134109-0664-4E18-8A20-45994B58FEE7}" dt="2021-08-26T18:50:05.241" v="270" actId="47"/>
        <pc:sldMkLst>
          <pc:docMk/>
          <pc:sldMk cId="2332184075" sldId="1279"/>
        </pc:sldMkLst>
        <pc:spChg chg="mod">
          <ac:chgData name="Chunping Xu" userId="a5962ba47313b1f5" providerId="LiveId" clId="{07134109-0664-4E18-8A20-45994B58FEE7}" dt="2021-08-20T21:15:37.095" v="263" actId="20577"/>
          <ac:spMkLst>
            <pc:docMk/>
            <pc:sldMk cId="2332184075" sldId="1279"/>
            <ac:spMk id="441" creationId="{00000000-0000-0000-0000-000000000000}"/>
          </ac:spMkLst>
        </pc:spChg>
      </pc:sldChg>
      <pc:sldChg chg="addSp modSp new del mod">
        <pc:chgData name="Chunping Xu" userId="a5962ba47313b1f5" providerId="LiveId" clId="{07134109-0664-4E18-8A20-45994B58FEE7}" dt="2021-08-26T18:49:58.409" v="267" actId="47"/>
        <pc:sldMkLst>
          <pc:docMk/>
          <pc:sldMk cId="1206080702" sldId="1280"/>
        </pc:sldMkLst>
        <pc:picChg chg="add mod">
          <ac:chgData name="Chunping Xu" userId="a5962ba47313b1f5" providerId="LiveId" clId="{07134109-0664-4E18-8A20-45994B58FEE7}" dt="2021-08-19T22:15:59.119" v="23" actId="1076"/>
          <ac:picMkLst>
            <pc:docMk/>
            <pc:sldMk cId="1206080702" sldId="1280"/>
            <ac:picMk id="4" creationId="{FEFD8E06-BBA9-4524-A45A-14C6DA82E1E4}"/>
          </ac:picMkLst>
        </pc:picChg>
      </pc:sldChg>
      <pc:sldChg chg="addSp new del ord">
        <pc:chgData name="Chunping Xu" userId="a5962ba47313b1f5" providerId="LiveId" clId="{07134109-0664-4E18-8A20-45994B58FEE7}" dt="2021-08-26T18:49:58.409" v="267" actId="47"/>
        <pc:sldMkLst>
          <pc:docMk/>
          <pc:sldMk cId="2051752906" sldId="1281"/>
        </pc:sldMkLst>
        <pc:picChg chg="add">
          <ac:chgData name="Chunping Xu" userId="a5962ba47313b1f5" providerId="LiveId" clId="{07134109-0664-4E18-8A20-45994B58FEE7}" dt="2021-08-19T22:13:01.497" v="8"/>
          <ac:picMkLst>
            <pc:docMk/>
            <pc:sldMk cId="2051752906" sldId="1281"/>
            <ac:picMk id="4" creationId="{1C6556F4-3423-4B5F-B37B-5D305E29119F}"/>
          </ac:picMkLst>
        </pc:picChg>
      </pc:sldChg>
      <pc:sldChg chg="addSp new del">
        <pc:chgData name="Chunping Xu" userId="a5962ba47313b1f5" providerId="LiveId" clId="{07134109-0664-4E18-8A20-45994B58FEE7}" dt="2021-08-26T18:49:58.409" v="267" actId="47"/>
        <pc:sldMkLst>
          <pc:docMk/>
          <pc:sldMk cId="2503302728" sldId="1282"/>
        </pc:sldMkLst>
        <pc:picChg chg="add">
          <ac:chgData name="Chunping Xu" userId="a5962ba47313b1f5" providerId="LiveId" clId="{07134109-0664-4E18-8A20-45994B58FEE7}" dt="2021-08-19T22:13:35.539" v="15"/>
          <ac:picMkLst>
            <pc:docMk/>
            <pc:sldMk cId="2503302728" sldId="1282"/>
            <ac:picMk id="4" creationId="{62C2DD8C-C486-458E-9E0D-B05272C06F02}"/>
          </ac:picMkLst>
        </pc:picChg>
      </pc:sldChg>
      <pc:sldChg chg="addSp new del">
        <pc:chgData name="Chunping Xu" userId="a5962ba47313b1f5" providerId="LiveId" clId="{07134109-0664-4E18-8A20-45994B58FEE7}" dt="2021-08-26T18:49:58.409" v="267" actId="47"/>
        <pc:sldMkLst>
          <pc:docMk/>
          <pc:sldMk cId="2064201763" sldId="1283"/>
        </pc:sldMkLst>
        <pc:picChg chg="add">
          <ac:chgData name="Chunping Xu" userId="a5962ba47313b1f5" providerId="LiveId" clId="{07134109-0664-4E18-8A20-45994B58FEE7}" dt="2021-08-19T22:13:47.194" v="16"/>
          <ac:picMkLst>
            <pc:docMk/>
            <pc:sldMk cId="2064201763" sldId="1283"/>
            <ac:picMk id="4" creationId="{2B8CDBF6-3811-44AC-9CE2-98E7322BD8B6}"/>
          </ac:picMkLst>
        </pc:picChg>
      </pc:sldChg>
      <pc:sldChg chg="addSp new del">
        <pc:chgData name="Chunping Xu" userId="a5962ba47313b1f5" providerId="LiveId" clId="{07134109-0664-4E18-8A20-45994B58FEE7}" dt="2021-08-26T18:49:58.409" v="267" actId="47"/>
        <pc:sldMkLst>
          <pc:docMk/>
          <pc:sldMk cId="2230913689" sldId="1284"/>
        </pc:sldMkLst>
        <pc:picChg chg="add">
          <ac:chgData name="Chunping Xu" userId="a5962ba47313b1f5" providerId="LiveId" clId="{07134109-0664-4E18-8A20-45994B58FEE7}" dt="2021-08-19T22:14:28.594" v="17"/>
          <ac:picMkLst>
            <pc:docMk/>
            <pc:sldMk cId="2230913689" sldId="1284"/>
            <ac:picMk id="4" creationId="{6C4FAFB0-151A-4532-9749-D8DFCCF5FAD7}"/>
          </ac:picMkLst>
        </pc:picChg>
      </pc:sldChg>
      <pc:sldChg chg="addSp new del">
        <pc:chgData name="Chunping Xu" userId="a5962ba47313b1f5" providerId="LiveId" clId="{07134109-0664-4E18-8A20-45994B58FEE7}" dt="2021-08-26T18:49:58.409" v="267" actId="47"/>
        <pc:sldMkLst>
          <pc:docMk/>
          <pc:sldMk cId="375609521" sldId="1285"/>
        </pc:sldMkLst>
        <pc:picChg chg="add">
          <ac:chgData name="Chunping Xu" userId="a5962ba47313b1f5" providerId="LiveId" clId="{07134109-0664-4E18-8A20-45994B58FEE7}" dt="2021-08-19T22:14:38.032" v="18"/>
          <ac:picMkLst>
            <pc:docMk/>
            <pc:sldMk cId="375609521" sldId="1285"/>
            <ac:picMk id="4" creationId="{063ADDDD-5359-4C34-BAE1-78A81FA9E205}"/>
          </ac:picMkLst>
        </pc:picChg>
      </pc:sldChg>
      <pc:sldChg chg="addSp delSp new del mod">
        <pc:chgData name="Chunping Xu" userId="a5962ba47313b1f5" providerId="LiveId" clId="{07134109-0664-4E18-8A20-45994B58FEE7}" dt="2021-08-26T18:49:58.409" v="267" actId="47"/>
        <pc:sldMkLst>
          <pc:docMk/>
          <pc:sldMk cId="1265617830" sldId="1286"/>
        </pc:sldMkLst>
        <pc:picChg chg="add del">
          <ac:chgData name="Chunping Xu" userId="a5962ba47313b1f5" providerId="LiveId" clId="{07134109-0664-4E18-8A20-45994B58FEE7}" dt="2021-08-19T22:15:45.126" v="21" actId="478"/>
          <ac:picMkLst>
            <pc:docMk/>
            <pc:sldMk cId="1265617830" sldId="1286"/>
            <ac:picMk id="4" creationId="{38CFE38E-B48B-4DE7-9F6D-172223B1BABB}"/>
          </ac:picMkLst>
        </pc:picChg>
        <pc:picChg chg="add">
          <ac:chgData name="Chunping Xu" userId="a5962ba47313b1f5" providerId="LiveId" clId="{07134109-0664-4E18-8A20-45994B58FEE7}" dt="2021-08-19T22:15:51.763" v="22"/>
          <ac:picMkLst>
            <pc:docMk/>
            <pc:sldMk cId="1265617830" sldId="1286"/>
            <ac:picMk id="5" creationId="{BE57BA21-1F29-4FC1-A467-22369105C696}"/>
          </ac:picMkLst>
        </pc:picChg>
      </pc:sldChg>
      <pc:sldChg chg="addSp new del ord">
        <pc:chgData name="Chunping Xu" userId="a5962ba47313b1f5" providerId="LiveId" clId="{07134109-0664-4E18-8A20-45994B58FEE7}" dt="2021-08-20T21:11:43.787" v="239" actId="47"/>
        <pc:sldMkLst>
          <pc:docMk/>
          <pc:sldMk cId="252375653" sldId="1287"/>
        </pc:sldMkLst>
        <pc:picChg chg="add">
          <ac:chgData name="Chunping Xu" userId="a5962ba47313b1f5" providerId="LiveId" clId="{07134109-0664-4E18-8A20-45994B58FEE7}" dt="2021-08-19T22:15:39.440" v="20"/>
          <ac:picMkLst>
            <pc:docMk/>
            <pc:sldMk cId="252375653" sldId="1287"/>
            <ac:picMk id="4" creationId="{264ED892-B088-440C-BE04-B4F99BB9C8E7}"/>
          </ac:picMkLst>
        </pc:picChg>
      </pc:sldChg>
      <pc:sldChg chg="addSp new">
        <pc:chgData name="Chunping Xu" userId="a5962ba47313b1f5" providerId="LiveId" clId="{07134109-0664-4E18-8A20-45994B58FEE7}" dt="2021-08-20T20:45:54.539" v="55"/>
        <pc:sldMkLst>
          <pc:docMk/>
          <pc:sldMk cId="3752994545" sldId="1288"/>
        </pc:sldMkLst>
        <pc:picChg chg="add">
          <ac:chgData name="Chunping Xu" userId="a5962ba47313b1f5" providerId="LiveId" clId="{07134109-0664-4E18-8A20-45994B58FEE7}" dt="2021-08-20T20:45:54.539" v="55"/>
          <ac:picMkLst>
            <pc:docMk/>
            <pc:sldMk cId="3752994545" sldId="1288"/>
            <ac:picMk id="4" creationId="{8C54324D-BC41-408B-AACA-962C3EBB5964}"/>
          </ac:picMkLst>
        </pc:picChg>
      </pc:sldChg>
      <pc:sldChg chg="addSp modSp new mod">
        <pc:chgData name="Chunping Xu" userId="a5962ba47313b1f5" providerId="LiveId" clId="{07134109-0664-4E18-8A20-45994B58FEE7}" dt="2021-08-20T20:50:08.321" v="59" actId="14100"/>
        <pc:sldMkLst>
          <pc:docMk/>
          <pc:sldMk cId="3189799616" sldId="1289"/>
        </pc:sldMkLst>
        <pc:picChg chg="add mod">
          <ac:chgData name="Chunping Xu" userId="a5962ba47313b1f5" providerId="LiveId" clId="{07134109-0664-4E18-8A20-45994B58FEE7}" dt="2021-08-20T20:50:08.321" v="59" actId="14100"/>
          <ac:picMkLst>
            <pc:docMk/>
            <pc:sldMk cId="3189799616" sldId="1289"/>
            <ac:picMk id="4" creationId="{0A958E76-DD68-47D6-9697-629807EDA1D3}"/>
          </ac:picMkLst>
        </pc:picChg>
      </pc:sldChg>
      <pc:sldChg chg="modSp add del mod">
        <pc:chgData name="Chunping Xu" userId="a5962ba47313b1f5" providerId="LiveId" clId="{07134109-0664-4E18-8A20-45994B58FEE7}" dt="2021-08-26T18:49:58.409" v="267" actId="47"/>
        <pc:sldMkLst>
          <pc:docMk/>
          <pc:sldMk cId="559886356" sldId="1290"/>
        </pc:sldMkLst>
        <pc:spChg chg="mod">
          <ac:chgData name="Chunping Xu" userId="a5962ba47313b1f5" providerId="LiveId" clId="{07134109-0664-4E18-8A20-45994B58FEE7}" dt="2021-08-20T20:54:15.092" v="110"/>
          <ac:spMkLst>
            <pc:docMk/>
            <pc:sldMk cId="559886356" sldId="1290"/>
            <ac:spMk id="441" creationId="{00000000-0000-0000-0000-000000000000}"/>
          </ac:spMkLst>
        </pc:spChg>
      </pc:sldChg>
      <pc:sldChg chg="modSp add del mod modAnim">
        <pc:chgData name="Chunping Xu" userId="a5962ba47313b1f5" providerId="LiveId" clId="{07134109-0664-4E18-8A20-45994B58FEE7}" dt="2021-08-26T18:49:58.409" v="267" actId="47"/>
        <pc:sldMkLst>
          <pc:docMk/>
          <pc:sldMk cId="1008139695" sldId="1291"/>
        </pc:sldMkLst>
        <pc:spChg chg="mod">
          <ac:chgData name="Chunping Xu" userId="a5962ba47313b1f5" providerId="LiveId" clId="{07134109-0664-4E18-8A20-45994B58FEE7}" dt="2021-08-20T20:59:15.664" v="190" actId="20577"/>
          <ac:spMkLst>
            <pc:docMk/>
            <pc:sldMk cId="1008139695" sldId="1291"/>
            <ac:spMk id="441" creationId="{00000000-0000-0000-0000-000000000000}"/>
          </ac:spMkLst>
        </pc:spChg>
      </pc:sldChg>
      <pc:sldChg chg="modSp add del mod">
        <pc:chgData name="Chunping Xu" userId="a5962ba47313b1f5" providerId="LiveId" clId="{07134109-0664-4E18-8A20-45994B58FEE7}" dt="2021-08-26T18:49:58.409" v="267" actId="47"/>
        <pc:sldMkLst>
          <pc:docMk/>
          <pc:sldMk cId="4095875493" sldId="1292"/>
        </pc:sldMkLst>
        <pc:spChg chg="mod">
          <ac:chgData name="Chunping Xu" userId="a5962ba47313b1f5" providerId="LiveId" clId="{07134109-0664-4E18-8A20-45994B58FEE7}" dt="2021-08-20T20:59:48.812" v="196"/>
          <ac:spMkLst>
            <pc:docMk/>
            <pc:sldMk cId="4095875493" sldId="1292"/>
            <ac:spMk id="441" creationId="{00000000-0000-0000-0000-000000000000}"/>
          </ac:spMkLst>
        </pc:spChg>
      </pc:sldChg>
      <pc:sldChg chg="modSp add del mod">
        <pc:chgData name="Chunping Xu" userId="a5962ba47313b1f5" providerId="LiveId" clId="{07134109-0664-4E18-8A20-45994B58FEE7}" dt="2021-08-26T18:49:58.409" v="267" actId="47"/>
        <pc:sldMkLst>
          <pc:docMk/>
          <pc:sldMk cId="3411359011" sldId="1293"/>
        </pc:sldMkLst>
        <pc:spChg chg="mod">
          <ac:chgData name="Chunping Xu" userId="a5962ba47313b1f5" providerId="LiveId" clId="{07134109-0664-4E18-8A20-45994B58FEE7}" dt="2021-08-20T21:01:58.188" v="211"/>
          <ac:spMkLst>
            <pc:docMk/>
            <pc:sldMk cId="3411359011" sldId="1293"/>
            <ac:spMk id="441" creationId="{00000000-0000-0000-0000-000000000000}"/>
          </ac:spMkLst>
        </pc:spChg>
      </pc:sldChg>
      <pc:sldChg chg="modSp add del mod">
        <pc:chgData name="Chunping Xu" userId="a5962ba47313b1f5" providerId="LiveId" clId="{07134109-0664-4E18-8A20-45994B58FEE7}" dt="2021-08-26T18:49:58.409" v="267" actId="47"/>
        <pc:sldMkLst>
          <pc:docMk/>
          <pc:sldMk cId="611672937" sldId="1294"/>
        </pc:sldMkLst>
        <pc:spChg chg="mod">
          <ac:chgData name="Chunping Xu" userId="a5962ba47313b1f5" providerId="LiveId" clId="{07134109-0664-4E18-8A20-45994B58FEE7}" dt="2021-08-20T21:02:43.410" v="222"/>
          <ac:spMkLst>
            <pc:docMk/>
            <pc:sldMk cId="611672937" sldId="1294"/>
            <ac:spMk id="441" creationId="{00000000-0000-0000-0000-000000000000}"/>
          </ac:spMkLst>
        </pc:spChg>
      </pc:sldChg>
      <pc:sldChg chg="addSp new ord">
        <pc:chgData name="Chunping Xu" userId="a5962ba47313b1f5" providerId="LiveId" clId="{07134109-0664-4E18-8A20-45994B58FEE7}" dt="2021-08-26T18:50:03.178" v="269"/>
        <pc:sldMkLst>
          <pc:docMk/>
          <pc:sldMk cId="854580578" sldId="1295"/>
        </pc:sldMkLst>
        <pc:picChg chg="add">
          <ac:chgData name="Chunping Xu" userId="a5962ba47313b1f5" providerId="LiveId" clId="{07134109-0664-4E18-8A20-45994B58FEE7}" dt="2021-08-20T21:10:40.211" v="238"/>
          <ac:picMkLst>
            <pc:docMk/>
            <pc:sldMk cId="854580578" sldId="1295"/>
            <ac:picMk id="4" creationId="{98E12D59-D7A8-4350-9757-06EF62287062}"/>
          </ac:picMkLst>
        </pc:picChg>
      </pc:sldChg>
      <pc:sldChg chg="modSp add del mod">
        <pc:chgData name="Chunping Xu" userId="a5962ba47313b1f5" providerId="LiveId" clId="{07134109-0664-4E18-8A20-45994B58FEE7}" dt="2021-08-26T18:49:58.409" v="267" actId="47"/>
        <pc:sldMkLst>
          <pc:docMk/>
          <pc:sldMk cId="601767319" sldId="1296"/>
        </pc:sldMkLst>
        <pc:spChg chg="mod">
          <ac:chgData name="Chunping Xu" userId="a5962ba47313b1f5" providerId="LiveId" clId="{07134109-0664-4E18-8A20-45994B58FEE7}" dt="2021-08-20T21:14:03.924" v="251"/>
          <ac:spMkLst>
            <pc:docMk/>
            <pc:sldMk cId="601767319" sldId="1296"/>
            <ac:spMk id="441" creationId="{00000000-0000-0000-0000-000000000000}"/>
          </ac:spMkLst>
        </pc:spChg>
      </pc:sldChg>
      <pc:sldChg chg="modSp add del mod">
        <pc:chgData name="Chunping Xu" userId="a5962ba47313b1f5" providerId="LiveId" clId="{07134109-0664-4E18-8A20-45994B58FEE7}" dt="2021-08-26T18:49:58.409" v="267" actId="47"/>
        <pc:sldMkLst>
          <pc:docMk/>
          <pc:sldMk cId="650421841" sldId="1297"/>
        </pc:sldMkLst>
        <pc:spChg chg="mod">
          <ac:chgData name="Chunping Xu" userId="a5962ba47313b1f5" providerId="LiveId" clId="{07134109-0664-4E18-8A20-45994B58FEE7}" dt="2021-08-20T21:14:31.287" v="255"/>
          <ac:spMkLst>
            <pc:docMk/>
            <pc:sldMk cId="650421841" sldId="1297"/>
            <ac:spMk id="441" creationId="{00000000-0000-0000-0000-000000000000}"/>
          </ac:spMkLst>
        </pc:spChg>
      </pc:sldChg>
      <pc:sldChg chg="add del">
        <pc:chgData name="Chunping Xu" userId="a5962ba47313b1f5" providerId="LiveId" clId="{07134109-0664-4E18-8A20-45994B58FEE7}" dt="2021-08-26T18:49:58.409" v="267" actId="47"/>
        <pc:sldMkLst>
          <pc:docMk/>
          <pc:sldMk cId="1051082827" sldId="1298"/>
        </pc:sldMkLst>
      </pc:sldChg>
      <pc:sldChg chg="add">
        <pc:chgData name="Chunping Xu" userId="a5962ba47313b1f5" providerId="LiveId" clId="{07134109-0664-4E18-8A20-45994B58FEE7}" dt="2021-08-26T18:49:39.313" v="266"/>
        <pc:sldMkLst>
          <pc:docMk/>
          <pc:sldMk cId="2833152927" sldId="1299"/>
        </pc:sldMkLst>
      </pc:sldChg>
      <pc:sldChg chg="add">
        <pc:chgData name="Chunping Xu" userId="a5962ba47313b1f5" providerId="LiveId" clId="{07134109-0664-4E18-8A20-45994B58FEE7}" dt="2021-08-26T18:49:39.313" v="266"/>
        <pc:sldMkLst>
          <pc:docMk/>
          <pc:sldMk cId="785890000" sldId="1300"/>
        </pc:sldMkLst>
      </pc:sldChg>
      <pc:sldChg chg="add">
        <pc:chgData name="Chunping Xu" userId="a5962ba47313b1f5" providerId="LiveId" clId="{07134109-0664-4E18-8A20-45994B58FEE7}" dt="2021-08-26T18:49:39.313" v="266"/>
        <pc:sldMkLst>
          <pc:docMk/>
          <pc:sldMk cId="3947103094" sldId="1301"/>
        </pc:sldMkLst>
      </pc:sldChg>
      <pc:sldChg chg="add">
        <pc:chgData name="Chunping Xu" userId="a5962ba47313b1f5" providerId="LiveId" clId="{07134109-0664-4E18-8A20-45994B58FEE7}" dt="2021-08-26T18:49:39.313" v="266"/>
        <pc:sldMkLst>
          <pc:docMk/>
          <pc:sldMk cId="3674616564" sldId="1302"/>
        </pc:sldMkLst>
      </pc:sldChg>
      <pc:sldChg chg="add">
        <pc:chgData name="Chunping Xu" userId="a5962ba47313b1f5" providerId="LiveId" clId="{07134109-0664-4E18-8A20-45994B58FEE7}" dt="2021-08-26T18:49:39.313" v="266"/>
        <pc:sldMkLst>
          <pc:docMk/>
          <pc:sldMk cId="224237099" sldId="1303"/>
        </pc:sldMkLst>
      </pc:sldChg>
      <pc:sldChg chg="add">
        <pc:chgData name="Chunping Xu" userId="a5962ba47313b1f5" providerId="LiveId" clId="{07134109-0664-4E18-8A20-45994B58FEE7}" dt="2021-08-26T18:49:39.313" v="266"/>
        <pc:sldMkLst>
          <pc:docMk/>
          <pc:sldMk cId="16191463" sldId="1304"/>
        </pc:sldMkLst>
      </pc:sldChg>
      <pc:sldChg chg="add">
        <pc:chgData name="Chunping Xu" userId="a5962ba47313b1f5" providerId="LiveId" clId="{07134109-0664-4E18-8A20-45994B58FEE7}" dt="2021-08-26T18:49:39.313" v="266"/>
        <pc:sldMkLst>
          <pc:docMk/>
          <pc:sldMk cId="706137228" sldId="1305"/>
        </pc:sldMkLst>
      </pc:sldChg>
      <pc:sldChg chg="add">
        <pc:chgData name="Chunping Xu" userId="a5962ba47313b1f5" providerId="LiveId" clId="{07134109-0664-4E18-8A20-45994B58FEE7}" dt="2021-08-26T18:49:39.313" v="266"/>
        <pc:sldMkLst>
          <pc:docMk/>
          <pc:sldMk cId="1675344629" sldId="1306"/>
        </pc:sldMkLst>
      </pc:sldChg>
      <pc:sldChg chg="add">
        <pc:chgData name="Chunping Xu" userId="a5962ba47313b1f5" providerId="LiveId" clId="{07134109-0664-4E18-8A20-45994B58FEE7}" dt="2021-08-26T18:49:39.313" v="266"/>
        <pc:sldMkLst>
          <pc:docMk/>
          <pc:sldMk cId="4102329500" sldId="1307"/>
        </pc:sldMkLst>
      </pc:sldChg>
      <pc:sldChg chg="add">
        <pc:chgData name="Chunping Xu" userId="a5962ba47313b1f5" providerId="LiveId" clId="{07134109-0664-4E18-8A20-45994B58FEE7}" dt="2021-08-26T18:49:39.313" v="266"/>
        <pc:sldMkLst>
          <pc:docMk/>
          <pc:sldMk cId="1817165508" sldId="1308"/>
        </pc:sldMkLst>
      </pc:sldChg>
      <pc:sldChg chg="add">
        <pc:chgData name="Chunping Xu" userId="a5962ba47313b1f5" providerId="LiveId" clId="{07134109-0664-4E18-8A20-45994B58FEE7}" dt="2021-08-26T18:49:39.313" v="266"/>
        <pc:sldMkLst>
          <pc:docMk/>
          <pc:sldMk cId="138322238" sldId="1309"/>
        </pc:sldMkLst>
      </pc:sldChg>
      <pc:sldChg chg="add">
        <pc:chgData name="Chunping Xu" userId="a5962ba47313b1f5" providerId="LiveId" clId="{07134109-0664-4E18-8A20-45994B58FEE7}" dt="2021-08-26T18:49:39.313" v="266"/>
        <pc:sldMkLst>
          <pc:docMk/>
          <pc:sldMk cId="2791527621" sldId="1310"/>
        </pc:sldMkLst>
      </pc:sldChg>
      <pc:sldChg chg="add">
        <pc:chgData name="Chunping Xu" userId="a5962ba47313b1f5" providerId="LiveId" clId="{07134109-0664-4E18-8A20-45994B58FEE7}" dt="2021-08-26T18:49:39.313" v="266"/>
        <pc:sldMkLst>
          <pc:docMk/>
          <pc:sldMk cId="1050716262" sldId="1311"/>
        </pc:sldMkLst>
      </pc:sldChg>
      <pc:sldChg chg="add">
        <pc:chgData name="Chunping Xu" userId="a5962ba47313b1f5" providerId="LiveId" clId="{07134109-0664-4E18-8A20-45994B58FEE7}" dt="2021-08-26T18:49:39.313" v="266"/>
        <pc:sldMkLst>
          <pc:docMk/>
          <pc:sldMk cId="3551342178" sldId="1312"/>
        </pc:sldMkLst>
      </pc:sldChg>
      <pc:sldChg chg="add">
        <pc:chgData name="Chunping Xu" userId="a5962ba47313b1f5" providerId="LiveId" clId="{07134109-0664-4E18-8A20-45994B58FEE7}" dt="2021-08-26T18:49:39.313" v="266"/>
        <pc:sldMkLst>
          <pc:docMk/>
          <pc:sldMk cId="619970168" sldId="1313"/>
        </pc:sldMkLst>
      </pc:sldChg>
      <pc:sldChg chg="add">
        <pc:chgData name="Chunping Xu" userId="a5962ba47313b1f5" providerId="LiveId" clId="{07134109-0664-4E18-8A20-45994B58FEE7}" dt="2021-08-26T18:49:39.313" v="266"/>
        <pc:sldMkLst>
          <pc:docMk/>
          <pc:sldMk cId="588052553" sldId="1314"/>
        </pc:sldMkLst>
      </pc:sldChg>
      <pc:sldChg chg="add">
        <pc:chgData name="Chunping Xu" userId="a5962ba47313b1f5" providerId="LiveId" clId="{07134109-0664-4E18-8A20-45994B58FEE7}" dt="2021-08-26T18:49:39.313" v="266"/>
        <pc:sldMkLst>
          <pc:docMk/>
          <pc:sldMk cId="2599525680" sldId="1315"/>
        </pc:sldMkLst>
      </pc:sldChg>
      <pc:sldChg chg="add">
        <pc:chgData name="Chunping Xu" userId="a5962ba47313b1f5" providerId="LiveId" clId="{07134109-0664-4E18-8A20-45994B58FEE7}" dt="2021-08-26T18:49:39.313" v="266"/>
        <pc:sldMkLst>
          <pc:docMk/>
          <pc:sldMk cId="2321364205" sldId="1316"/>
        </pc:sldMkLst>
      </pc:sldChg>
      <pc:sldChg chg="add">
        <pc:chgData name="Chunping Xu" userId="a5962ba47313b1f5" providerId="LiveId" clId="{07134109-0664-4E18-8A20-45994B58FEE7}" dt="2021-08-26T18:49:39.313" v="266"/>
        <pc:sldMkLst>
          <pc:docMk/>
          <pc:sldMk cId="3371478889" sldId="1317"/>
        </pc:sldMkLst>
      </pc:sldChg>
      <pc:sldChg chg="add">
        <pc:chgData name="Chunping Xu" userId="a5962ba47313b1f5" providerId="LiveId" clId="{07134109-0664-4E18-8A20-45994B58FEE7}" dt="2021-08-26T18:49:39.313" v="266"/>
        <pc:sldMkLst>
          <pc:docMk/>
          <pc:sldMk cId="4252520339" sldId="1318"/>
        </pc:sldMkLst>
      </pc:sldChg>
      <pc:sldChg chg="add">
        <pc:chgData name="Chunping Xu" userId="a5962ba47313b1f5" providerId="LiveId" clId="{07134109-0664-4E18-8A20-45994B58FEE7}" dt="2021-08-26T18:49:39.313" v="266"/>
        <pc:sldMkLst>
          <pc:docMk/>
          <pc:sldMk cId="3841013836" sldId="1319"/>
        </pc:sldMkLst>
      </pc:sldChg>
      <pc:sldChg chg="add">
        <pc:chgData name="Chunping Xu" userId="a5962ba47313b1f5" providerId="LiveId" clId="{07134109-0664-4E18-8A20-45994B58FEE7}" dt="2021-08-26T18:49:39.313" v="266"/>
        <pc:sldMkLst>
          <pc:docMk/>
          <pc:sldMk cId="1385059995" sldId="1320"/>
        </pc:sldMkLst>
      </pc:sldChg>
      <pc:sldChg chg="add">
        <pc:chgData name="Chunping Xu" userId="a5962ba47313b1f5" providerId="LiveId" clId="{07134109-0664-4E18-8A20-45994B58FEE7}" dt="2021-08-26T18:49:39.313" v="266"/>
        <pc:sldMkLst>
          <pc:docMk/>
          <pc:sldMk cId="1103977467" sldId="1321"/>
        </pc:sldMkLst>
      </pc:sldChg>
      <pc:sldChg chg="add">
        <pc:chgData name="Chunping Xu" userId="a5962ba47313b1f5" providerId="LiveId" clId="{07134109-0664-4E18-8A20-45994B58FEE7}" dt="2021-08-26T18:49:39.313" v="266"/>
        <pc:sldMkLst>
          <pc:docMk/>
          <pc:sldMk cId="593726097" sldId="1322"/>
        </pc:sldMkLst>
      </pc:sldChg>
      <pc:sldChg chg="modSp add modAnim">
        <pc:chgData name="Chunping Xu" userId="a5962ba47313b1f5" providerId="LiveId" clId="{07134109-0664-4E18-8A20-45994B58FEE7}" dt="2021-08-27T20:18:42.143" v="321" actId="20577"/>
        <pc:sldMkLst>
          <pc:docMk/>
          <pc:sldMk cId="3270242960" sldId="1323"/>
        </pc:sldMkLst>
        <pc:spChg chg="mod">
          <ac:chgData name="Chunping Xu" userId="a5962ba47313b1f5" providerId="LiveId" clId="{07134109-0664-4E18-8A20-45994B58FEE7}" dt="2021-08-27T20:18:42.143" v="321" actId="20577"/>
          <ac:spMkLst>
            <pc:docMk/>
            <pc:sldMk cId="3270242960" sldId="1323"/>
            <ac:spMk id="441" creationId="{00000000-0000-0000-0000-000000000000}"/>
          </ac:spMkLst>
        </pc:spChg>
      </pc:sldChg>
      <pc:sldChg chg="modSp add modAnim">
        <pc:chgData name="Chunping Xu" userId="a5962ba47313b1f5" providerId="LiveId" clId="{07134109-0664-4E18-8A20-45994B58FEE7}" dt="2021-08-26T19:37:08.795" v="272"/>
        <pc:sldMkLst>
          <pc:docMk/>
          <pc:sldMk cId="1945479556" sldId="1324"/>
        </pc:sldMkLst>
        <pc:spChg chg="mod">
          <ac:chgData name="Chunping Xu" userId="a5962ba47313b1f5" providerId="LiveId" clId="{07134109-0664-4E18-8A20-45994B58FEE7}" dt="2021-08-26T19:37:08.795" v="272"/>
          <ac:spMkLst>
            <pc:docMk/>
            <pc:sldMk cId="1945479556" sldId="1324"/>
            <ac:spMk id="441" creationId="{00000000-0000-0000-0000-000000000000}"/>
          </ac:spMkLst>
        </pc:spChg>
      </pc:sldChg>
    </pc:docChg>
  </pc:docChgLst>
  <pc:docChgLst>
    <pc:chgData name="Chunping Xu" userId="a5962ba47313b1f5" providerId="LiveId" clId="{CAB07FA2-811D-4624-BFC0-EAE0BF0FD68D}"/>
    <pc:docChg chg="undo redo custSel addSld delSld modSld">
      <pc:chgData name="Chunping Xu" userId="a5962ba47313b1f5" providerId="LiveId" clId="{CAB07FA2-811D-4624-BFC0-EAE0BF0FD68D}" dt="2021-09-25T17:51:48.442" v="446" actId="692"/>
      <pc:docMkLst>
        <pc:docMk/>
      </pc:docMkLst>
      <pc:sldChg chg="modSp mod">
        <pc:chgData name="Chunping Xu" userId="a5962ba47313b1f5" providerId="LiveId" clId="{CAB07FA2-811D-4624-BFC0-EAE0BF0FD68D}" dt="2021-09-17T22:38:07.337" v="239" actId="20577"/>
        <pc:sldMkLst>
          <pc:docMk/>
          <pc:sldMk cId="2574250617" sldId="835"/>
        </pc:sldMkLst>
        <pc:spChg chg="mod">
          <ac:chgData name="Chunping Xu" userId="a5962ba47313b1f5" providerId="LiveId" clId="{CAB07FA2-811D-4624-BFC0-EAE0BF0FD68D}" dt="2021-09-17T22:38:07.337" v="239" actId="20577"/>
          <ac:spMkLst>
            <pc:docMk/>
            <pc:sldMk cId="2574250617" sldId="835"/>
            <ac:spMk id="441" creationId="{00000000-0000-0000-0000-000000000000}"/>
          </ac:spMkLst>
        </pc:spChg>
      </pc:sldChg>
      <pc:sldChg chg="modSp mod">
        <pc:chgData name="Chunping Xu" userId="a5962ba47313b1f5" providerId="LiveId" clId="{CAB07FA2-811D-4624-BFC0-EAE0BF0FD68D}" dt="2021-09-17T22:45:08.127" v="296"/>
        <pc:sldMkLst>
          <pc:docMk/>
          <pc:sldMk cId="96890483" sldId="845"/>
        </pc:sldMkLst>
        <pc:spChg chg="mod">
          <ac:chgData name="Chunping Xu" userId="a5962ba47313b1f5" providerId="LiveId" clId="{CAB07FA2-811D-4624-BFC0-EAE0BF0FD68D}" dt="2021-09-17T22:45:08.127" v="296"/>
          <ac:spMkLst>
            <pc:docMk/>
            <pc:sldMk cId="96890483" sldId="845"/>
            <ac:spMk id="441" creationId="{00000000-0000-0000-0000-000000000000}"/>
          </ac:spMkLst>
        </pc:spChg>
      </pc:sldChg>
      <pc:sldChg chg="modSp mod">
        <pc:chgData name="Chunping Xu" userId="a5962ba47313b1f5" providerId="LiveId" clId="{CAB07FA2-811D-4624-BFC0-EAE0BF0FD68D}" dt="2021-09-17T22:40:55.896" v="257" actId="948"/>
        <pc:sldMkLst>
          <pc:docMk/>
          <pc:sldMk cId="2814175321" sldId="852"/>
        </pc:sldMkLst>
        <pc:spChg chg="mod">
          <ac:chgData name="Chunping Xu" userId="a5962ba47313b1f5" providerId="LiveId" clId="{CAB07FA2-811D-4624-BFC0-EAE0BF0FD68D}" dt="2021-09-17T22:40:55.896" v="257" actId="948"/>
          <ac:spMkLst>
            <pc:docMk/>
            <pc:sldMk cId="2814175321" sldId="852"/>
            <ac:spMk id="441" creationId="{00000000-0000-0000-0000-000000000000}"/>
          </ac:spMkLst>
        </pc:spChg>
      </pc:sldChg>
      <pc:sldChg chg="modSp mod">
        <pc:chgData name="Chunping Xu" userId="a5962ba47313b1f5" providerId="LiveId" clId="{CAB07FA2-811D-4624-BFC0-EAE0BF0FD68D}" dt="2021-09-17T22:42:51.962" v="266" actId="20577"/>
        <pc:sldMkLst>
          <pc:docMk/>
          <pc:sldMk cId="3201041591" sldId="1003"/>
        </pc:sldMkLst>
        <pc:spChg chg="mod">
          <ac:chgData name="Chunping Xu" userId="a5962ba47313b1f5" providerId="LiveId" clId="{CAB07FA2-811D-4624-BFC0-EAE0BF0FD68D}" dt="2021-09-17T22:42:51.962" v="266" actId="20577"/>
          <ac:spMkLst>
            <pc:docMk/>
            <pc:sldMk cId="3201041591" sldId="1003"/>
            <ac:spMk id="441" creationId="{00000000-0000-0000-0000-000000000000}"/>
          </ac:spMkLst>
        </pc:spChg>
      </pc:sldChg>
      <pc:sldChg chg="del">
        <pc:chgData name="Chunping Xu" userId="a5962ba47313b1f5" providerId="LiveId" clId="{CAB07FA2-811D-4624-BFC0-EAE0BF0FD68D}" dt="2021-09-17T22:41:18.250" v="259" actId="47"/>
        <pc:sldMkLst>
          <pc:docMk/>
          <pc:sldMk cId="4179688679" sldId="1271"/>
        </pc:sldMkLst>
      </pc:sldChg>
      <pc:sldChg chg="del">
        <pc:chgData name="Chunping Xu" userId="a5962ba47313b1f5" providerId="LiveId" clId="{CAB07FA2-811D-4624-BFC0-EAE0BF0FD68D}" dt="2021-09-17T22:41:18.250" v="259" actId="47"/>
        <pc:sldMkLst>
          <pc:docMk/>
          <pc:sldMk cId="3833477386" sldId="1272"/>
        </pc:sldMkLst>
      </pc:sldChg>
      <pc:sldChg chg="del">
        <pc:chgData name="Chunping Xu" userId="a5962ba47313b1f5" providerId="LiveId" clId="{CAB07FA2-811D-4624-BFC0-EAE0BF0FD68D}" dt="2021-09-17T22:41:18.250" v="259" actId="47"/>
        <pc:sldMkLst>
          <pc:docMk/>
          <pc:sldMk cId="2333981638" sldId="1273"/>
        </pc:sldMkLst>
      </pc:sldChg>
      <pc:sldChg chg="del">
        <pc:chgData name="Chunping Xu" userId="a5962ba47313b1f5" providerId="LiveId" clId="{CAB07FA2-811D-4624-BFC0-EAE0BF0FD68D}" dt="2021-09-17T22:41:18.250" v="259" actId="47"/>
        <pc:sldMkLst>
          <pc:docMk/>
          <pc:sldMk cId="2223857069" sldId="1274"/>
        </pc:sldMkLst>
      </pc:sldChg>
      <pc:sldChg chg="del">
        <pc:chgData name="Chunping Xu" userId="a5962ba47313b1f5" providerId="LiveId" clId="{CAB07FA2-811D-4624-BFC0-EAE0BF0FD68D}" dt="2021-09-17T22:41:18.250" v="259" actId="47"/>
        <pc:sldMkLst>
          <pc:docMk/>
          <pc:sldMk cId="2768815776" sldId="1275"/>
        </pc:sldMkLst>
      </pc:sldChg>
      <pc:sldChg chg="del">
        <pc:chgData name="Chunping Xu" userId="a5962ba47313b1f5" providerId="LiveId" clId="{CAB07FA2-811D-4624-BFC0-EAE0BF0FD68D}" dt="2021-09-17T22:45:15.428" v="297" actId="47"/>
        <pc:sldMkLst>
          <pc:docMk/>
          <pc:sldMk cId="3752994545" sldId="1288"/>
        </pc:sldMkLst>
      </pc:sldChg>
      <pc:sldChg chg="del">
        <pc:chgData name="Chunping Xu" userId="a5962ba47313b1f5" providerId="LiveId" clId="{CAB07FA2-811D-4624-BFC0-EAE0BF0FD68D}" dt="2021-09-17T22:45:15.428" v="297" actId="47"/>
        <pc:sldMkLst>
          <pc:docMk/>
          <pc:sldMk cId="3189799616" sldId="1289"/>
        </pc:sldMkLst>
      </pc:sldChg>
      <pc:sldChg chg="del">
        <pc:chgData name="Chunping Xu" userId="a5962ba47313b1f5" providerId="LiveId" clId="{CAB07FA2-811D-4624-BFC0-EAE0BF0FD68D}" dt="2021-09-17T23:17:59.880" v="414" actId="47"/>
        <pc:sldMkLst>
          <pc:docMk/>
          <pc:sldMk cId="854580578" sldId="1295"/>
        </pc:sldMkLst>
      </pc:sldChg>
      <pc:sldChg chg="modSp modAnim">
        <pc:chgData name="Chunping Xu" userId="a5962ba47313b1f5" providerId="LiveId" clId="{CAB07FA2-811D-4624-BFC0-EAE0BF0FD68D}" dt="2021-09-17T23:21:31.852" v="423"/>
        <pc:sldMkLst>
          <pc:docMk/>
          <pc:sldMk cId="2833152927" sldId="1299"/>
        </pc:sldMkLst>
        <pc:spChg chg="mod">
          <ac:chgData name="Chunping Xu" userId="a5962ba47313b1f5" providerId="LiveId" clId="{CAB07FA2-811D-4624-BFC0-EAE0BF0FD68D}" dt="2021-09-17T23:21:16.197" v="421" actId="20577"/>
          <ac:spMkLst>
            <pc:docMk/>
            <pc:sldMk cId="2833152927" sldId="1299"/>
            <ac:spMk id="441" creationId="{00000000-0000-0000-0000-000000000000}"/>
          </ac:spMkLst>
        </pc:spChg>
      </pc:sldChg>
      <pc:sldChg chg="modSp mod">
        <pc:chgData name="Chunping Xu" userId="a5962ba47313b1f5" providerId="LiveId" clId="{CAB07FA2-811D-4624-BFC0-EAE0BF0FD68D}" dt="2021-09-17T22:59:35.002" v="321"/>
        <pc:sldMkLst>
          <pc:docMk/>
          <pc:sldMk cId="785890000" sldId="1300"/>
        </pc:sldMkLst>
        <pc:spChg chg="mod">
          <ac:chgData name="Chunping Xu" userId="a5962ba47313b1f5" providerId="LiveId" clId="{CAB07FA2-811D-4624-BFC0-EAE0BF0FD68D}" dt="2021-09-17T22:59:35.002" v="321"/>
          <ac:spMkLst>
            <pc:docMk/>
            <pc:sldMk cId="785890000" sldId="1300"/>
            <ac:spMk id="441" creationId="{00000000-0000-0000-0000-000000000000}"/>
          </ac:spMkLst>
        </pc:spChg>
      </pc:sldChg>
      <pc:sldChg chg="modSp mod modAnim">
        <pc:chgData name="Chunping Xu" userId="a5962ba47313b1f5" providerId="LiveId" clId="{CAB07FA2-811D-4624-BFC0-EAE0BF0FD68D}" dt="2021-09-17T23:21:55.938" v="425"/>
        <pc:sldMkLst>
          <pc:docMk/>
          <pc:sldMk cId="3947103094" sldId="1301"/>
        </pc:sldMkLst>
        <pc:spChg chg="mod">
          <ac:chgData name="Chunping Xu" userId="a5962ba47313b1f5" providerId="LiveId" clId="{CAB07FA2-811D-4624-BFC0-EAE0BF0FD68D}" dt="2021-09-17T23:01:30.108" v="340" actId="255"/>
          <ac:spMkLst>
            <pc:docMk/>
            <pc:sldMk cId="3947103094" sldId="1301"/>
            <ac:spMk id="441" creationId="{00000000-0000-0000-0000-000000000000}"/>
          </ac:spMkLst>
        </pc:spChg>
      </pc:sldChg>
      <pc:sldChg chg="modSp modAnim">
        <pc:chgData name="Chunping Xu" userId="a5962ba47313b1f5" providerId="LiveId" clId="{CAB07FA2-811D-4624-BFC0-EAE0BF0FD68D}" dt="2021-09-17T23:02:12.477" v="345" actId="20577"/>
        <pc:sldMkLst>
          <pc:docMk/>
          <pc:sldMk cId="3674616564" sldId="1302"/>
        </pc:sldMkLst>
        <pc:spChg chg="mod">
          <ac:chgData name="Chunping Xu" userId="a5962ba47313b1f5" providerId="LiveId" clId="{CAB07FA2-811D-4624-BFC0-EAE0BF0FD68D}" dt="2021-09-17T23:02:12.477" v="345" actId="20577"/>
          <ac:spMkLst>
            <pc:docMk/>
            <pc:sldMk cId="3674616564" sldId="1302"/>
            <ac:spMk id="441" creationId="{00000000-0000-0000-0000-000000000000}"/>
          </ac:spMkLst>
        </pc:spChg>
      </pc:sldChg>
      <pc:sldChg chg="del">
        <pc:chgData name="Chunping Xu" userId="a5962ba47313b1f5" providerId="LiveId" clId="{CAB07FA2-811D-4624-BFC0-EAE0BF0FD68D}" dt="2021-09-17T23:22:10.063" v="426" actId="47"/>
        <pc:sldMkLst>
          <pc:docMk/>
          <pc:sldMk cId="224237099" sldId="1303"/>
        </pc:sldMkLst>
      </pc:sldChg>
      <pc:sldChg chg="modSp modAnim">
        <pc:chgData name="Chunping Xu" userId="a5962ba47313b1f5" providerId="LiveId" clId="{CAB07FA2-811D-4624-BFC0-EAE0BF0FD68D}" dt="2021-09-17T23:03:24.475" v="357" actId="20577"/>
        <pc:sldMkLst>
          <pc:docMk/>
          <pc:sldMk cId="16191463" sldId="1304"/>
        </pc:sldMkLst>
        <pc:spChg chg="mod">
          <ac:chgData name="Chunping Xu" userId="a5962ba47313b1f5" providerId="LiveId" clId="{CAB07FA2-811D-4624-BFC0-EAE0BF0FD68D}" dt="2021-09-17T23:03:24.475" v="357" actId="20577"/>
          <ac:spMkLst>
            <pc:docMk/>
            <pc:sldMk cId="16191463" sldId="1304"/>
            <ac:spMk id="441" creationId="{00000000-0000-0000-0000-000000000000}"/>
          </ac:spMkLst>
        </pc:spChg>
      </pc:sldChg>
      <pc:sldChg chg="del">
        <pc:chgData name="Chunping Xu" userId="a5962ba47313b1f5" providerId="LiveId" clId="{CAB07FA2-811D-4624-BFC0-EAE0BF0FD68D}" dt="2021-09-17T23:03:58.237" v="359" actId="47"/>
        <pc:sldMkLst>
          <pc:docMk/>
          <pc:sldMk cId="706137228" sldId="1305"/>
        </pc:sldMkLst>
      </pc:sldChg>
      <pc:sldChg chg="del">
        <pc:chgData name="Chunping Xu" userId="a5962ba47313b1f5" providerId="LiveId" clId="{CAB07FA2-811D-4624-BFC0-EAE0BF0FD68D}" dt="2021-09-17T23:04:23.968" v="365" actId="47"/>
        <pc:sldMkLst>
          <pc:docMk/>
          <pc:sldMk cId="1675344629" sldId="1306"/>
        </pc:sldMkLst>
      </pc:sldChg>
      <pc:sldChg chg="modSp mod">
        <pc:chgData name="Chunping Xu" userId="a5962ba47313b1f5" providerId="LiveId" clId="{CAB07FA2-811D-4624-BFC0-EAE0BF0FD68D}" dt="2021-09-17T23:05:25.245" v="368"/>
        <pc:sldMkLst>
          <pc:docMk/>
          <pc:sldMk cId="4102329500" sldId="1307"/>
        </pc:sldMkLst>
        <pc:spChg chg="mod">
          <ac:chgData name="Chunping Xu" userId="a5962ba47313b1f5" providerId="LiveId" clId="{CAB07FA2-811D-4624-BFC0-EAE0BF0FD68D}" dt="2021-09-17T23:05:25.245" v="368"/>
          <ac:spMkLst>
            <pc:docMk/>
            <pc:sldMk cId="4102329500" sldId="1307"/>
            <ac:spMk id="441" creationId="{00000000-0000-0000-0000-000000000000}"/>
          </ac:spMkLst>
        </pc:spChg>
      </pc:sldChg>
      <pc:sldChg chg="modSp modAnim">
        <pc:chgData name="Chunping Xu" userId="a5962ba47313b1f5" providerId="LiveId" clId="{CAB07FA2-811D-4624-BFC0-EAE0BF0FD68D}" dt="2021-09-17T23:11:42.089" v="395" actId="6549"/>
        <pc:sldMkLst>
          <pc:docMk/>
          <pc:sldMk cId="1817165508" sldId="1308"/>
        </pc:sldMkLst>
        <pc:spChg chg="mod">
          <ac:chgData name="Chunping Xu" userId="a5962ba47313b1f5" providerId="LiveId" clId="{CAB07FA2-811D-4624-BFC0-EAE0BF0FD68D}" dt="2021-09-17T23:11:42.089" v="395" actId="6549"/>
          <ac:spMkLst>
            <pc:docMk/>
            <pc:sldMk cId="1817165508" sldId="1308"/>
            <ac:spMk id="441" creationId="{00000000-0000-0000-0000-000000000000}"/>
          </ac:spMkLst>
        </pc:spChg>
      </pc:sldChg>
      <pc:sldChg chg="modSp mod modAnim">
        <pc:chgData name="Chunping Xu" userId="a5962ba47313b1f5" providerId="LiveId" clId="{CAB07FA2-811D-4624-BFC0-EAE0BF0FD68D}" dt="2021-09-17T23:22:37.756" v="427"/>
        <pc:sldMkLst>
          <pc:docMk/>
          <pc:sldMk cId="138322238" sldId="1309"/>
        </pc:sldMkLst>
        <pc:spChg chg="mod">
          <ac:chgData name="Chunping Xu" userId="a5962ba47313b1f5" providerId="LiveId" clId="{CAB07FA2-811D-4624-BFC0-EAE0BF0FD68D}" dt="2021-09-17T23:13:34.385" v="406" actId="6549"/>
          <ac:spMkLst>
            <pc:docMk/>
            <pc:sldMk cId="138322238" sldId="1309"/>
            <ac:spMk id="441" creationId="{00000000-0000-0000-0000-000000000000}"/>
          </ac:spMkLst>
        </pc:spChg>
      </pc:sldChg>
      <pc:sldChg chg="modSp modAnim">
        <pc:chgData name="Chunping Xu" userId="a5962ba47313b1f5" providerId="LiveId" clId="{CAB07FA2-811D-4624-BFC0-EAE0BF0FD68D}" dt="2021-09-17T23:17:11.622" v="409"/>
        <pc:sldMkLst>
          <pc:docMk/>
          <pc:sldMk cId="2791527621" sldId="1310"/>
        </pc:sldMkLst>
        <pc:spChg chg="mod">
          <ac:chgData name="Chunping Xu" userId="a5962ba47313b1f5" providerId="LiveId" clId="{CAB07FA2-811D-4624-BFC0-EAE0BF0FD68D}" dt="2021-09-17T23:17:11.622" v="409"/>
          <ac:spMkLst>
            <pc:docMk/>
            <pc:sldMk cId="2791527621" sldId="1310"/>
            <ac:spMk id="441" creationId="{00000000-0000-0000-0000-000000000000}"/>
          </ac:spMkLst>
        </pc:spChg>
      </pc:sldChg>
      <pc:sldChg chg="modSp mod">
        <pc:chgData name="Chunping Xu" userId="a5962ba47313b1f5" providerId="LiveId" clId="{CAB07FA2-811D-4624-BFC0-EAE0BF0FD68D}" dt="2021-09-17T23:17:34.652" v="413" actId="20577"/>
        <pc:sldMkLst>
          <pc:docMk/>
          <pc:sldMk cId="1050716262" sldId="1311"/>
        </pc:sldMkLst>
        <pc:spChg chg="mod">
          <ac:chgData name="Chunping Xu" userId="a5962ba47313b1f5" providerId="LiveId" clId="{CAB07FA2-811D-4624-BFC0-EAE0BF0FD68D}" dt="2021-09-17T23:17:34.652" v="413" actId="20577"/>
          <ac:spMkLst>
            <pc:docMk/>
            <pc:sldMk cId="1050716262" sldId="1311"/>
            <ac:spMk id="441" creationId="{00000000-0000-0000-0000-000000000000}"/>
          </ac:spMkLst>
        </pc:spChg>
      </pc:sldChg>
      <pc:sldChg chg="del">
        <pc:chgData name="Chunping Xu" userId="a5962ba47313b1f5" providerId="LiveId" clId="{CAB07FA2-811D-4624-BFC0-EAE0BF0FD68D}" dt="2021-09-17T23:17:59.880" v="414" actId="47"/>
        <pc:sldMkLst>
          <pc:docMk/>
          <pc:sldMk cId="3551342178" sldId="1312"/>
        </pc:sldMkLst>
      </pc:sldChg>
      <pc:sldChg chg="del">
        <pc:chgData name="Chunping Xu" userId="a5962ba47313b1f5" providerId="LiveId" clId="{CAB07FA2-811D-4624-BFC0-EAE0BF0FD68D}" dt="2021-09-17T23:17:59.880" v="414" actId="47"/>
        <pc:sldMkLst>
          <pc:docMk/>
          <pc:sldMk cId="619970168" sldId="1313"/>
        </pc:sldMkLst>
      </pc:sldChg>
      <pc:sldChg chg="del">
        <pc:chgData name="Chunping Xu" userId="a5962ba47313b1f5" providerId="LiveId" clId="{CAB07FA2-811D-4624-BFC0-EAE0BF0FD68D}" dt="2021-09-17T23:17:59.880" v="414" actId="47"/>
        <pc:sldMkLst>
          <pc:docMk/>
          <pc:sldMk cId="588052553" sldId="1314"/>
        </pc:sldMkLst>
      </pc:sldChg>
      <pc:sldChg chg="del">
        <pc:chgData name="Chunping Xu" userId="a5962ba47313b1f5" providerId="LiveId" clId="{CAB07FA2-811D-4624-BFC0-EAE0BF0FD68D}" dt="2021-09-17T23:17:59.880" v="414" actId="47"/>
        <pc:sldMkLst>
          <pc:docMk/>
          <pc:sldMk cId="2599525680" sldId="1315"/>
        </pc:sldMkLst>
      </pc:sldChg>
      <pc:sldChg chg="del">
        <pc:chgData name="Chunping Xu" userId="a5962ba47313b1f5" providerId="LiveId" clId="{CAB07FA2-811D-4624-BFC0-EAE0BF0FD68D}" dt="2021-09-17T23:17:59.880" v="414" actId="47"/>
        <pc:sldMkLst>
          <pc:docMk/>
          <pc:sldMk cId="2321364205" sldId="1316"/>
        </pc:sldMkLst>
      </pc:sldChg>
      <pc:sldChg chg="del">
        <pc:chgData name="Chunping Xu" userId="a5962ba47313b1f5" providerId="LiveId" clId="{CAB07FA2-811D-4624-BFC0-EAE0BF0FD68D}" dt="2021-09-17T23:17:59.880" v="414" actId="47"/>
        <pc:sldMkLst>
          <pc:docMk/>
          <pc:sldMk cId="3371478889" sldId="1317"/>
        </pc:sldMkLst>
      </pc:sldChg>
      <pc:sldChg chg="del">
        <pc:chgData name="Chunping Xu" userId="a5962ba47313b1f5" providerId="LiveId" clId="{CAB07FA2-811D-4624-BFC0-EAE0BF0FD68D}" dt="2021-09-17T23:17:59.880" v="414" actId="47"/>
        <pc:sldMkLst>
          <pc:docMk/>
          <pc:sldMk cId="4252520339" sldId="1318"/>
        </pc:sldMkLst>
      </pc:sldChg>
      <pc:sldChg chg="del">
        <pc:chgData name="Chunping Xu" userId="a5962ba47313b1f5" providerId="LiveId" clId="{CAB07FA2-811D-4624-BFC0-EAE0BF0FD68D}" dt="2021-09-17T23:17:59.880" v="414" actId="47"/>
        <pc:sldMkLst>
          <pc:docMk/>
          <pc:sldMk cId="3841013836" sldId="1319"/>
        </pc:sldMkLst>
      </pc:sldChg>
      <pc:sldChg chg="del">
        <pc:chgData name="Chunping Xu" userId="a5962ba47313b1f5" providerId="LiveId" clId="{CAB07FA2-811D-4624-BFC0-EAE0BF0FD68D}" dt="2021-09-17T23:17:59.880" v="414" actId="47"/>
        <pc:sldMkLst>
          <pc:docMk/>
          <pc:sldMk cId="1385059995" sldId="1320"/>
        </pc:sldMkLst>
      </pc:sldChg>
      <pc:sldChg chg="del">
        <pc:chgData name="Chunping Xu" userId="a5962ba47313b1f5" providerId="LiveId" clId="{CAB07FA2-811D-4624-BFC0-EAE0BF0FD68D}" dt="2021-09-17T23:17:59.880" v="414" actId="47"/>
        <pc:sldMkLst>
          <pc:docMk/>
          <pc:sldMk cId="1103977467" sldId="1321"/>
        </pc:sldMkLst>
      </pc:sldChg>
      <pc:sldChg chg="del">
        <pc:chgData name="Chunping Xu" userId="a5962ba47313b1f5" providerId="LiveId" clId="{CAB07FA2-811D-4624-BFC0-EAE0BF0FD68D}" dt="2021-09-17T23:17:59.880" v="414" actId="47"/>
        <pc:sldMkLst>
          <pc:docMk/>
          <pc:sldMk cId="593726097" sldId="1322"/>
        </pc:sldMkLst>
      </pc:sldChg>
      <pc:sldChg chg="modSp mod modAnim">
        <pc:chgData name="Chunping Xu" userId="a5962ba47313b1f5" providerId="LiveId" clId="{CAB07FA2-811D-4624-BFC0-EAE0BF0FD68D}" dt="2021-09-17T23:22:55.085" v="428"/>
        <pc:sldMkLst>
          <pc:docMk/>
          <pc:sldMk cId="3270242960" sldId="1323"/>
        </pc:sldMkLst>
        <pc:spChg chg="mod">
          <ac:chgData name="Chunping Xu" userId="a5962ba47313b1f5" providerId="LiveId" clId="{CAB07FA2-811D-4624-BFC0-EAE0BF0FD68D}" dt="2021-09-17T23:18:34.012" v="418" actId="20577"/>
          <ac:spMkLst>
            <pc:docMk/>
            <pc:sldMk cId="3270242960" sldId="1323"/>
            <ac:spMk id="441" creationId="{00000000-0000-0000-0000-000000000000}"/>
          </ac:spMkLst>
        </pc:spChg>
      </pc:sldChg>
      <pc:sldChg chg="del">
        <pc:chgData name="Chunping Xu" userId="a5962ba47313b1f5" providerId="LiveId" clId="{CAB07FA2-811D-4624-BFC0-EAE0BF0FD68D}" dt="2021-09-17T23:17:59.880" v="414" actId="47"/>
        <pc:sldMkLst>
          <pc:docMk/>
          <pc:sldMk cId="1945479556" sldId="1324"/>
        </pc:sldMkLst>
      </pc:sldChg>
      <pc:sldChg chg="addSp delSp modSp new del mod">
        <pc:chgData name="Chunping Xu" userId="a5962ba47313b1f5" providerId="LiveId" clId="{CAB07FA2-811D-4624-BFC0-EAE0BF0FD68D}" dt="2021-09-17T22:36:43.530" v="233" actId="47"/>
        <pc:sldMkLst>
          <pc:docMk/>
          <pc:sldMk cId="372424731" sldId="1325"/>
        </pc:sldMkLst>
        <pc:spChg chg="del">
          <ac:chgData name="Chunping Xu" userId="a5962ba47313b1f5" providerId="LiveId" clId="{CAB07FA2-811D-4624-BFC0-EAE0BF0FD68D}" dt="2021-09-16T18:08:04.444" v="4" actId="21"/>
          <ac:spMkLst>
            <pc:docMk/>
            <pc:sldMk cId="372424731" sldId="1325"/>
            <ac:spMk id="2" creationId="{BEA5A32B-64BD-473F-BB3D-C36C1E363DE8}"/>
          </ac:spMkLst>
        </pc:spChg>
        <pc:spChg chg="del">
          <ac:chgData name="Chunping Xu" userId="a5962ba47313b1f5" providerId="LiveId" clId="{CAB07FA2-811D-4624-BFC0-EAE0BF0FD68D}" dt="2021-09-16T18:08:09.009" v="5" actId="21"/>
          <ac:spMkLst>
            <pc:docMk/>
            <pc:sldMk cId="372424731" sldId="1325"/>
            <ac:spMk id="3" creationId="{72F12C00-D5C3-4359-B9B3-9DE4F5ED374F}"/>
          </ac:spMkLst>
        </pc:spChg>
        <pc:picChg chg="add mod">
          <ac:chgData name="Chunping Xu" userId="a5962ba47313b1f5" providerId="LiveId" clId="{CAB07FA2-811D-4624-BFC0-EAE0BF0FD68D}" dt="2021-09-16T18:08:20.214" v="7" actId="14100"/>
          <ac:picMkLst>
            <pc:docMk/>
            <pc:sldMk cId="372424731" sldId="1325"/>
            <ac:picMk id="4" creationId="{1E0C76BD-BB6C-411A-A068-19390B7D7191}"/>
          </ac:picMkLst>
        </pc:picChg>
      </pc:sldChg>
      <pc:sldChg chg="addSp delSp modSp new mod setBg">
        <pc:chgData name="Chunping Xu" userId="a5962ba47313b1f5" providerId="LiveId" clId="{CAB07FA2-811D-4624-BFC0-EAE0BF0FD68D}" dt="2021-09-16T18:39:28.130" v="232" actId="20577"/>
        <pc:sldMkLst>
          <pc:docMk/>
          <pc:sldMk cId="1209918453" sldId="1326"/>
        </pc:sldMkLst>
        <pc:spChg chg="del">
          <ac:chgData name="Chunping Xu" userId="a5962ba47313b1f5" providerId="LiveId" clId="{CAB07FA2-811D-4624-BFC0-EAE0BF0FD68D}" dt="2021-09-16T18:11:45.086" v="10" actId="21"/>
          <ac:spMkLst>
            <pc:docMk/>
            <pc:sldMk cId="1209918453" sldId="1326"/>
            <ac:spMk id="2" creationId="{260FAAC1-4CCA-4FB5-A040-9553AA77BACC}"/>
          </ac:spMkLst>
        </pc:spChg>
        <pc:spChg chg="del">
          <ac:chgData name="Chunping Xu" userId="a5962ba47313b1f5" providerId="LiveId" clId="{CAB07FA2-811D-4624-BFC0-EAE0BF0FD68D}" dt="2021-09-16T18:11:40.135" v="9" actId="21"/>
          <ac:spMkLst>
            <pc:docMk/>
            <pc:sldMk cId="1209918453" sldId="1326"/>
            <ac:spMk id="3" creationId="{236A96C6-C147-45FE-975A-82683AB46041}"/>
          </ac:spMkLst>
        </pc:spChg>
        <pc:spChg chg="add mod">
          <ac:chgData name="Chunping Xu" userId="a5962ba47313b1f5" providerId="LiveId" clId="{CAB07FA2-811D-4624-BFC0-EAE0BF0FD68D}" dt="2021-09-16T18:27:44.293" v="45" actId="1076"/>
          <ac:spMkLst>
            <pc:docMk/>
            <pc:sldMk cId="1209918453" sldId="1326"/>
            <ac:spMk id="13" creationId="{15CC9576-F7D6-4F36-8E7C-5C76ACDF9B83}"/>
          </ac:spMkLst>
        </pc:spChg>
        <pc:spChg chg="add mod">
          <ac:chgData name="Chunping Xu" userId="a5962ba47313b1f5" providerId="LiveId" clId="{CAB07FA2-811D-4624-BFC0-EAE0BF0FD68D}" dt="2021-09-16T18:29:01.480" v="53" actId="1076"/>
          <ac:spMkLst>
            <pc:docMk/>
            <pc:sldMk cId="1209918453" sldId="1326"/>
            <ac:spMk id="14" creationId="{17F933BB-D9ED-490A-A21C-8FAC50E1ED5E}"/>
          </ac:spMkLst>
        </pc:spChg>
        <pc:spChg chg="add mod">
          <ac:chgData name="Chunping Xu" userId="a5962ba47313b1f5" providerId="LiveId" clId="{CAB07FA2-811D-4624-BFC0-EAE0BF0FD68D}" dt="2021-09-16T18:29:18.064" v="56" actId="1076"/>
          <ac:spMkLst>
            <pc:docMk/>
            <pc:sldMk cId="1209918453" sldId="1326"/>
            <ac:spMk id="15" creationId="{1E78A173-2054-42C1-A6DD-5F6BFD311749}"/>
          </ac:spMkLst>
        </pc:spChg>
        <pc:spChg chg="add mod">
          <ac:chgData name="Chunping Xu" userId="a5962ba47313b1f5" providerId="LiveId" clId="{CAB07FA2-811D-4624-BFC0-EAE0BF0FD68D}" dt="2021-09-16T18:29:30.858" v="57" actId="1076"/>
          <ac:spMkLst>
            <pc:docMk/>
            <pc:sldMk cId="1209918453" sldId="1326"/>
            <ac:spMk id="16" creationId="{F2DAA984-6624-4210-8835-F8DCEF44F0B0}"/>
          </ac:spMkLst>
        </pc:spChg>
        <pc:spChg chg="add mod">
          <ac:chgData name="Chunping Xu" userId="a5962ba47313b1f5" providerId="LiveId" clId="{CAB07FA2-811D-4624-BFC0-EAE0BF0FD68D}" dt="2021-09-16T18:38:46.601" v="197" actId="20577"/>
          <ac:spMkLst>
            <pc:docMk/>
            <pc:sldMk cId="1209918453" sldId="1326"/>
            <ac:spMk id="23" creationId="{082F1481-D576-449B-856B-FC61BB4614CC}"/>
          </ac:spMkLst>
        </pc:spChg>
        <pc:spChg chg="add mod">
          <ac:chgData name="Chunping Xu" userId="a5962ba47313b1f5" providerId="LiveId" clId="{CAB07FA2-811D-4624-BFC0-EAE0BF0FD68D}" dt="2021-09-16T18:36:58.305" v="120" actId="1076"/>
          <ac:spMkLst>
            <pc:docMk/>
            <pc:sldMk cId="1209918453" sldId="1326"/>
            <ac:spMk id="24" creationId="{E06F0F84-90A4-48A2-AD20-511B41054242}"/>
          </ac:spMkLst>
        </pc:spChg>
        <pc:spChg chg="add mod">
          <ac:chgData name="Chunping Xu" userId="a5962ba47313b1f5" providerId="LiveId" clId="{CAB07FA2-811D-4624-BFC0-EAE0BF0FD68D}" dt="2021-09-16T18:37:58.738" v="152" actId="20577"/>
          <ac:spMkLst>
            <pc:docMk/>
            <pc:sldMk cId="1209918453" sldId="1326"/>
            <ac:spMk id="25" creationId="{E3165E1B-108B-4655-9D4C-D19C23F86DD5}"/>
          </ac:spMkLst>
        </pc:spChg>
        <pc:spChg chg="add mod">
          <ac:chgData name="Chunping Xu" userId="a5962ba47313b1f5" providerId="LiveId" clId="{CAB07FA2-811D-4624-BFC0-EAE0BF0FD68D}" dt="2021-09-16T18:37:30.827" v="140" actId="20577"/>
          <ac:spMkLst>
            <pc:docMk/>
            <pc:sldMk cId="1209918453" sldId="1326"/>
            <ac:spMk id="26" creationId="{59D75E29-40BF-4A9C-9CCE-6A2FBB83DDA7}"/>
          </ac:spMkLst>
        </pc:spChg>
        <pc:spChg chg="add mod">
          <ac:chgData name="Chunping Xu" userId="a5962ba47313b1f5" providerId="LiveId" clId="{CAB07FA2-811D-4624-BFC0-EAE0BF0FD68D}" dt="2021-09-16T18:37:17.594" v="130" actId="20577"/>
          <ac:spMkLst>
            <pc:docMk/>
            <pc:sldMk cId="1209918453" sldId="1326"/>
            <ac:spMk id="27" creationId="{45BD6BEC-25E6-4E70-8981-7474C9EEDA9B}"/>
          </ac:spMkLst>
        </pc:spChg>
        <pc:spChg chg="add mod">
          <ac:chgData name="Chunping Xu" userId="a5962ba47313b1f5" providerId="LiveId" clId="{CAB07FA2-811D-4624-BFC0-EAE0BF0FD68D}" dt="2021-09-16T18:39:28.130" v="232" actId="20577"/>
          <ac:spMkLst>
            <pc:docMk/>
            <pc:sldMk cId="1209918453" sldId="1326"/>
            <ac:spMk id="28" creationId="{DC671896-1F2A-4E7A-896E-4D093FD1602E}"/>
          </ac:spMkLst>
        </pc:spChg>
        <pc:spChg chg="add mod">
          <ac:chgData name="Chunping Xu" userId="a5962ba47313b1f5" providerId="LiveId" clId="{CAB07FA2-811D-4624-BFC0-EAE0BF0FD68D}" dt="2021-09-16T18:39:08.950" v="213" actId="20577"/>
          <ac:spMkLst>
            <pc:docMk/>
            <pc:sldMk cId="1209918453" sldId="1326"/>
            <ac:spMk id="29" creationId="{74193B74-F6FE-4E65-8369-723217A6528A}"/>
          </ac:spMkLst>
        </pc:spChg>
        <pc:spChg chg="add mod">
          <ac:chgData name="Chunping Xu" userId="a5962ba47313b1f5" providerId="LiveId" clId="{CAB07FA2-811D-4624-BFC0-EAE0BF0FD68D}" dt="2021-09-16T18:38:27.010" v="176" actId="20577"/>
          <ac:spMkLst>
            <pc:docMk/>
            <pc:sldMk cId="1209918453" sldId="1326"/>
            <ac:spMk id="30" creationId="{E7554786-AEAB-4B82-BB0F-F5C6FCEE21C9}"/>
          </ac:spMkLst>
        </pc:spChg>
        <pc:cxnChg chg="add mod">
          <ac:chgData name="Chunping Xu" userId="a5962ba47313b1f5" providerId="LiveId" clId="{CAB07FA2-811D-4624-BFC0-EAE0BF0FD68D}" dt="2021-09-16T18:29:05.775" v="55" actId="1076"/>
          <ac:cxnSpMkLst>
            <pc:docMk/>
            <pc:sldMk cId="1209918453" sldId="1326"/>
            <ac:cxnSpMk id="5" creationId="{8C47D62E-C602-4EF1-9BA8-CDC9EA3552CF}"/>
          </ac:cxnSpMkLst>
        </pc:cxnChg>
        <pc:cxnChg chg="add mod">
          <ac:chgData name="Chunping Xu" userId="a5962ba47313b1f5" providerId="LiveId" clId="{CAB07FA2-811D-4624-BFC0-EAE0BF0FD68D}" dt="2021-09-16T18:25:45.497" v="35" actId="208"/>
          <ac:cxnSpMkLst>
            <pc:docMk/>
            <pc:sldMk cId="1209918453" sldId="1326"/>
            <ac:cxnSpMk id="7" creationId="{2B08EB39-AB62-445F-B26F-ABAA94FF41BD}"/>
          </ac:cxnSpMkLst>
        </pc:cxnChg>
        <pc:cxnChg chg="add mod">
          <ac:chgData name="Chunping Xu" userId="a5962ba47313b1f5" providerId="LiveId" clId="{CAB07FA2-811D-4624-BFC0-EAE0BF0FD68D}" dt="2021-09-16T18:26:27.301" v="38" actId="1076"/>
          <ac:cxnSpMkLst>
            <pc:docMk/>
            <pc:sldMk cId="1209918453" sldId="1326"/>
            <ac:cxnSpMk id="11" creationId="{72E489DB-8DA8-4251-A6E6-B0668A83D27E}"/>
          </ac:cxnSpMkLst>
        </pc:cxnChg>
        <pc:cxnChg chg="add mod">
          <ac:chgData name="Chunping Xu" userId="a5962ba47313b1f5" providerId="LiveId" clId="{CAB07FA2-811D-4624-BFC0-EAE0BF0FD68D}" dt="2021-09-16T18:26:35.374" v="39" actId="1076"/>
          <ac:cxnSpMkLst>
            <pc:docMk/>
            <pc:sldMk cId="1209918453" sldId="1326"/>
            <ac:cxnSpMk id="12" creationId="{56B78BB0-A578-4821-A752-A974BF259265}"/>
          </ac:cxnSpMkLst>
        </pc:cxnChg>
        <pc:cxnChg chg="add mod">
          <ac:chgData name="Chunping Xu" userId="a5962ba47313b1f5" providerId="LiveId" clId="{CAB07FA2-811D-4624-BFC0-EAE0BF0FD68D}" dt="2021-09-16T18:28:32.192" v="52" actId="692"/>
          <ac:cxnSpMkLst>
            <pc:docMk/>
            <pc:sldMk cId="1209918453" sldId="1326"/>
            <ac:cxnSpMk id="18" creationId="{94866167-8E91-4D07-A764-78A8A0BCA87D}"/>
          </ac:cxnSpMkLst>
        </pc:cxnChg>
        <pc:cxnChg chg="add mod">
          <ac:chgData name="Chunping Xu" userId="a5962ba47313b1f5" providerId="LiveId" clId="{CAB07FA2-811D-4624-BFC0-EAE0BF0FD68D}" dt="2021-09-16T18:31:26.899" v="75" actId="692"/>
          <ac:cxnSpMkLst>
            <pc:docMk/>
            <pc:sldMk cId="1209918453" sldId="1326"/>
            <ac:cxnSpMk id="21" creationId="{721D662C-D901-49F6-903F-0BDD09E9D64B}"/>
          </ac:cxnSpMkLst>
        </pc:cxnChg>
      </pc:sldChg>
      <pc:sldChg chg="modSp add mod">
        <pc:chgData name="Chunping Xu" userId="a5962ba47313b1f5" providerId="LiveId" clId="{CAB07FA2-811D-4624-BFC0-EAE0BF0FD68D}" dt="2021-09-17T22:42:10.195" v="265"/>
        <pc:sldMkLst>
          <pc:docMk/>
          <pc:sldMk cId="1128815147" sldId="1327"/>
        </pc:sldMkLst>
        <pc:spChg chg="mod">
          <ac:chgData name="Chunping Xu" userId="a5962ba47313b1f5" providerId="LiveId" clId="{CAB07FA2-811D-4624-BFC0-EAE0BF0FD68D}" dt="2021-09-17T22:42:10.195" v="265"/>
          <ac:spMkLst>
            <pc:docMk/>
            <pc:sldMk cId="1128815147" sldId="1327"/>
            <ac:spMk id="441" creationId="{00000000-0000-0000-0000-000000000000}"/>
          </ac:spMkLst>
        </pc:spChg>
      </pc:sldChg>
      <pc:sldChg chg="modSp add mod">
        <pc:chgData name="Chunping Xu" userId="a5962ba47313b1f5" providerId="LiveId" clId="{CAB07FA2-811D-4624-BFC0-EAE0BF0FD68D}" dt="2021-09-17T22:43:05.307" v="271"/>
        <pc:sldMkLst>
          <pc:docMk/>
          <pc:sldMk cId="1438531592" sldId="1328"/>
        </pc:sldMkLst>
        <pc:spChg chg="mod">
          <ac:chgData name="Chunping Xu" userId="a5962ba47313b1f5" providerId="LiveId" clId="{CAB07FA2-811D-4624-BFC0-EAE0BF0FD68D}" dt="2021-09-17T22:43:05.307" v="271"/>
          <ac:spMkLst>
            <pc:docMk/>
            <pc:sldMk cId="1438531592" sldId="1328"/>
            <ac:spMk id="441" creationId="{00000000-0000-0000-0000-000000000000}"/>
          </ac:spMkLst>
        </pc:spChg>
      </pc:sldChg>
      <pc:sldChg chg="modSp add mod">
        <pc:chgData name="Chunping Xu" userId="a5962ba47313b1f5" providerId="LiveId" clId="{CAB07FA2-811D-4624-BFC0-EAE0BF0FD68D}" dt="2021-09-17T22:44:01.242" v="280" actId="20577"/>
        <pc:sldMkLst>
          <pc:docMk/>
          <pc:sldMk cId="2226018322" sldId="1329"/>
        </pc:sldMkLst>
        <pc:spChg chg="mod">
          <ac:chgData name="Chunping Xu" userId="a5962ba47313b1f5" providerId="LiveId" clId="{CAB07FA2-811D-4624-BFC0-EAE0BF0FD68D}" dt="2021-09-17T22:44:01.242" v="280" actId="20577"/>
          <ac:spMkLst>
            <pc:docMk/>
            <pc:sldMk cId="2226018322" sldId="1329"/>
            <ac:spMk id="441" creationId="{00000000-0000-0000-0000-000000000000}"/>
          </ac:spMkLst>
        </pc:spChg>
      </pc:sldChg>
      <pc:sldChg chg="modSp add mod">
        <pc:chgData name="Chunping Xu" userId="a5962ba47313b1f5" providerId="LiveId" clId="{CAB07FA2-811D-4624-BFC0-EAE0BF0FD68D}" dt="2021-09-17T22:44:09.067" v="283"/>
        <pc:sldMkLst>
          <pc:docMk/>
          <pc:sldMk cId="2069589732" sldId="1330"/>
        </pc:sldMkLst>
        <pc:spChg chg="mod">
          <ac:chgData name="Chunping Xu" userId="a5962ba47313b1f5" providerId="LiveId" clId="{CAB07FA2-811D-4624-BFC0-EAE0BF0FD68D}" dt="2021-09-17T22:44:09.067" v="283"/>
          <ac:spMkLst>
            <pc:docMk/>
            <pc:sldMk cId="2069589732" sldId="1330"/>
            <ac:spMk id="441" creationId="{00000000-0000-0000-0000-000000000000}"/>
          </ac:spMkLst>
        </pc:spChg>
      </pc:sldChg>
      <pc:sldChg chg="modSp add mod">
        <pc:chgData name="Chunping Xu" userId="a5962ba47313b1f5" providerId="LiveId" clId="{CAB07FA2-811D-4624-BFC0-EAE0BF0FD68D}" dt="2021-09-17T22:44:23.699" v="288"/>
        <pc:sldMkLst>
          <pc:docMk/>
          <pc:sldMk cId="2871736818" sldId="1331"/>
        </pc:sldMkLst>
        <pc:spChg chg="mod">
          <ac:chgData name="Chunping Xu" userId="a5962ba47313b1f5" providerId="LiveId" clId="{CAB07FA2-811D-4624-BFC0-EAE0BF0FD68D}" dt="2021-09-17T22:44:23.699" v="288"/>
          <ac:spMkLst>
            <pc:docMk/>
            <pc:sldMk cId="2871736818" sldId="1331"/>
            <ac:spMk id="441" creationId="{00000000-0000-0000-0000-000000000000}"/>
          </ac:spMkLst>
        </pc:spChg>
      </pc:sldChg>
      <pc:sldChg chg="modSp add mod">
        <pc:chgData name="Chunping Xu" userId="a5962ba47313b1f5" providerId="LiveId" clId="{CAB07FA2-811D-4624-BFC0-EAE0BF0FD68D}" dt="2021-09-17T22:44:36.867" v="291"/>
        <pc:sldMkLst>
          <pc:docMk/>
          <pc:sldMk cId="538701290" sldId="1332"/>
        </pc:sldMkLst>
        <pc:spChg chg="mod">
          <ac:chgData name="Chunping Xu" userId="a5962ba47313b1f5" providerId="LiveId" clId="{CAB07FA2-811D-4624-BFC0-EAE0BF0FD68D}" dt="2021-09-17T22:44:36.867" v="291"/>
          <ac:spMkLst>
            <pc:docMk/>
            <pc:sldMk cId="538701290" sldId="1332"/>
            <ac:spMk id="441" creationId="{00000000-0000-0000-0000-000000000000}"/>
          </ac:spMkLst>
        </pc:spChg>
      </pc:sldChg>
      <pc:sldChg chg="modSp add mod">
        <pc:chgData name="Chunping Xu" userId="a5962ba47313b1f5" providerId="LiveId" clId="{CAB07FA2-811D-4624-BFC0-EAE0BF0FD68D}" dt="2021-09-17T22:47:14.471" v="311" actId="255"/>
        <pc:sldMkLst>
          <pc:docMk/>
          <pc:sldMk cId="913375710" sldId="1333"/>
        </pc:sldMkLst>
        <pc:spChg chg="mod">
          <ac:chgData name="Chunping Xu" userId="a5962ba47313b1f5" providerId="LiveId" clId="{CAB07FA2-811D-4624-BFC0-EAE0BF0FD68D}" dt="2021-09-17T22:47:14.471" v="311" actId="255"/>
          <ac:spMkLst>
            <pc:docMk/>
            <pc:sldMk cId="913375710" sldId="1333"/>
            <ac:spMk id="441" creationId="{00000000-0000-0000-0000-000000000000}"/>
          </ac:spMkLst>
        </pc:spChg>
      </pc:sldChg>
      <pc:sldChg chg="addSp delSp modSp new mod setBg setClrOvrMap">
        <pc:chgData name="Chunping Xu" userId="a5962ba47313b1f5" providerId="LiveId" clId="{CAB07FA2-811D-4624-BFC0-EAE0BF0FD68D}" dt="2021-09-17T22:58:15.770" v="318" actId="14100"/>
        <pc:sldMkLst>
          <pc:docMk/>
          <pc:sldMk cId="2270591582" sldId="1334"/>
        </pc:sldMkLst>
        <pc:spChg chg="mod">
          <ac:chgData name="Chunping Xu" userId="a5962ba47313b1f5" providerId="LiveId" clId="{CAB07FA2-811D-4624-BFC0-EAE0BF0FD68D}" dt="2021-09-17T22:57:58.672" v="315" actId="26606"/>
          <ac:spMkLst>
            <pc:docMk/>
            <pc:sldMk cId="2270591582" sldId="1334"/>
            <ac:spMk id="2" creationId="{C34C736F-4CB7-48EA-9CDC-F1E251DAD57E}"/>
          </ac:spMkLst>
        </pc:spChg>
        <pc:spChg chg="mod">
          <ac:chgData name="Chunping Xu" userId="a5962ba47313b1f5" providerId="LiveId" clId="{CAB07FA2-811D-4624-BFC0-EAE0BF0FD68D}" dt="2021-09-17T22:57:58.672" v="315" actId="26606"/>
          <ac:spMkLst>
            <pc:docMk/>
            <pc:sldMk cId="2270591582" sldId="1334"/>
            <ac:spMk id="3" creationId="{2779E2B0-9AAE-4E02-AF10-D8E3D7E100BE}"/>
          </ac:spMkLst>
        </pc:spChg>
        <pc:spChg chg="add">
          <ac:chgData name="Chunping Xu" userId="a5962ba47313b1f5" providerId="LiveId" clId="{CAB07FA2-811D-4624-BFC0-EAE0BF0FD68D}" dt="2021-09-17T22:57:58.672" v="315" actId="26606"/>
          <ac:spMkLst>
            <pc:docMk/>
            <pc:sldMk cId="2270591582" sldId="1334"/>
            <ac:spMk id="8" creationId="{1C3D9BD5-A493-4B97-963D-60135D533822}"/>
          </ac:spMkLst>
        </pc:spChg>
        <pc:spChg chg="add">
          <ac:chgData name="Chunping Xu" userId="a5962ba47313b1f5" providerId="LiveId" clId="{CAB07FA2-811D-4624-BFC0-EAE0BF0FD68D}" dt="2021-09-17T22:57:58.672" v="315" actId="26606"/>
          <ac:spMkLst>
            <pc:docMk/>
            <pc:sldMk cId="2270591582" sldId="1334"/>
            <ac:spMk id="10" creationId="{1F759AF4-E342-4E60-8A32-C44A328F2F42}"/>
          </ac:spMkLst>
        </pc:spChg>
        <pc:picChg chg="add del">
          <ac:chgData name="Chunping Xu" userId="a5962ba47313b1f5" providerId="LiveId" clId="{CAB07FA2-811D-4624-BFC0-EAE0BF0FD68D}" dt="2021-09-17T22:50:20.721" v="314"/>
          <ac:picMkLst>
            <pc:docMk/>
            <pc:sldMk cId="2270591582" sldId="1334"/>
            <ac:picMk id="4" creationId="{4BB2C9D6-9BAD-4E67-A8FB-30B86E8AAAAF}"/>
          </ac:picMkLst>
        </pc:picChg>
        <pc:picChg chg="add mod">
          <ac:chgData name="Chunping Xu" userId="a5962ba47313b1f5" providerId="LiveId" clId="{CAB07FA2-811D-4624-BFC0-EAE0BF0FD68D}" dt="2021-09-17T22:58:15.770" v="318" actId="14100"/>
          <ac:picMkLst>
            <pc:docMk/>
            <pc:sldMk cId="2270591582" sldId="1334"/>
            <ac:picMk id="5" creationId="{4B6D5479-BD2E-4671-9983-C3F4A45B8508}"/>
          </ac:picMkLst>
        </pc:picChg>
        <pc:cxnChg chg="add">
          <ac:chgData name="Chunping Xu" userId="a5962ba47313b1f5" providerId="LiveId" clId="{CAB07FA2-811D-4624-BFC0-EAE0BF0FD68D}" dt="2021-09-17T22:57:58.672" v="315" actId="26606"/>
          <ac:cxnSpMkLst>
            <pc:docMk/>
            <pc:sldMk cId="2270591582" sldId="1334"/>
            <ac:cxnSpMk id="12" creationId="{A49B2805-6469-407A-A68A-BB85AC8A8596}"/>
          </ac:cxnSpMkLst>
        </pc:cxnChg>
      </pc:sldChg>
      <pc:sldChg chg="modSp add mod">
        <pc:chgData name="Chunping Xu" userId="a5962ba47313b1f5" providerId="LiveId" clId="{CAB07FA2-811D-4624-BFC0-EAE0BF0FD68D}" dt="2021-09-17T23:04:20.928" v="364"/>
        <pc:sldMkLst>
          <pc:docMk/>
          <pc:sldMk cId="4280672741" sldId="1335"/>
        </pc:sldMkLst>
        <pc:spChg chg="mod">
          <ac:chgData name="Chunping Xu" userId="a5962ba47313b1f5" providerId="LiveId" clId="{CAB07FA2-811D-4624-BFC0-EAE0BF0FD68D}" dt="2021-09-17T23:04:20.928" v="364"/>
          <ac:spMkLst>
            <pc:docMk/>
            <pc:sldMk cId="4280672741" sldId="1335"/>
            <ac:spMk id="441" creationId="{00000000-0000-0000-0000-000000000000}"/>
          </ac:spMkLst>
        </pc:spChg>
      </pc:sldChg>
      <pc:sldChg chg="add">
        <pc:chgData name="Chunping Xu" userId="a5962ba47313b1f5" providerId="LiveId" clId="{CAB07FA2-811D-4624-BFC0-EAE0BF0FD68D}" dt="2021-09-17T23:09:22.659" v="380"/>
        <pc:sldMkLst>
          <pc:docMk/>
          <pc:sldMk cId="1152036601" sldId="1336"/>
        </pc:sldMkLst>
      </pc:sldChg>
      <pc:sldChg chg="modSp add mod">
        <pc:chgData name="Chunping Xu" userId="a5962ba47313b1f5" providerId="LiveId" clId="{CAB07FA2-811D-4624-BFC0-EAE0BF0FD68D}" dt="2021-09-17T23:10:07.637" v="387" actId="20577"/>
        <pc:sldMkLst>
          <pc:docMk/>
          <pc:sldMk cId="3410323660" sldId="1337"/>
        </pc:sldMkLst>
        <pc:spChg chg="mod">
          <ac:chgData name="Chunping Xu" userId="a5962ba47313b1f5" providerId="LiveId" clId="{CAB07FA2-811D-4624-BFC0-EAE0BF0FD68D}" dt="2021-09-17T23:10:07.637" v="387" actId="20577"/>
          <ac:spMkLst>
            <pc:docMk/>
            <pc:sldMk cId="3410323660" sldId="1337"/>
            <ac:spMk id="441" creationId="{00000000-0000-0000-0000-000000000000}"/>
          </ac:spMkLst>
        </pc:spChg>
      </pc:sldChg>
      <pc:sldChg chg="modSp add mod">
        <pc:chgData name="Chunping Xu" userId="a5962ba47313b1f5" providerId="LiveId" clId="{CAB07FA2-811D-4624-BFC0-EAE0BF0FD68D}" dt="2021-09-17T23:10:51.999" v="393"/>
        <pc:sldMkLst>
          <pc:docMk/>
          <pc:sldMk cId="3256105426" sldId="1338"/>
        </pc:sldMkLst>
        <pc:spChg chg="mod">
          <ac:chgData name="Chunping Xu" userId="a5962ba47313b1f5" providerId="LiveId" clId="{CAB07FA2-811D-4624-BFC0-EAE0BF0FD68D}" dt="2021-09-17T23:10:51.999" v="393"/>
          <ac:spMkLst>
            <pc:docMk/>
            <pc:sldMk cId="3256105426" sldId="1338"/>
            <ac:spMk id="441" creationId="{00000000-0000-0000-0000-000000000000}"/>
          </ac:spMkLst>
        </pc:spChg>
      </pc:sldChg>
      <pc:sldChg chg="addSp delSp modSp add mod">
        <pc:chgData name="Chunping Xu" userId="a5962ba47313b1f5" providerId="LiveId" clId="{CAB07FA2-811D-4624-BFC0-EAE0BF0FD68D}" dt="2021-09-25T17:51:48.442" v="446" actId="692"/>
        <pc:sldMkLst>
          <pc:docMk/>
          <pc:sldMk cId="1924304342" sldId="1339"/>
        </pc:sldMkLst>
        <pc:spChg chg="add mod">
          <ac:chgData name="Chunping Xu" userId="a5962ba47313b1f5" providerId="LiveId" clId="{CAB07FA2-811D-4624-BFC0-EAE0BF0FD68D}" dt="2021-09-25T17:51:48.442" v="446" actId="692"/>
          <ac:spMkLst>
            <pc:docMk/>
            <pc:sldMk cId="1924304342" sldId="1339"/>
            <ac:spMk id="2" creationId="{1CEB938E-A1EE-438F-A47C-A642246E2B19}"/>
          </ac:spMkLst>
        </pc:spChg>
        <pc:spChg chg="mod">
          <ac:chgData name="Chunping Xu" userId="a5962ba47313b1f5" providerId="LiveId" clId="{CAB07FA2-811D-4624-BFC0-EAE0BF0FD68D}" dt="2021-09-25T17:50:57.623" v="437" actId="1076"/>
          <ac:spMkLst>
            <pc:docMk/>
            <pc:sldMk cId="1924304342" sldId="1339"/>
            <ac:spMk id="14" creationId="{17F933BB-D9ED-490A-A21C-8FAC50E1ED5E}"/>
          </ac:spMkLst>
        </pc:spChg>
        <pc:spChg chg="del">
          <ac:chgData name="Chunping Xu" userId="a5962ba47313b1f5" providerId="LiveId" clId="{CAB07FA2-811D-4624-BFC0-EAE0BF0FD68D}" dt="2021-09-25T17:49:01.943" v="432" actId="478"/>
          <ac:spMkLst>
            <pc:docMk/>
            <pc:sldMk cId="1924304342" sldId="1339"/>
            <ac:spMk id="16" creationId="{F2DAA984-6624-4210-8835-F8DCEF44F0B0}"/>
          </ac:spMkLst>
        </pc:spChg>
        <pc:spChg chg="del mod">
          <ac:chgData name="Chunping Xu" userId="a5962ba47313b1f5" providerId="LiveId" clId="{CAB07FA2-811D-4624-BFC0-EAE0BF0FD68D}" dt="2021-09-25T17:48:59.302" v="431" actId="478"/>
          <ac:spMkLst>
            <pc:docMk/>
            <pc:sldMk cId="1924304342" sldId="1339"/>
            <ac:spMk id="25" creationId="{E3165E1B-108B-4655-9D4C-D19C23F86DD5}"/>
          </ac:spMkLst>
        </pc:spChg>
        <pc:cxnChg chg="del mod">
          <ac:chgData name="Chunping Xu" userId="a5962ba47313b1f5" providerId="LiveId" clId="{CAB07FA2-811D-4624-BFC0-EAE0BF0FD68D}" dt="2021-09-25T17:49:12.409" v="434" actId="478"/>
          <ac:cxnSpMkLst>
            <pc:docMk/>
            <pc:sldMk cId="1924304342" sldId="1339"/>
            <ac:cxnSpMk id="18" creationId="{94866167-8E91-4D07-A764-78A8A0BCA87D}"/>
          </ac:cxnSpMkLst>
        </pc:cxnChg>
        <pc:cxnChg chg="del">
          <ac:chgData name="Chunping Xu" userId="a5962ba47313b1f5" providerId="LiveId" clId="{CAB07FA2-811D-4624-BFC0-EAE0BF0FD68D}" dt="2021-09-25T17:49:03.474" v="433" actId="478"/>
          <ac:cxnSpMkLst>
            <pc:docMk/>
            <pc:sldMk cId="1924304342" sldId="1339"/>
            <ac:cxnSpMk id="21" creationId="{721D662C-D901-49F6-903F-0BDD09E9D64B}"/>
          </ac:cxnSpMkLst>
        </pc:cxnChg>
      </pc:sldChg>
    </pc:docChg>
  </pc:docChgLst>
  <pc:docChgLst>
    <pc:chgData name="Chunping Xu" userId="a5962ba47313b1f5" providerId="LiveId" clId="{02ACD27E-F551-4EAB-9614-30BB9074A1D1}"/>
    <pc:docChg chg="undo redo custSel addSld delSld modSld sldOrd">
      <pc:chgData name="Chunping Xu" userId="a5962ba47313b1f5" providerId="LiveId" clId="{02ACD27E-F551-4EAB-9614-30BB9074A1D1}" dt="2021-10-16T06:12:23.416" v="135"/>
      <pc:docMkLst>
        <pc:docMk/>
      </pc:docMkLst>
      <pc:sldChg chg="modSp mod">
        <pc:chgData name="Chunping Xu" userId="a5962ba47313b1f5" providerId="LiveId" clId="{02ACD27E-F551-4EAB-9614-30BB9074A1D1}" dt="2021-10-16T05:56:38.197" v="2"/>
        <pc:sldMkLst>
          <pc:docMk/>
          <pc:sldMk cId="96890483" sldId="845"/>
        </pc:sldMkLst>
        <pc:spChg chg="mod">
          <ac:chgData name="Chunping Xu" userId="a5962ba47313b1f5" providerId="LiveId" clId="{02ACD27E-F551-4EAB-9614-30BB9074A1D1}" dt="2021-10-16T05:56:38.197" v="2"/>
          <ac:spMkLst>
            <pc:docMk/>
            <pc:sldMk cId="96890483" sldId="845"/>
            <ac:spMk id="441" creationId="{00000000-0000-0000-0000-000000000000}"/>
          </ac:spMkLst>
        </pc:spChg>
      </pc:sldChg>
      <pc:sldChg chg="modSp modAnim">
        <pc:chgData name="Chunping Xu" userId="a5962ba47313b1f5" providerId="LiveId" clId="{02ACD27E-F551-4EAB-9614-30BB9074A1D1}" dt="2021-10-16T06:10:14.733" v="121"/>
        <pc:sldMkLst>
          <pc:docMk/>
          <pc:sldMk cId="2833152927" sldId="1299"/>
        </pc:sldMkLst>
        <pc:spChg chg="mod">
          <ac:chgData name="Chunping Xu" userId="a5962ba47313b1f5" providerId="LiveId" clId="{02ACD27E-F551-4EAB-9614-30BB9074A1D1}" dt="2021-10-16T05:57:44.132" v="14"/>
          <ac:spMkLst>
            <pc:docMk/>
            <pc:sldMk cId="2833152927" sldId="1299"/>
            <ac:spMk id="441" creationId="{00000000-0000-0000-0000-000000000000}"/>
          </ac:spMkLst>
        </pc:spChg>
      </pc:sldChg>
      <pc:sldChg chg="modSp mod">
        <pc:chgData name="Chunping Xu" userId="a5962ba47313b1f5" providerId="LiveId" clId="{02ACD27E-F551-4EAB-9614-30BB9074A1D1}" dt="2021-10-16T05:58:31.183" v="19"/>
        <pc:sldMkLst>
          <pc:docMk/>
          <pc:sldMk cId="785890000" sldId="1300"/>
        </pc:sldMkLst>
        <pc:spChg chg="mod">
          <ac:chgData name="Chunping Xu" userId="a5962ba47313b1f5" providerId="LiveId" clId="{02ACD27E-F551-4EAB-9614-30BB9074A1D1}" dt="2021-10-16T05:58:31.183" v="19"/>
          <ac:spMkLst>
            <pc:docMk/>
            <pc:sldMk cId="785890000" sldId="1300"/>
            <ac:spMk id="441" creationId="{00000000-0000-0000-0000-000000000000}"/>
          </ac:spMkLst>
        </pc:spChg>
      </pc:sldChg>
      <pc:sldChg chg="modSp modAnim">
        <pc:chgData name="Chunping Xu" userId="a5962ba47313b1f5" providerId="LiveId" clId="{02ACD27E-F551-4EAB-9614-30BB9074A1D1}" dt="2021-10-16T06:10:30.198" v="123" actId="20577"/>
        <pc:sldMkLst>
          <pc:docMk/>
          <pc:sldMk cId="3947103094" sldId="1301"/>
        </pc:sldMkLst>
        <pc:spChg chg="mod">
          <ac:chgData name="Chunping Xu" userId="a5962ba47313b1f5" providerId="LiveId" clId="{02ACD27E-F551-4EAB-9614-30BB9074A1D1}" dt="2021-10-16T06:10:30.198" v="123" actId="20577"/>
          <ac:spMkLst>
            <pc:docMk/>
            <pc:sldMk cId="3947103094" sldId="1301"/>
            <ac:spMk id="441" creationId="{00000000-0000-0000-0000-000000000000}"/>
          </ac:spMkLst>
        </pc:spChg>
      </pc:sldChg>
      <pc:sldChg chg="modSp mod modAnim">
        <pc:chgData name="Chunping Xu" userId="a5962ba47313b1f5" providerId="LiveId" clId="{02ACD27E-F551-4EAB-9614-30BB9074A1D1}" dt="2021-10-16T06:10:39.779" v="124"/>
        <pc:sldMkLst>
          <pc:docMk/>
          <pc:sldMk cId="3674616564" sldId="1302"/>
        </pc:sldMkLst>
        <pc:spChg chg="mod">
          <ac:chgData name="Chunping Xu" userId="a5962ba47313b1f5" providerId="LiveId" clId="{02ACD27E-F551-4EAB-9614-30BB9074A1D1}" dt="2021-10-16T06:00:40.475" v="31" actId="20577"/>
          <ac:spMkLst>
            <pc:docMk/>
            <pc:sldMk cId="3674616564" sldId="1302"/>
            <ac:spMk id="441" creationId="{00000000-0000-0000-0000-000000000000}"/>
          </ac:spMkLst>
        </pc:spChg>
      </pc:sldChg>
      <pc:sldChg chg="modSp mod modAnim">
        <pc:chgData name="Chunping Xu" userId="a5962ba47313b1f5" providerId="LiveId" clId="{02ACD27E-F551-4EAB-9614-30BB9074A1D1}" dt="2021-10-16T06:10:48.565" v="125"/>
        <pc:sldMkLst>
          <pc:docMk/>
          <pc:sldMk cId="16191463" sldId="1304"/>
        </pc:sldMkLst>
        <pc:spChg chg="mod">
          <ac:chgData name="Chunping Xu" userId="a5962ba47313b1f5" providerId="LiveId" clId="{02ACD27E-F551-4EAB-9614-30BB9074A1D1}" dt="2021-10-16T06:02:46.537" v="46" actId="255"/>
          <ac:spMkLst>
            <pc:docMk/>
            <pc:sldMk cId="16191463" sldId="1304"/>
            <ac:spMk id="441" creationId="{00000000-0000-0000-0000-000000000000}"/>
          </ac:spMkLst>
        </pc:spChg>
      </pc:sldChg>
      <pc:sldChg chg="modSp mod modAnim">
        <pc:chgData name="Chunping Xu" userId="a5962ba47313b1f5" providerId="LiveId" clId="{02ACD27E-F551-4EAB-9614-30BB9074A1D1}" dt="2021-10-16T06:11:06.719" v="127"/>
        <pc:sldMkLst>
          <pc:docMk/>
          <pc:sldMk cId="4102329500" sldId="1307"/>
        </pc:sldMkLst>
        <pc:spChg chg="mod">
          <ac:chgData name="Chunping Xu" userId="a5962ba47313b1f5" providerId="LiveId" clId="{02ACD27E-F551-4EAB-9614-30BB9074A1D1}" dt="2021-10-16T06:04:35.048" v="70" actId="20577"/>
          <ac:spMkLst>
            <pc:docMk/>
            <pc:sldMk cId="4102329500" sldId="1307"/>
            <ac:spMk id="441" creationId="{00000000-0000-0000-0000-000000000000}"/>
          </ac:spMkLst>
        </pc:spChg>
      </pc:sldChg>
      <pc:sldChg chg="modSp mod modAnim">
        <pc:chgData name="Chunping Xu" userId="a5962ba47313b1f5" providerId="LiveId" clId="{02ACD27E-F551-4EAB-9614-30BB9074A1D1}" dt="2021-10-16T06:11:35.414" v="130" actId="255"/>
        <pc:sldMkLst>
          <pc:docMk/>
          <pc:sldMk cId="1817165508" sldId="1308"/>
        </pc:sldMkLst>
        <pc:spChg chg="mod">
          <ac:chgData name="Chunping Xu" userId="a5962ba47313b1f5" providerId="LiveId" clId="{02ACD27E-F551-4EAB-9614-30BB9074A1D1}" dt="2021-10-16T06:11:35.414" v="130" actId="255"/>
          <ac:spMkLst>
            <pc:docMk/>
            <pc:sldMk cId="1817165508" sldId="1308"/>
            <ac:spMk id="441" creationId="{00000000-0000-0000-0000-000000000000}"/>
          </ac:spMkLst>
        </pc:spChg>
      </pc:sldChg>
      <pc:sldChg chg="modSp modAnim">
        <pc:chgData name="Chunping Xu" userId="a5962ba47313b1f5" providerId="LiveId" clId="{02ACD27E-F551-4EAB-9614-30BB9074A1D1}" dt="2021-10-16T06:12:03.282" v="132"/>
        <pc:sldMkLst>
          <pc:docMk/>
          <pc:sldMk cId="138322238" sldId="1309"/>
        </pc:sldMkLst>
        <pc:spChg chg="mod">
          <ac:chgData name="Chunping Xu" userId="a5962ba47313b1f5" providerId="LiveId" clId="{02ACD27E-F551-4EAB-9614-30BB9074A1D1}" dt="2021-10-16T06:08:04.452" v="108"/>
          <ac:spMkLst>
            <pc:docMk/>
            <pc:sldMk cId="138322238" sldId="1309"/>
            <ac:spMk id="441" creationId="{00000000-0000-0000-0000-000000000000}"/>
          </ac:spMkLst>
        </pc:spChg>
      </pc:sldChg>
      <pc:sldChg chg="modSp mod modAnim">
        <pc:chgData name="Chunping Xu" userId="a5962ba47313b1f5" providerId="LiveId" clId="{02ACD27E-F551-4EAB-9614-30BB9074A1D1}" dt="2021-10-16T06:12:10.498" v="133"/>
        <pc:sldMkLst>
          <pc:docMk/>
          <pc:sldMk cId="2791527621" sldId="1310"/>
        </pc:sldMkLst>
        <pc:spChg chg="mod">
          <ac:chgData name="Chunping Xu" userId="a5962ba47313b1f5" providerId="LiveId" clId="{02ACD27E-F551-4EAB-9614-30BB9074A1D1}" dt="2021-10-16T06:08:36.169" v="111"/>
          <ac:spMkLst>
            <pc:docMk/>
            <pc:sldMk cId="2791527621" sldId="1310"/>
            <ac:spMk id="441" creationId="{00000000-0000-0000-0000-000000000000}"/>
          </ac:spMkLst>
        </pc:spChg>
      </pc:sldChg>
      <pc:sldChg chg="modSp mod modAnim">
        <pc:chgData name="Chunping Xu" userId="a5962ba47313b1f5" providerId="LiveId" clId="{02ACD27E-F551-4EAB-9614-30BB9074A1D1}" dt="2021-10-16T06:12:17.342" v="134"/>
        <pc:sldMkLst>
          <pc:docMk/>
          <pc:sldMk cId="1050716262" sldId="1311"/>
        </pc:sldMkLst>
        <pc:spChg chg="mod">
          <ac:chgData name="Chunping Xu" userId="a5962ba47313b1f5" providerId="LiveId" clId="{02ACD27E-F551-4EAB-9614-30BB9074A1D1}" dt="2021-10-16T06:09:09.895" v="114"/>
          <ac:spMkLst>
            <pc:docMk/>
            <pc:sldMk cId="1050716262" sldId="1311"/>
            <ac:spMk id="441" creationId="{00000000-0000-0000-0000-000000000000}"/>
          </ac:spMkLst>
        </pc:spChg>
      </pc:sldChg>
      <pc:sldChg chg="modSp modAnim">
        <pc:chgData name="Chunping Xu" userId="a5962ba47313b1f5" providerId="LiveId" clId="{02ACD27E-F551-4EAB-9614-30BB9074A1D1}" dt="2021-10-16T06:12:23.416" v="135"/>
        <pc:sldMkLst>
          <pc:docMk/>
          <pc:sldMk cId="3270242960" sldId="1323"/>
        </pc:sldMkLst>
        <pc:spChg chg="mod">
          <ac:chgData name="Chunping Xu" userId="a5962ba47313b1f5" providerId="LiveId" clId="{02ACD27E-F551-4EAB-9614-30BB9074A1D1}" dt="2021-10-16T06:09:39.273" v="118" actId="20577"/>
          <ac:spMkLst>
            <pc:docMk/>
            <pc:sldMk cId="3270242960" sldId="1323"/>
            <ac:spMk id="441" creationId="{00000000-0000-0000-0000-000000000000}"/>
          </ac:spMkLst>
        </pc:spChg>
      </pc:sldChg>
      <pc:sldChg chg="del">
        <pc:chgData name="Chunping Xu" userId="a5962ba47313b1f5" providerId="LiveId" clId="{02ACD27E-F551-4EAB-9614-30BB9074A1D1}" dt="2021-10-16T06:01:29.887" v="39" actId="47"/>
        <pc:sldMkLst>
          <pc:docMk/>
          <pc:sldMk cId="1209918453" sldId="1326"/>
        </pc:sldMkLst>
      </pc:sldChg>
      <pc:sldChg chg="del">
        <pc:chgData name="Chunping Xu" userId="a5962ba47313b1f5" providerId="LiveId" clId="{02ACD27E-F551-4EAB-9614-30BB9074A1D1}" dt="2021-10-16T05:58:13.558" v="16" actId="47"/>
        <pc:sldMkLst>
          <pc:docMk/>
          <pc:sldMk cId="913375710" sldId="1333"/>
        </pc:sldMkLst>
      </pc:sldChg>
      <pc:sldChg chg="del">
        <pc:chgData name="Chunping Xu" userId="a5962ba47313b1f5" providerId="LiveId" clId="{02ACD27E-F551-4EAB-9614-30BB9074A1D1}" dt="2021-10-16T05:58:13.558" v="16" actId="47"/>
        <pc:sldMkLst>
          <pc:docMk/>
          <pc:sldMk cId="2270591582" sldId="1334"/>
        </pc:sldMkLst>
      </pc:sldChg>
      <pc:sldChg chg="modSp mod">
        <pc:chgData name="Chunping Xu" userId="a5962ba47313b1f5" providerId="LiveId" clId="{02ACD27E-F551-4EAB-9614-30BB9074A1D1}" dt="2021-10-16T06:03:51.588" v="66" actId="20577"/>
        <pc:sldMkLst>
          <pc:docMk/>
          <pc:sldMk cId="4280672741" sldId="1335"/>
        </pc:sldMkLst>
        <pc:spChg chg="mod">
          <ac:chgData name="Chunping Xu" userId="a5962ba47313b1f5" providerId="LiveId" clId="{02ACD27E-F551-4EAB-9614-30BB9074A1D1}" dt="2021-10-16T06:03:51.588" v="66" actId="20577"/>
          <ac:spMkLst>
            <pc:docMk/>
            <pc:sldMk cId="4280672741" sldId="1335"/>
            <ac:spMk id="441" creationId="{00000000-0000-0000-0000-000000000000}"/>
          </ac:spMkLst>
        </pc:spChg>
      </pc:sldChg>
      <pc:sldChg chg="modSp mod ord">
        <pc:chgData name="Chunping Xu" userId="a5962ba47313b1f5" providerId="LiveId" clId="{02ACD27E-F551-4EAB-9614-30BB9074A1D1}" dt="2021-10-16T06:05:31.230" v="83"/>
        <pc:sldMkLst>
          <pc:docMk/>
          <pc:sldMk cId="1152036601" sldId="1336"/>
        </pc:sldMkLst>
        <pc:spChg chg="mod">
          <ac:chgData name="Chunping Xu" userId="a5962ba47313b1f5" providerId="LiveId" clId="{02ACD27E-F551-4EAB-9614-30BB9074A1D1}" dt="2021-10-16T06:05:31.230" v="83"/>
          <ac:spMkLst>
            <pc:docMk/>
            <pc:sldMk cId="1152036601" sldId="1336"/>
            <ac:spMk id="441" creationId="{00000000-0000-0000-0000-000000000000}"/>
          </ac:spMkLst>
        </pc:spChg>
      </pc:sldChg>
      <pc:sldChg chg="modSp mod">
        <pc:chgData name="Chunping Xu" userId="a5962ba47313b1f5" providerId="LiveId" clId="{02ACD27E-F551-4EAB-9614-30BB9074A1D1}" dt="2021-10-16T06:06:21.070" v="95" actId="6549"/>
        <pc:sldMkLst>
          <pc:docMk/>
          <pc:sldMk cId="3410323660" sldId="1337"/>
        </pc:sldMkLst>
        <pc:spChg chg="mod">
          <ac:chgData name="Chunping Xu" userId="a5962ba47313b1f5" providerId="LiveId" clId="{02ACD27E-F551-4EAB-9614-30BB9074A1D1}" dt="2021-10-16T06:06:21.070" v="95" actId="6549"/>
          <ac:spMkLst>
            <pc:docMk/>
            <pc:sldMk cId="3410323660" sldId="1337"/>
            <ac:spMk id="441" creationId="{00000000-0000-0000-0000-000000000000}"/>
          </ac:spMkLst>
        </pc:spChg>
      </pc:sldChg>
      <pc:sldChg chg="modSp mod modAnim">
        <pc:chgData name="Chunping Xu" userId="a5962ba47313b1f5" providerId="LiveId" clId="{02ACD27E-F551-4EAB-9614-30BB9074A1D1}" dt="2021-10-16T06:11:55.358" v="131"/>
        <pc:sldMkLst>
          <pc:docMk/>
          <pc:sldMk cId="3256105426" sldId="1338"/>
        </pc:sldMkLst>
        <pc:spChg chg="mod">
          <ac:chgData name="Chunping Xu" userId="a5962ba47313b1f5" providerId="LiveId" clId="{02ACD27E-F551-4EAB-9614-30BB9074A1D1}" dt="2021-10-16T06:06:37.259" v="100"/>
          <ac:spMkLst>
            <pc:docMk/>
            <pc:sldMk cId="3256105426" sldId="1338"/>
            <ac:spMk id="441" creationId="{00000000-0000-0000-0000-000000000000}"/>
          </ac:spMkLst>
        </pc:spChg>
      </pc:sldChg>
      <pc:sldChg chg="modSp add mod">
        <pc:chgData name="Chunping Xu" userId="a5962ba47313b1f5" providerId="LiveId" clId="{02ACD27E-F551-4EAB-9614-30BB9074A1D1}" dt="2021-10-16T06:03:15.777" v="52"/>
        <pc:sldMkLst>
          <pc:docMk/>
          <pc:sldMk cId="1868732476" sldId="1339"/>
        </pc:sldMkLst>
        <pc:spChg chg="mod">
          <ac:chgData name="Chunping Xu" userId="a5962ba47313b1f5" providerId="LiveId" clId="{02ACD27E-F551-4EAB-9614-30BB9074A1D1}" dt="2021-10-16T06:03:15.777" v="52"/>
          <ac:spMkLst>
            <pc:docMk/>
            <pc:sldMk cId="1868732476" sldId="1339"/>
            <ac:spMk id="441" creationId="{00000000-0000-0000-0000-000000000000}"/>
          </ac:spMkLst>
        </pc:spChg>
      </pc:sldChg>
      <pc:sldChg chg="del">
        <pc:chgData name="Chunping Xu" userId="a5962ba47313b1f5" providerId="LiveId" clId="{02ACD27E-F551-4EAB-9614-30BB9074A1D1}" dt="2021-10-16T06:01:29.887" v="39" actId="47"/>
        <pc:sldMkLst>
          <pc:docMk/>
          <pc:sldMk cId="1924304342" sldId="1339"/>
        </pc:sldMkLst>
      </pc:sldChg>
      <pc:sldChg chg="modSp add mod">
        <pc:chgData name="Chunping Xu" userId="a5962ba47313b1f5" providerId="LiveId" clId="{02ACD27E-F551-4EAB-9614-30BB9074A1D1}" dt="2021-10-16T06:05:49.853" v="90"/>
        <pc:sldMkLst>
          <pc:docMk/>
          <pc:sldMk cId="196727536" sldId="1340"/>
        </pc:sldMkLst>
        <pc:spChg chg="mod">
          <ac:chgData name="Chunping Xu" userId="a5962ba47313b1f5" providerId="LiveId" clId="{02ACD27E-F551-4EAB-9614-30BB9074A1D1}" dt="2021-10-16T06:05:49.853" v="90"/>
          <ac:spMkLst>
            <pc:docMk/>
            <pc:sldMk cId="196727536" sldId="1340"/>
            <ac:spMk id="441" creationId="{00000000-0000-0000-0000-000000000000}"/>
          </ac:spMkLst>
        </pc:spChg>
      </pc:sldChg>
      <pc:sldChg chg="add del">
        <pc:chgData name="Chunping Xu" userId="a5962ba47313b1f5" providerId="LiveId" clId="{02ACD27E-F551-4EAB-9614-30BB9074A1D1}" dt="2021-10-16T05:59:09.901" v="20" actId="47"/>
        <pc:sldMkLst>
          <pc:docMk/>
          <pc:sldMk cId="2508743690" sldId="1340"/>
        </pc:sldMkLst>
      </pc:sldChg>
    </pc:docChg>
  </pc:docChgLst>
  <pc:docChgLst>
    <pc:chgData name="Chunping Xu" userId="a5962ba47313b1f5" providerId="LiveId" clId="{FAF2AB02-0E8E-4619-8D5D-E9CF9CB56582}"/>
    <pc:docChg chg="undo redo custSel addSld delSld modSld">
      <pc:chgData name="Chunping Xu" userId="a5962ba47313b1f5" providerId="LiveId" clId="{FAF2AB02-0E8E-4619-8D5D-E9CF9CB56582}" dt="2021-11-05T18:39:19.189" v="246" actId="20577"/>
      <pc:docMkLst>
        <pc:docMk/>
      </pc:docMkLst>
      <pc:sldChg chg="modSp mod">
        <pc:chgData name="Chunping Xu" userId="a5962ba47313b1f5" providerId="LiveId" clId="{FAF2AB02-0E8E-4619-8D5D-E9CF9CB56582}" dt="2021-11-05T17:17:27.554" v="1" actId="20577"/>
        <pc:sldMkLst>
          <pc:docMk/>
          <pc:sldMk cId="2574250617" sldId="835"/>
        </pc:sldMkLst>
        <pc:spChg chg="mod">
          <ac:chgData name="Chunping Xu" userId="a5962ba47313b1f5" providerId="LiveId" clId="{FAF2AB02-0E8E-4619-8D5D-E9CF9CB56582}" dt="2021-11-05T17:17:27.554" v="1" actId="20577"/>
          <ac:spMkLst>
            <pc:docMk/>
            <pc:sldMk cId="2574250617" sldId="835"/>
            <ac:spMk id="441" creationId="{00000000-0000-0000-0000-000000000000}"/>
          </ac:spMkLst>
        </pc:spChg>
      </pc:sldChg>
      <pc:sldChg chg="modSp mod">
        <pc:chgData name="Chunping Xu" userId="a5962ba47313b1f5" providerId="LiveId" clId="{FAF2AB02-0E8E-4619-8D5D-E9CF9CB56582}" dt="2021-11-05T17:17:54.723" v="3"/>
        <pc:sldMkLst>
          <pc:docMk/>
          <pc:sldMk cId="96890483" sldId="845"/>
        </pc:sldMkLst>
        <pc:spChg chg="mod">
          <ac:chgData name="Chunping Xu" userId="a5962ba47313b1f5" providerId="LiveId" clId="{FAF2AB02-0E8E-4619-8D5D-E9CF9CB56582}" dt="2021-11-05T17:17:54.723" v="3"/>
          <ac:spMkLst>
            <pc:docMk/>
            <pc:sldMk cId="96890483" sldId="845"/>
            <ac:spMk id="441" creationId="{00000000-0000-0000-0000-000000000000}"/>
          </ac:spMkLst>
        </pc:spChg>
      </pc:sldChg>
      <pc:sldChg chg="modSp modAnim">
        <pc:chgData name="Chunping Xu" userId="a5962ba47313b1f5" providerId="LiveId" clId="{FAF2AB02-0E8E-4619-8D5D-E9CF9CB56582}" dt="2021-11-05T17:45:11.809" v="13" actId="20577"/>
        <pc:sldMkLst>
          <pc:docMk/>
          <pc:sldMk cId="2833152927" sldId="1299"/>
        </pc:sldMkLst>
        <pc:spChg chg="mod">
          <ac:chgData name="Chunping Xu" userId="a5962ba47313b1f5" providerId="LiveId" clId="{FAF2AB02-0E8E-4619-8D5D-E9CF9CB56582}" dt="2021-11-05T17:45:11.809" v="13" actId="20577"/>
          <ac:spMkLst>
            <pc:docMk/>
            <pc:sldMk cId="2833152927" sldId="1299"/>
            <ac:spMk id="441" creationId="{00000000-0000-0000-0000-000000000000}"/>
          </ac:spMkLst>
        </pc:spChg>
      </pc:sldChg>
      <pc:sldChg chg="modSp mod">
        <pc:chgData name="Chunping Xu" userId="a5962ba47313b1f5" providerId="LiveId" clId="{FAF2AB02-0E8E-4619-8D5D-E9CF9CB56582}" dt="2021-11-05T17:45:28.941" v="16"/>
        <pc:sldMkLst>
          <pc:docMk/>
          <pc:sldMk cId="785890000" sldId="1300"/>
        </pc:sldMkLst>
        <pc:spChg chg="mod">
          <ac:chgData name="Chunping Xu" userId="a5962ba47313b1f5" providerId="LiveId" clId="{FAF2AB02-0E8E-4619-8D5D-E9CF9CB56582}" dt="2021-11-05T17:45:28.941" v="16"/>
          <ac:spMkLst>
            <pc:docMk/>
            <pc:sldMk cId="785890000" sldId="1300"/>
            <ac:spMk id="441" creationId="{00000000-0000-0000-0000-000000000000}"/>
          </ac:spMkLst>
        </pc:spChg>
      </pc:sldChg>
      <pc:sldChg chg="modSp mod modAnim">
        <pc:chgData name="Chunping Xu" userId="a5962ba47313b1f5" providerId="LiveId" clId="{FAF2AB02-0E8E-4619-8D5D-E9CF9CB56582}" dt="2021-11-05T18:35:43.347" v="228"/>
        <pc:sldMkLst>
          <pc:docMk/>
          <pc:sldMk cId="3947103094" sldId="1301"/>
        </pc:sldMkLst>
        <pc:spChg chg="mod">
          <ac:chgData name="Chunping Xu" userId="a5962ba47313b1f5" providerId="LiveId" clId="{FAF2AB02-0E8E-4619-8D5D-E9CF9CB56582}" dt="2021-11-05T17:46:28.357" v="25"/>
          <ac:spMkLst>
            <pc:docMk/>
            <pc:sldMk cId="3947103094" sldId="1301"/>
            <ac:spMk id="441" creationId="{00000000-0000-0000-0000-000000000000}"/>
          </ac:spMkLst>
        </pc:spChg>
      </pc:sldChg>
      <pc:sldChg chg="modSp modAnim">
        <pc:chgData name="Chunping Xu" userId="a5962ba47313b1f5" providerId="LiveId" clId="{FAF2AB02-0E8E-4619-8D5D-E9CF9CB56582}" dt="2021-11-05T18:35:56.620" v="230"/>
        <pc:sldMkLst>
          <pc:docMk/>
          <pc:sldMk cId="3674616564" sldId="1302"/>
        </pc:sldMkLst>
        <pc:spChg chg="mod">
          <ac:chgData name="Chunping Xu" userId="a5962ba47313b1f5" providerId="LiveId" clId="{FAF2AB02-0E8E-4619-8D5D-E9CF9CB56582}" dt="2021-11-05T17:50:06.505" v="103" actId="20577"/>
          <ac:spMkLst>
            <pc:docMk/>
            <pc:sldMk cId="3674616564" sldId="1302"/>
            <ac:spMk id="441" creationId="{00000000-0000-0000-0000-000000000000}"/>
          </ac:spMkLst>
        </pc:spChg>
      </pc:sldChg>
      <pc:sldChg chg="modSp modAnim">
        <pc:chgData name="Chunping Xu" userId="a5962ba47313b1f5" providerId="LiveId" clId="{FAF2AB02-0E8E-4619-8D5D-E9CF9CB56582}" dt="2021-11-05T18:36:19.059" v="233"/>
        <pc:sldMkLst>
          <pc:docMk/>
          <pc:sldMk cId="16191463" sldId="1304"/>
        </pc:sldMkLst>
        <pc:spChg chg="mod">
          <ac:chgData name="Chunping Xu" userId="a5962ba47313b1f5" providerId="LiveId" clId="{FAF2AB02-0E8E-4619-8D5D-E9CF9CB56582}" dt="2021-11-05T17:57:17.093" v="130" actId="20577"/>
          <ac:spMkLst>
            <pc:docMk/>
            <pc:sldMk cId="16191463" sldId="1304"/>
            <ac:spMk id="441" creationId="{00000000-0000-0000-0000-000000000000}"/>
          </ac:spMkLst>
        </pc:spChg>
      </pc:sldChg>
      <pc:sldChg chg="modSp modAnim">
        <pc:chgData name="Chunping Xu" userId="a5962ba47313b1f5" providerId="LiveId" clId="{FAF2AB02-0E8E-4619-8D5D-E9CF9CB56582}" dt="2021-11-05T18:11:46.695" v="169" actId="255"/>
        <pc:sldMkLst>
          <pc:docMk/>
          <pc:sldMk cId="4102329500" sldId="1307"/>
        </pc:sldMkLst>
        <pc:spChg chg="mod">
          <ac:chgData name="Chunping Xu" userId="a5962ba47313b1f5" providerId="LiveId" clId="{FAF2AB02-0E8E-4619-8D5D-E9CF9CB56582}" dt="2021-11-05T18:11:46.695" v="169" actId="255"/>
          <ac:spMkLst>
            <pc:docMk/>
            <pc:sldMk cId="4102329500" sldId="1307"/>
            <ac:spMk id="441" creationId="{00000000-0000-0000-0000-000000000000}"/>
          </ac:spMkLst>
        </pc:spChg>
      </pc:sldChg>
      <pc:sldChg chg="modSp modAnim">
        <pc:chgData name="Chunping Xu" userId="a5962ba47313b1f5" providerId="LiveId" clId="{FAF2AB02-0E8E-4619-8D5D-E9CF9CB56582}" dt="2021-11-05T18:36:52.569" v="238"/>
        <pc:sldMkLst>
          <pc:docMk/>
          <pc:sldMk cId="1817165508" sldId="1308"/>
        </pc:sldMkLst>
        <pc:spChg chg="mod">
          <ac:chgData name="Chunping Xu" userId="a5962ba47313b1f5" providerId="LiveId" clId="{FAF2AB02-0E8E-4619-8D5D-E9CF9CB56582}" dt="2021-11-05T18:12:51.462" v="183"/>
          <ac:spMkLst>
            <pc:docMk/>
            <pc:sldMk cId="1817165508" sldId="1308"/>
            <ac:spMk id="441" creationId="{00000000-0000-0000-0000-000000000000}"/>
          </ac:spMkLst>
        </pc:spChg>
      </pc:sldChg>
      <pc:sldChg chg="modSp modAnim">
        <pc:chgData name="Chunping Xu" userId="a5962ba47313b1f5" providerId="LiveId" clId="{FAF2AB02-0E8E-4619-8D5D-E9CF9CB56582}" dt="2021-11-05T18:37:18.085" v="242"/>
        <pc:sldMkLst>
          <pc:docMk/>
          <pc:sldMk cId="138322238" sldId="1309"/>
        </pc:sldMkLst>
        <pc:spChg chg="mod">
          <ac:chgData name="Chunping Xu" userId="a5962ba47313b1f5" providerId="LiveId" clId="{FAF2AB02-0E8E-4619-8D5D-E9CF9CB56582}" dt="2021-11-05T18:33:31.384" v="216" actId="255"/>
          <ac:spMkLst>
            <pc:docMk/>
            <pc:sldMk cId="138322238" sldId="1309"/>
            <ac:spMk id="441" creationId="{00000000-0000-0000-0000-000000000000}"/>
          </ac:spMkLst>
        </pc:spChg>
      </pc:sldChg>
      <pc:sldChg chg="del">
        <pc:chgData name="Chunping Xu" userId="a5962ba47313b1f5" providerId="LiveId" clId="{FAF2AB02-0E8E-4619-8D5D-E9CF9CB56582}" dt="2021-11-05T18:33:41.541" v="217" actId="47"/>
        <pc:sldMkLst>
          <pc:docMk/>
          <pc:sldMk cId="2791527621" sldId="1310"/>
        </pc:sldMkLst>
      </pc:sldChg>
      <pc:sldChg chg="del">
        <pc:chgData name="Chunping Xu" userId="a5962ba47313b1f5" providerId="LiveId" clId="{FAF2AB02-0E8E-4619-8D5D-E9CF9CB56582}" dt="2021-11-05T18:33:41.541" v="217" actId="47"/>
        <pc:sldMkLst>
          <pc:docMk/>
          <pc:sldMk cId="1050716262" sldId="1311"/>
        </pc:sldMkLst>
      </pc:sldChg>
      <pc:sldChg chg="modSp modAnim">
        <pc:chgData name="Chunping Xu" userId="a5962ba47313b1f5" providerId="LiveId" clId="{FAF2AB02-0E8E-4619-8D5D-E9CF9CB56582}" dt="2021-11-05T18:34:57.681" v="227" actId="20577"/>
        <pc:sldMkLst>
          <pc:docMk/>
          <pc:sldMk cId="3270242960" sldId="1323"/>
        </pc:sldMkLst>
        <pc:spChg chg="mod">
          <ac:chgData name="Chunping Xu" userId="a5962ba47313b1f5" providerId="LiveId" clId="{FAF2AB02-0E8E-4619-8D5D-E9CF9CB56582}" dt="2021-11-05T18:34:57.681" v="227" actId="20577"/>
          <ac:spMkLst>
            <pc:docMk/>
            <pc:sldMk cId="3270242960" sldId="1323"/>
            <ac:spMk id="441" creationId="{00000000-0000-0000-0000-000000000000}"/>
          </ac:spMkLst>
        </pc:spChg>
      </pc:sldChg>
      <pc:sldChg chg="del">
        <pc:chgData name="Chunping Xu" userId="a5962ba47313b1f5" providerId="LiveId" clId="{FAF2AB02-0E8E-4619-8D5D-E9CF9CB56582}" dt="2021-11-05T17:17:40.611" v="2" actId="47"/>
        <pc:sldMkLst>
          <pc:docMk/>
          <pc:sldMk cId="2226018322" sldId="1329"/>
        </pc:sldMkLst>
      </pc:sldChg>
      <pc:sldChg chg="del">
        <pc:chgData name="Chunping Xu" userId="a5962ba47313b1f5" providerId="LiveId" clId="{FAF2AB02-0E8E-4619-8D5D-E9CF9CB56582}" dt="2021-11-05T17:17:40.611" v="2" actId="47"/>
        <pc:sldMkLst>
          <pc:docMk/>
          <pc:sldMk cId="2069589732" sldId="1330"/>
        </pc:sldMkLst>
      </pc:sldChg>
      <pc:sldChg chg="del">
        <pc:chgData name="Chunping Xu" userId="a5962ba47313b1f5" providerId="LiveId" clId="{FAF2AB02-0E8E-4619-8D5D-E9CF9CB56582}" dt="2021-11-05T17:17:40.611" v="2" actId="47"/>
        <pc:sldMkLst>
          <pc:docMk/>
          <pc:sldMk cId="2871736818" sldId="1331"/>
        </pc:sldMkLst>
      </pc:sldChg>
      <pc:sldChg chg="del">
        <pc:chgData name="Chunping Xu" userId="a5962ba47313b1f5" providerId="LiveId" clId="{FAF2AB02-0E8E-4619-8D5D-E9CF9CB56582}" dt="2021-11-05T17:17:40.611" v="2" actId="47"/>
        <pc:sldMkLst>
          <pc:docMk/>
          <pc:sldMk cId="538701290" sldId="1332"/>
        </pc:sldMkLst>
      </pc:sldChg>
      <pc:sldChg chg="modSp mod modAnim">
        <pc:chgData name="Chunping Xu" userId="a5962ba47313b1f5" providerId="LiveId" clId="{FAF2AB02-0E8E-4619-8D5D-E9CF9CB56582}" dt="2021-11-05T18:36:44.380" v="237"/>
        <pc:sldMkLst>
          <pc:docMk/>
          <pc:sldMk cId="4280672741" sldId="1335"/>
        </pc:sldMkLst>
        <pc:spChg chg="mod">
          <ac:chgData name="Chunping Xu" userId="a5962ba47313b1f5" providerId="LiveId" clId="{FAF2AB02-0E8E-4619-8D5D-E9CF9CB56582}" dt="2021-11-05T18:09:12.850" v="162" actId="20577"/>
          <ac:spMkLst>
            <pc:docMk/>
            <pc:sldMk cId="4280672741" sldId="1335"/>
            <ac:spMk id="441" creationId="{00000000-0000-0000-0000-000000000000}"/>
          </ac:spMkLst>
        </pc:spChg>
      </pc:sldChg>
      <pc:sldChg chg="modSp mod modAnim">
        <pc:chgData name="Chunping Xu" userId="a5962ba47313b1f5" providerId="LiveId" clId="{FAF2AB02-0E8E-4619-8D5D-E9CF9CB56582}" dt="2021-11-05T18:36:59.690" v="239"/>
        <pc:sldMkLst>
          <pc:docMk/>
          <pc:sldMk cId="1152036601" sldId="1336"/>
        </pc:sldMkLst>
        <pc:spChg chg="mod">
          <ac:chgData name="Chunping Xu" userId="a5962ba47313b1f5" providerId="LiveId" clId="{FAF2AB02-0E8E-4619-8D5D-E9CF9CB56582}" dt="2021-11-05T18:13:33.030" v="193"/>
          <ac:spMkLst>
            <pc:docMk/>
            <pc:sldMk cId="1152036601" sldId="1336"/>
            <ac:spMk id="441" creationId="{00000000-0000-0000-0000-000000000000}"/>
          </ac:spMkLst>
        </pc:spChg>
      </pc:sldChg>
      <pc:sldChg chg="modSp mod modAnim">
        <pc:chgData name="Chunping Xu" userId="a5962ba47313b1f5" providerId="LiveId" clId="{FAF2AB02-0E8E-4619-8D5D-E9CF9CB56582}" dt="2021-11-05T18:37:06.322" v="240"/>
        <pc:sldMkLst>
          <pc:docMk/>
          <pc:sldMk cId="3410323660" sldId="1337"/>
        </pc:sldMkLst>
        <pc:spChg chg="mod">
          <ac:chgData name="Chunping Xu" userId="a5962ba47313b1f5" providerId="LiveId" clId="{FAF2AB02-0E8E-4619-8D5D-E9CF9CB56582}" dt="2021-11-05T18:31:49.300" v="206" actId="255"/>
          <ac:spMkLst>
            <pc:docMk/>
            <pc:sldMk cId="3410323660" sldId="1337"/>
            <ac:spMk id="441" creationId="{00000000-0000-0000-0000-000000000000}"/>
          </ac:spMkLst>
        </pc:spChg>
      </pc:sldChg>
      <pc:sldChg chg="modSp modAnim">
        <pc:chgData name="Chunping Xu" userId="a5962ba47313b1f5" providerId="LiveId" clId="{FAF2AB02-0E8E-4619-8D5D-E9CF9CB56582}" dt="2021-11-05T18:37:13.087" v="241"/>
        <pc:sldMkLst>
          <pc:docMk/>
          <pc:sldMk cId="3256105426" sldId="1338"/>
        </pc:sldMkLst>
        <pc:spChg chg="mod">
          <ac:chgData name="Chunping Xu" userId="a5962ba47313b1f5" providerId="LiveId" clId="{FAF2AB02-0E8E-4619-8D5D-E9CF9CB56582}" dt="2021-11-05T18:32:17.339" v="209"/>
          <ac:spMkLst>
            <pc:docMk/>
            <pc:sldMk cId="3256105426" sldId="1338"/>
            <ac:spMk id="441" creationId="{00000000-0000-0000-0000-000000000000}"/>
          </ac:spMkLst>
        </pc:spChg>
      </pc:sldChg>
      <pc:sldChg chg="modSp mod modAnim">
        <pc:chgData name="Chunping Xu" userId="a5962ba47313b1f5" providerId="LiveId" clId="{FAF2AB02-0E8E-4619-8D5D-E9CF9CB56582}" dt="2021-11-05T18:39:19.189" v="246" actId="20577"/>
        <pc:sldMkLst>
          <pc:docMk/>
          <pc:sldMk cId="1868732476" sldId="1339"/>
        </pc:sldMkLst>
        <pc:spChg chg="mod">
          <ac:chgData name="Chunping Xu" userId="a5962ba47313b1f5" providerId="LiveId" clId="{FAF2AB02-0E8E-4619-8D5D-E9CF9CB56582}" dt="2021-11-05T18:39:19.189" v="246" actId="20577"/>
          <ac:spMkLst>
            <pc:docMk/>
            <pc:sldMk cId="1868732476" sldId="1339"/>
            <ac:spMk id="441" creationId="{00000000-0000-0000-0000-000000000000}"/>
          </ac:spMkLst>
        </pc:spChg>
      </pc:sldChg>
      <pc:sldChg chg="modSp mod">
        <pc:chgData name="Chunping Xu" userId="a5962ba47313b1f5" providerId="LiveId" clId="{FAF2AB02-0E8E-4619-8D5D-E9CF9CB56582}" dt="2021-11-05T18:31:17.431" v="202"/>
        <pc:sldMkLst>
          <pc:docMk/>
          <pc:sldMk cId="196727536" sldId="1340"/>
        </pc:sldMkLst>
        <pc:spChg chg="mod">
          <ac:chgData name="Chunping Xu" userId="a5962ba47313b1f5" providerId="LiveId" clId="{FAF2AB02-0E8E-4619-8D5D-E9CF9CB56582}" dt="2021-11-05T18:31:17.431" v="202"/>
          <ac:spMkLst>
            <pc:docMk/>
            <pc:sldMk cId="196727536" sldId="1340"/>
            <ac:spMk id="441" creationId="{00000000-0000-0000-0000-000000000000}"/>
          </ac:spMkLst>
        </pc:spChg>
      </pc:sldChg>
      <pc:sldChg chg="addSp delSp modSp new mod modAnim">
        <pc:chgData name="Chunping Xu" userId="a5962ba47313b1f5" providerId="LiveId" clId="{FAF2AB02-0E8E-4619-8D5D-E9CF9CB56582}" dt="2021-11-05T18:36:05.737" v="231"/>
        <pc:sldMkLst>
          <pc:docMk/>
          <pc:sldMk cId="1413485797" sldId="1341"/>
        </pc:sldMkLst>
        <pc:spChg chg="del">
          <ac:chgData name="Chunping Xu" userId="a5962ba47313b1f5" providerId="LiveId" clId="{FAF2AB02-0E8E-4619-8D5D-E9CF9CB56582}" dt="2021-11-05T17:55:54.854" v="118" actId="21"/>
          <ac:spMkLst>
            <pc:docMk/>
            <pc:sldMk cId="1413485797" sldId="1341"/>
            <ac:spMk id="2" creationId="{CB96AEC4-3E0E-460B-8F2B-5DB7DFBE69E7}"/>
          </ac:spMkLst>
        </pc:spChg>
        <pc:spChg chg="mod">
          <ac:chgData name="Chunping Xu" userId="a5962ba47313b1f5" providerId="LiveId" clId="{FAF2AB02-0E8E-4619-8D5D-E9CF9CB56582}" dt="2021-11-05T17:56:22.450" v="122"/>
          <ac:spMkLst>
            <pc:docMk/>
            <pc:sldMk cId="1413485797" sldId="1341"/>
            <ac:spMk id="3" creationId="{C3FADF2A-EAB5-4665-A25F-F55F516BE974}"/>
          </ac:spMkLst>
        </pc:spChg>
        <pc:picChg chg="add mod">
          <ac:chgData name="Chunping Xu" userId="a5962ba47313b1f5" providerId="LiveId" clId="{FAF2AB02-0E8E-4619-8D5D-E9CF9CB56582}" dt="2021-11-05T17:56:38.399" v="123" actId="1076"/>
          <ac:picMkLst>
            <pc:docMk/>
            <pc:sldMk cId="1413485797" sldId="1341"/>
            <ac:picMk id="4" creationId="{767376D6-583D-4901-810C-9643413D28BB}"/>
          </ac:picMkLst>
        </pc:picChg>
      </pc:sldChg>
      <pc:sldChg chg="modSp add mod">
        <pc:chgData name="Chunping Xu" userId="a5962ba47313b1f5" providerId="LiveId" clId="{FAF2AB02-0E8E-4619-8D5D-E9CF9CB56582}" dt="2021-11-05T17:57:56.950" v="136"/>
        <pc:sldMkLst>
          <pc:docMk/>
          <pc:sldMk cId="375764564" sldId="1342"/>
        </pc:sldMkLst>
        <pc:spChg chg="mod">
          <ac:chgData name="Chunping Xu" userId="a5962ba47313b1f5" providerId="LiveId" clId="{FAF2AB02-0E8E-4619-8D5D-E9CF9CB56582}" dt="2021-11-05T17:57:56.950" v="136"/>
          <ac:spMkLst>
            <pc:docMk/>
            <pc:sldMk cId="375764564" sldId="1342"/>
            <ac:spMk id="441" creationId="{00000000-0000-0000-0000-000000000000}"/>
          </ac:spMkLst>
        </pc:spChg>
      </pc:sldChg>
      <pc:sldChg chg="modSp add mod">
        <pc:chgData name="Chunping Xu" userId="a5962ba47313b1f5" providerId="LiveId" clId="{FAF2AB02-0E8E-4619-8D5D-E9CF9CB56582}" dt="2021-11-05T18:08:01.139" v="148"/>
        <pc:sldMkLst>
          <pc:docMk/>
          <pc:sldMk cId="3578655619" sldId="1343"/>
        </pc:sldMkLst>
        <pc:spChg chg="mod">
          <ac:chgData name="Chunping Xu" userId="a5962ba47313b1f5" providerId="LiveId" clId="{FAF2AB02-0E8E-4619-8D5D-E9CF9CB56582}" dt="2021-11-05T18:08:01.139" v="148"/>
          <ac:spMkLst>
            <pc:docMk/>
            <pc:sldMk cId="3578655619" sldId="1343"/>
            <ac:spMk id="441" creationId="{00000000-0000-0000-0000-000000000000}"/>
          </ac:spMkLst>
        </pc:spChg>
      </pc:sldChg>
      <pc:sldChg chg="modSp add mod">
        <pc:chgData name="Chunping Xu" userId="a5962ba47313b1f5" providerId="LiveId" clId="{FAF2AB02-0E8E-4619-8D5D-E9CF9CB56582}" dt="2021-11-05T18:12:03.996" v="176"/>
        <pc:sldMkLst>
          <pc:docMk/>
          <pc:sldMk cId="3400974500" sldId="1344"/>
        </pc:sldMkLst>
        <pc:spChg chg="mod">
          <ac:chgData name="Chunping Xu" userId="a5962ba47313b1f5" providerId="LiveId" clId="{FAF2AB02-0E8E-4619-8D5D-E9CF9CB56582}" dt="2021-11-05T18:12:03.996" v="176"/>
          <ac:spMkLst>
            <pc:docMk/>
            <pc:sldMk cId="3400974500" sldId="1344"/>
            <ac:spMk id="441" creationId="{00000000-0000-0000-0000-000000000000}"/>
          </ac:spMkLst>
        </pc:spChg>
      </pc:sldChg>
      <pc:sldChg chg="modSp add mod">
        <pc:chgData name="Chunping Xu" userId="a5962ba47313b1f5" providerId="LiveId" clId="{FAF2AB02-0E8E-4619-8D5D-E9CF9CB56582}" dt="2021-11-05T18:14:05.167" v="199"/>
        <pc:sldMkLst>
          <pc:docMk/>
          <pc:sldMk cId="1830121286" sldId="1345"/>
        </pc:sldMkLst>
        <pc:spChg chg="mod">
          <ac:chgData name="Chunping Xu" userId="a5962ba47313b1f5" providerId="LiveId" clId="{FAF2AB02-0E8E-4619-8D5D-E9CF9CB56582}" dt="2021-11-05T18:14:05.167" v="199"/>
          <ac:spMkLst>
            <pc:docMk/>
            <pc:sldMk cId="1830121286" sldId="1345"/>
            <ac:spMk id="441" creationId="{00000000-0000-0000-0000-000000000000}"/>
          </ac:spMkLst>
        </pc:spChg>
      </pc:sldChg>
      <pc:sldChg chg="modSp add modAnim">
        <pc:chgData name="Chunping Xu" userId="a5962ba47313b1f5" providerId="LiveId" clId="{FAF2AB02-0E8E-4619-8D5D-E9CF9CB56582}" dt="2021-11-05T18:34:26.374" v="223" actId="20577"/>
        <pc:sldMkLst>
          <pc:docMk/>
          <pc:sldMk cId="3526617593" sldId="1346"/>
        </pc:sldMkLst>
        <pc:spChg chg="mod">
          <ac:chgData name="Chunping Xu" userId="a5962ba47313b1f5" providerId="LiveId" clId="{FAF2AB02-0E8E-4619-8D5D-E9CF9CB56582}" dt="2021-11-05T18:34:26.374" v="223" actId="20577"/>
          <ac:spMkLst>
            <pc:docMk/>
            <pc:sldMk cId="3526617593" sldId="1346"/>
            <ac:spMk id="4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D502A-BDB7-B545-9B0F-089A6DE6BF6B}" type="datetimeFigureOut">
              <a:rPr lang="en-US" smtClean="0"/>
              <a:t>11/14/2021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C365BA-E8D6-4146-8102-C301803816A6}" type="slidenum">
              <a:rPr lang="en-US" smtClean="0"/>
              <a:t>‹#›</a:t>
            </a:fld>
            <a:endParaRPr lang="en-US"/>
          </a:p>
        </p:txBody>
      </p:sp>
    </p:spTree>
    <p:extLst>
      <p:ext uri="{BB962C8B-B14F-4D97-AF65-F5344CB8AC3E}">
        <p14:creationId xmlns:p14="http://schemas.microsoft.com/office/powerpoint/2010/main" val="22053286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023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2286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1312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7829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39517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9400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1206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85081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2378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1761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4879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9212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9799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9695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41501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8133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4606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008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1028020" y="3598340"/>
            <a:ext cx="7080026" cy="1049867"/>
          </a:xfrm>
        </p:spPr>
        <p:txBody>
          <a:bodyPr anchor="t"/>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1241906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13777058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2" y="1761068"/>
            <a:ext cx="7192913" cy="1828813"/>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971552" y="3589879"/>
            <a:ext cx="7192913" cy="1507055"/>
          </a:xfrm>
        </p:spPr>
        <p:txBody>
          <a:bodyPr anchor="t"/>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938331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8" y="1732450"/>
            <a:ext cx="3795373"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70"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27290592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6" y="1734508"/>
            <a:ext cx="3816804"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3864" y="1734508"/>
            <a:ext cx="3816804"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5"/>
            <a:ext cx="3657258" cy="544884"/>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4062900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882205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94736444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8" y="609601"/>
            <a:ext cx="2780167" cy="1821919"/>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641726"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8" y="2431520"/>
            <a:ext cx="2780167" cy="3359681"/>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775408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0250" y="609600"/>
            <a:ext cx="2688125" cy="5204832"/>
          </a:xfrm>
          <a:prstGeom prst="rect">
            <a:avLst/>
          </a:prstGeom>
        </p:spPr>
      </p:pic>
      <p:sp>
        <p:nvSpPr>
          <p:cNvPr id="2" name="Title 1"/>
          <p:cNvSpPr>
            <a:spLocks noGrp="1"/>
          </p:cNvSpPr>
          <p:nvPr>
            <p:ph type="title"/>
          </p:nvPr>
        </p:nvSpPr>
        <p:spPr>
          <a:xfrm>
            <a:off x="685347" y="609923"/>
            <a:ext cx="4451212" cy="1829339"/>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81915" y="763702"/>
            <a:ext cx="2456813" cy="4912823"/>
          </a:xfr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685347" y="2439260"/>
            <a:ext cx="4451212" cy="3376135"/>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988495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14" y="547807"/>
            <a:ext cx="7606349" cy="3816807"/>
          </a:xfrm>
          <a:prstGeom prst="rect">
            <a:avLst/>
          </a:prstGeom>
        </p:spPr>
      </p:pic>
      <p:sp>
        <p:nvSpPr>
          <p:cNvPr id="2" name="Title 1"/>
          <p:cNvSpPr>
            <a:spLocks noGrp="1"/>
          </p:cNvSpPr>
          <p:nvPr>
            <p:ph type="title"/>
          </p:nvPr>
        </p:nvSpPr>
        <p:spPr>
          <a:xfrm>
            <a:off x="685355" y="4565255"/>
            <a:ext cx="7766495" cy="543472"/>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77012" y="695010"/>
            <a:ext cx="7384010" cy="3525671"/>
          </a:xfrm>
          <a:effectLst>
            <a:outerShdw blurRad="38100" dist="25400" dir="4440000">
              <a:srgbClr val="000000">
                <a:alpha val="36000"/>
              </a:srgbClr>
            </a:outerShdw>
          </a:effectLst>
        </p:spPr>
        <p:txBody>
          <a:bodyPr anchor="t">
            <a:normAutofit/>
          </a:bodyPr>
          <a:lstStyle>
            <a:lvl1pPr marL="0" indent="0" algn="ctr">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0560132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7"/>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2610985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32749"/>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
        <p:nvSpPr>
          <p:cNvPr id="11" name="TextBox 10"/>
          <p:cNvSpPr txBox="1"/>
          <p:nvPr/>
        </p:nvSpPr>
        <p:spPr>
          <a:xfrm>
            <a:off x="742950" y="884796"/>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878537" y="2928259"/>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99824443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40" y="4650557"/>
            <a:ext cx="7764149" cy="114064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74544929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3"/>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46" y="2571749"/>
            <a:ext cx="2475738" cy="321945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3"/>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76" y="2571749"/>
            <a:ext cx="2475738" cy="321945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3"/>
          </a:xfrm>
        </p:spPr>
        <p:txBody>
          <a:bodyPr anchor="b">
            <a:noAutofit/>
          </a:bodyPr>
          <a:lstStyle>
            <a:lvl1pPr marL="0" indent="0" algn="ctr">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4929" y="2571749"/>
            <a:ext cx="2475738" cy="321945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427263664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473" y="1818215"/>
            <a:ext cx="2504979"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851" y="1818215"/>
            <a:ext cx="2504979"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039" y="1818215"/>
            <a:ext cx="2504979" cy="1847851"/>
          </a:xfrm>
          <a:prstGeom prst="rect">
            <a:avLst/>
          </a:prstGeom>
        </p:spPr>
      </p:pic>
      <p:sp>
        <p:nvSpPr>
          <p:cNvPr id="30" name="Title 1"/>
          <p:cNvSpPr>
            <a:spLocks noGrp="1"/>
          </p:cNvSpPr>
          <p:nvPr>
            <p:ph type="title"/>
          </p:nvPr>
        </p:nvSpPr>
        <p:spPr>
          <a:xfrm>
            <a:off x="685346" y="609600"/>
            <a:ext cx="7765322" cy="970451"/>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3"/>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7"/>
            <a:ext cx="2319276" cy="1602955"/>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3"/>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5"/>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76" y="4480369"/>
            <a:ext cx="2475738" cy="1310833"/>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3"/>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3"/>
            <a:ext cx="2319276" cy="1607295"/>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4929" y="4480365"/>
            <a:ext cx="2475738" cy="1310835"/>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4238946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411651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3" y="609601"/>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1"/>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889859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4335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1"/>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5" name="Footer Placeholder 4"/>
          <p:cNvSpPr>
            <a:spLocks noGrp="1"/>
          </p:cNvSpPr>
          <p:nvPr>
            <p:ph type="ftr" sz="quarter" idx="3"/>
          </p:nvPr>
        </p:nvSpPr>
        <p:spPr>
          <a:xfrm>
            <a:off x="685348" y="5883276"/>
            <a:ext cx="5004649" cy="365125"/>
          </a:xfrm>
          <a:prstGeom prst="rect">
            <a:avLst/>
          </a:prstGeom>
        </p:spPr>
        <p:txBody>
          <a:bodyPr vert="horz" lIns="91440" tIns="45720" rIns="91440" bIns="45720" rtlCol="0" anchor="ctr"/>
          <a:lstStyle>
            <a:lvl1pPr algn="l">
              <a:defRPr sz="750">
                <a:solidFill>
                  <a:schemeClr val="tx1">
                    <a:lumMod val="95000"/>
                  </a:schemeClr>
                </a:solidFill>
                <a:effectLst>
                  <a:outerShdw blurRad="50800" dist="38100" dir="2700000" algn="tl" rotWithShape="0">
                    <a:schemeClr val="bg1">
                      <a:alpha val="43000"/>
                    </a:schemeClr>
                  </a:outerShdw>
                </a:effectLst>
              </a:defRPr>
            </a:lvl1pPr>
          </a:lstStyle>
          <a:p>
            <a:endParaRPr lang="en-CA"/>
          </a:p>
        </p:txBody>
      </p:sp>
      <p:sp>
        <p:nvSpPr>
          <p:cNvPr id="6" name="Slide Number Placeholder 5"/>
          <p:cNvSpPr>
            <a:spLocks noGrp="1"/>
          </p:cNvSpPr>
          <p:nvPr>
            <p:ph type="sldNum" sz="quarter" idx="4"/>
          </p:nvPr>
        </p:nvSpPr>
        <p:spPr>
          <a:xfrm>
            <a:off x="7885510" y="5883276"/>
            <a:ext cx="565159" cy="365125"/>
          </a:xfrm>
          <a:prstGeom prst="rect">
            <a:avLst/>
          </a:prstGeom>
        </p:spPr>
        <p:txBody>
          <a:bodyPr vert="horz" lIns="91440" tIns="45720" rIns="91440" bIns="45720" rtlCol="0" anchor="ctr"/>
          <a:lstStyle>
            <a:lvl1pPr algn="r">
              <a:defRPr sz="750">
                <a:solidFill>
                  <a:schemeClr val="tx1">
                    <a:lumMod val="95000"/>
                  </a:schemeClr>
                </a:solidFill>
                <a:effectLst>
                  <a:outerShdw blurRad="50800" dist="38100" dir="2700000" algn="tl" rotWithShape="0">
                    <a:schemeClr val="bg1">
                      <a:alpha val="43000"/>
                    </a:schemeClr>
                  </a:outerShdw>
                </a:effectLst>
              </a:defRPr>
            </a:lvl1p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6465243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ctr" defTabSz="342900"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29500" algn="l" defTabSz="342900"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40000" indent="-202500" algn="l" defTabSz="342900"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500" indent="-162000" algn="l" defTabSz="342900"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500" indent="-16200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7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6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19723"/>
            <a:ext cx="9144000" cy="3209731"/>
          </a:xfrm>
          <a:prstGeom prst="rect">
            <a:avLst/>
          </a:prstGeom>
          <a:noFill/>
          <a:ln>
            <a:noFill/>
          </a:ln>
        </p:spPr>
        <p:txBody>
          <a:bodyPr spcFirstLastPara="1" wrap="square" lIns="91425" tIns="45700" rIns="91425" bIns="45700" anchor="t" anchorCtr="0">
            <a:noAutofit/>
          </a:bodyPr>
          <a:lstStyle/>
          <a:p>
            <a:pPr algn="ctr">
              <a:buClr>
                <a:prstClr val="white"/>
              </a:buClr>
              <a:buSzPts val="2400"/>
            </a:pPr>
            <a:r>
              <a:rPr lang="zh-CN" altLang="en-US" sz="6600" b="1" dirty="0">
                <a:solidFill>
                  <a:prstClr val="white"/>
                </a:solidFill>
                <a:latin typeface="PMingLiU" panose="02020500000000000000" pitchFamily="18" charset="-120"/>
                <a:ea typeface="PMingLiU" panose="02020500000000000000" pitchFamily="18" charset="-120"/>
              </a:rPr>
              <a:t>读  经 </a:t>
            </a:r>
            <a:r>
              <a:rPr lang="en-US" altLang="zh-CN" sz="6600" b="1" dirty="0">
                <a:solidFill>
                  <a:prstClr val="white"/>
                </a:solidFill>
                <a:latin typeface="PMingLiU" panose="02020500000000000000" pitchFamily="18" charset="-120"/>
                <a:ea typeface="PMingLiU" panose="02020500000000000000" pitchFamily="18" charset="-120"/>
              </a:rPr>
              <a:t>/ Scripture Reading</a:t>
            </a:r>
            <a:endParaRPr lang="en-US" sz="66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endParaRPr lang="en-US" sz="4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zh-CN" altLang="en-US" sz="4400" b="1" dirty="0">
                <a:solidFill>
                  <a:prstClr val="white"/>
                </a:solidFill>
                <a:latin typeface="PMingLiU" panose="02020500000000000000" pitchFamily="18" charset="-120"/>
                <a:ea typeface="PMingLiU" panose="02020500000000000000" pitchFamily="18" charset="-120"/>
              </a:rPr>
              <a:t>马太福音 </a:t>
            </a:r>
            <a:r>
              <a:rPr lang="en-US" altLang="zh-CN" sz="4400" b="1" dirty="0">
                <a:solidFill>
                  <a:prstClr val="white"/>
                </a:solidFill>
                <a:latin typeface="PMingLiU" panose="02020500000000000000" pitchFamily="18" charset="-120"/>
                <a:ea typeface="PMingLiU" panose="02020500000000000000" pitchFamily="18" charset="-120"/>
              </a:rPr>
              <a:t>Matthew 5:3-10</a:t>
            </a:r>
            <a:endParaRPr lang="zh-TW" altLang="en-US" sz="44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5:3 </a:t>
            </a:r>
            <a:r>
              <a:rPr lang="zh-CN" altLang="en-US" sz="4000" b="1" dirty="0">
                <a:solidFill>
                  <a:prstClr val="white"/>
                </a:solidFill>
                <a:latin typeface="PMingLiU" panose="02020500000000000000" pitchFamily="18" charset="-120"/>
                <a:ea typeface="PMingLiU" panose="02020500000000000000" pitchFamily="18" charset="-120"/>
              </a:rPr>
              <a:t>虚心的人有福了！因为天国是他们的。</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the poor in spirit, for theirs is the kingdom of heaven.</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5:4 </a:t>
            </a:r>
            <a:r>
              <a:rPr lang="zh-CN" altLang="en-US" sz="4000" b="1" dirty="0">
                <a:solidFill>
                  <a:prstClr val="white"/>
                </a:solidFill>
                <a:latin typeface="PMingLiU" panose="02020500000000000000" pitchFamily="18" charset="-120"/>
                <a:ea typeface="PMingLiU" panose="02020500000000000000" pitchFamily="18" charset="-120"/>
              </a:rPr>
              <a:t>哀恸的人有福了！因为他们必得安慰。</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those who mourn, for they shall be comforted.</a:t>
            </a:r>
          </a:p>
        </p:txBody>
      </p:sp>
    </p:spTree>
    <p:extLst>
      <p:ext uri="{BB962C8B-B14F-4D97-AF65-F5344CB8AC3E}">
        <p14:creationId xmlns:p14="http://schemas.microsoft.com/office/powerpoint/2010/main" val="3201041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5:5 </a:t>
            </a:r>
            <a:r>
              <a:rPr lang="zh-CN" altLang="en-US" sz="4000" b="1" dirty="0">
                <a:solidFill>
                  <a:prstClr val="white"/>
                </a:solidFill>
                <a:latin typeface="PMingLiU" panose="02020500000000000000" pitchFamily="18" charset="-120"/>
                <a:ea typeface="PMingLiU" panose="02020500000000000000" pitchFamily="18" charset="-120"/>
              </a:rPr>
              <a:t>温柔的人有福了！因为他们必承受地土。</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the meek, for they shall inherit the earth.</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5:6 </a:t>
            </a:r>
            <a:r>
              <a:rPr lang="zh-CN" altLang="en-US" sz="4000" b="1" dirty="0">
                <a:solidFill>
                  <a:prstClr val="white"/>
                </a:solidFill>
                <a:latin typeface="PMingLiU" panose="02020500000000000000" pitchFamily="18" charset="-120"/>
                <a:ea typeface="PMingLiU" panose="02020500000000000000" pitchFamily="18" charset="-120"/>
              </a:rPr>
              <a:t>饥渴慕义的人有福了！因为他们必得饱足。</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those who hunger and thirst for righteousness, for they shall be satisfied.</a:t>
            </a:r>
          </a:p>
          <a:p>
            <a:pPr>
              <a:spcBef>
                <a:spcPts val="600"/>
              </a:spcBef>
              <a:spcAft>
                <a:spcPts val="600"/>
              </a:spcAft>
              <a:buClr>
                <a:prstClr val="white"/>
              </a:buClr>
              <a:buSzPts val="2400"/>
            </a:pPr>
            <a:endParaRPr lang="en-US" altLang="zh-CN" sz="40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12881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5:7 </a:t>
            </a:r>
            <a:r>
              <a:rPr lang="zh-CN" altLang="en-US" sz="4000" b="1" dirty="0">
                <a:solidFill>
                  <a:prstClr val="white"/>
                </a:solidFill>
                <a:latin typeface="PMingLiU" panose="02020500000000000000" pitchFamily="18" charset="-120"/>
                <a:ea typeface="PMingLiU" panose="02020500000000000000" pitchFamily="18" charset="-120"/>
              </a:rPr>
              <a:t>怜恤人的人有福了！因为他们必蒙怜恤。</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the merciful, for they shall receive mercy.</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5:8 </a:t>
            </a:r>
            <a:r>
              <a:rPr lang="zh-CN" altLang="en-US" sz="4000" b="1" dirty="0">
                <a:solidFill>
                  <a:prstClr val="white"/>
                </a:solidFill>
                <a:latin typeface="PMingLiU" panose="02020500000000000000" pitchFamily="18" charset="-120"/>
                <a:ea typeface="PMingLiU" panose="02020500000000000000" pitchFamily="18" charset="-120"/>
              </a:rPr>
              <a:t>清心的人有福了！因为他们必得见上帝。</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the pure in heart, for they shall see God.</a:t>
            </a:r>
          </a:p>
        </p:txBody>
      </p:sp>
    </p:spTree>
    <p:extLst>
      <p:ext uri="{BB962C8B-B14F-4D97-AF65-F5344CB8AC3E}">
        <p14:creationId xmlns:p14="http://schemas.microsoft.com/office/powerpoint/2010/main" val="1438531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5:9 </a:t>
            </a:r>
            <a:r>
              <a:rPr lang="zh-CN" altLang="en-US" sz="4000" b="1" dirty="0">
                <a:solidFill>
                  <a:prstClr val="white"/>
                </a:solidFill>
                <a:latin typeface="PMingLiU" panose="02020500000000000000" pitchFamily="18" charset="-120"/>
                <a:ea typeface="PMingLiU" panose="02020500000000000000" pitchFamily="18" charset="-120"/>
              </a:rPr>
              <a:t>使人和睦的人有福了！因为他们必称为上帝的儿子。</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the peacemakers, for they shall be called sons of God.</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5:10 </a:t>
            </a:r>
            <a:r>
              <a:rPr lang="zh-CN" altLang="en-US" sz="4000" b="1" dirty="0">
                <a:solidFill>
                  <a:prstClr val="white"/>
                </a:solidFill>
                <a:latin typeface="PMingLiU" panose="02020500000000000000" pitchFamily="18" charset="-120"/>
                <a:ea typeface="PMingLiU" panose="02020500000000000000" pitchFamily="18" charset="-120"/>
              </a:rPr>
              <a:t>为义受逼迫的人有福了！因为天国是他们的。</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Blessed are those who are persecuted for righteousness' sake, for theirs is the kingdom of heaven.</a:t>
            </a:r>
          </a:p>
        </p:txBody>
      </p:sp>
    </p:spTree>
    <p:extLst>
      <p:ext uri="{BB962C8B-B14F-4D97-AF65-F5344CB8AC3E}">
        <p14:creationId xmlns:p14="http://schemas.microsoft.com/office/powerpoint/2010/main" val="2494700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016738"/>
            <a:ext cx="9144000" cy="4984012"/>
          </a:xfrm>
          <a:prstGeom prst="rect">
            <a:avLst/>
          </a:prstGeom>
          <a:noFill/>
          <a:ln>
            <a:noFill/>
          </a:ln>
        </p:spPr>
        <p:txBody>
          <a:bodyPr spcFirstLastPara="1" wrap="square" lIns="91425" tIns="45700" rIns="91425" bIns="45700" anchor="t" anchorCtr="0">
            <a:noAutofit/>
          </a:bodyPr>
          <a:lstStyle/>
          <a:p>
            <a:pPr algn="ctr">
              <a:buClr>
                <a:prstClr val="white"/>
              </a:buClr>
              <a:buSzPts val="2400"/>
            </a:pPr>
            <a:r>
              <a:rPr lang="zh-CN" altLang="en-US" sz="4400" b="1" dirty="0">
                <a:solidFill>
                  <a:prstClr val="white"/>
                </a:solidFill>
                <a:latin typeface="PMingLiU" panose="02020500000000000000" pitchFamily="18" charset="-120"/>
                <a:ea typeface="PMingLiU" panose="02020500000000000000" pitchFamily="18" charset="-120"/>
              </a:rPr>
              <a:t>证  道 </a:t>
            </a:r>
            <a:r>
              <a:rPr lang="en-US" altLang="zh-CN" sz="4400" b="1" dirty="0">
                <a:solidFill>
                  <a:prstClr val="white"/>
                </a:solidFill>
                <a:latin typeface="PMingLiU" panose="02020500000000000000" pitchFamily="18" charset="-120"/>
                <a:ea typeface="PMingLiU" panose="02020500000000000000" pitchFamily="18" charset="-120"/>
              </a:rPr>
              <a:t>/ Sermon</a:t>
            </a:r>
          </a:p>
          <a:p>
            <a:pPr algn="ctr">
              <a:buClr>
                <a:prstClr val="white"/>
              </a:buClr>
              <a:buSzPts val="2400"/>
            </a:pPr>
            <a:endParaRPr lang="en-US" altLang="zh-CN" sz="4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zh-CN" altLang="en-US" sz="5400" b="1" dirty="0">
                <a:solidFill>
                  <a:prstClr val="white"/>
                </a:solidFill>
                <a:latin typeface="PMingLiU" panose="02020500000000000000" pitchFamily="18" charset="-120"/>
                <a:ea typeface="PMingLiU" panose="02020500000000000000" pitchFamily="18" charset="-120"/>
              </a:rPr>
              <a:t>怜恤人的人有福了</a:t>
            </a:r>
            <a:endParaRPr lang="en-US" altLang="zh-CN" sz="5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en-US" altLang="zh-TW" sz="5400" b="1" dirty="0">
                <a:solidFill>
                  <a:prstClr val="white"/>
                </a:solidFill>
                <a:latin typeface="PMingLiU" panose="02020500000000000000" pitchFamily="18" charset="-120"/>
                <a:ea typeface="PMingLiU" panose="02020500000000000000" pitchFamily="18" charset="-120"/>
              </a:rPr>
              <a:t>Blessed are the merciful</a:t>
            </a:r>
          </a:p>
        </p:txBody>
      </p:sp>
    </p:spTree>
    <p:extLst>
      <p:ext uri="{BB962C8B-B14F-4D97-AF65-F5344CB8AC3E}">
        <p14:creationId xmlns:p14="http://schemas.microsoft.com/office/powerpoint/2010/main" val="96890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一、怜恤人的人有福了。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Blessed are the merciful.</a:t>
            </a:r>
          </a:p>
        </p:txBody>
      </p:sp>
    </p:spTree>
    <p:extLst>
      <p:ext uri="{BB962C8B-B14F-4D97-AF65-F5344CB8AC3E}">
        <p14:creationId xmlns:p14="http://schemas.microsoft.com/office/powerpoint/2010/main" val="785890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2024"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马太福音 </a:t>
            </a:r>
            <a:r>
              <a:rPr lang="en-US" altLang="zh-CN" sz="3600" b="1" dirty="0">
                <a:solidFill>
                  <a:prstClr val="white"/>
                </a:solidFill>
                <a:latin typeface="PMingLiU" panose="02020500000000000000" pitchFamily="18" charset="-120"/>
                <a:ea typeface="PMingLiU" panose="02020500000000000000" pitchFamily="18" charset="-120"/>
              </a:rPr>
              <a:t>Matthew</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5:7 </a:t>
            </a:r>
            <a:r>
              <a:rPr lang="zh-CN" altLang="en-US" sz="3600" b="1" dirty="0">
                <a:solidFill>
                  <a:prstClr val="white"/>
                </a:solidFill>
                <a:latin typeface="PMingLiU" panose="02020500000000000000" pitchFamily="18" charset="-120"/>
                <a:ea typeface="PMingLiU" panose="02020500000000000000" pitchFamily="18" charset="-120"/>
              </a:rPr>
              <a:t>怜恤人的人有福了！因为他们必蒙怜恤。</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Blessed are the merciful, for they shall receive mercy.</a:t>
            </a:r>
          </a:p>
        </p:txBody>
      </p:sp>
    </p:spTree>
    <p:extLst>
      <p:ext uri="{BB962C8B-B14F-4D97-AF65-F5344CB8AC3E}">
        <p14:creationId xmlns:p14="http://schemas.microsoft.com/office/powerpoint/2010/main" val="394710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出埃及记 </a:t>
            </a:r>
            <a:r>
              <a:rPr lang="en-US" altLang="zh-CN" sz="3600" b="1" dirty="0">
                <a:solidFill>
                  <a:prstClr val="white"/>
                </a:solidFill>
                <a:latin typeface="PMingLiU" panose="02020500000000000000" pitchFamily="18" charset="-120"/>
                <a:ea typeface="PMingLiU" panose="02020500000000000000" pitchFamily="18" charset="-120"/>
              </a:rPr>
              <a:t>Exodus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34:6 </a:t>
            </a:r>
            <a:r>
              <a:rPr lang="zh-CN" altLang="en-US" sz="3600" b="1" dirty="0">
                <a:solidFill>
                  <a:prstClr val="white"/>
                </a:solidFill>
                <a:latin typeface="PMingLiU" panose="02020500000000000000" pitchFamily="18" charset="-120"/>
                <a:ea typeface="PMingLiU" panose="02020500000000000000" pitchFamily="18" charset="-120"/>
              </a:rPr>
              <a:t>耶和华在他面前宣告说：「耶和华，耶和华，是有怜悯有恩典的上帝，不轻易发怒，并有丰盛的慈爱和诚实，</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 LORD passed before him and proclaimed, “The LORD, the LORD, a God merciful and gracious, slow to anger, and abounding in steadfast love and faithfulness,</a:t>
            </a:r>
          </a:p>
        </p:txBody>
      </p:sp>
    </p:spTree>
    <p:extLst>
      <p:ext uri="{BB962C8B-B14F-4D97-AF65-F5344CB8AC3E}">
        <p14:creationId xmlns:p14="http://schemas.microsoft.com/office/powerpoint/2010/main" val="3674616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出埃及记 </a:t>
            </a:r>
            <a:r>
              <a:rPr lang="en-US" altLang="zh-CN" sz="3600" b="1" dirty="0">
                <a:solidFill>
                  <a:prstClr val="white"/>
                </a:solidFill>
                <a:latin typeface="PMingLiU" panose="02020500000000000000" pitchFamily="18" charset="-120"/>
                <a:ea typeface="PMingLiU" panose="02020500000000000000" pitchFamily="18" charset="-120"/>
              </a:rPr>
              <a:t>Exodus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34:7 </a:t>
            </a:r>
            <a:r>
              <a:rPr lang="zh-CN" altLang="en-US" sz="3600" b="1" dirty="0">
                <a:solidFill>
                  <a:prstClr val="white"/>
                </a:solidFill>
                <a:latin typeface="PMingLiU" panose="02020500000000000000" pitchFamily="18" charset="-120"/>
                <a:ea typeface="PMingLiU" panose="02020500000000000000" pitchFamily="18" charset="-120"/>
              </a:rPr>
              <a:t>为千万人存留慈爱，赦免罪孽、过犯，和罪恶，万不以有罪的为无罪，必追讨他的罪，自父及子，直到三、四代。」</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keeping steadfast love for thousands, forgiving iniquity and transgression and sin, but who will by no means clear the guilty, visiting the iniquity of the fathers on the children and the children's children, to the third and the fourth generation.”</a:t>
            </a:r>
          </a:p>
        </p:txBody>
      </p:sp>
    </p:spTree>
    <p:extLst>
      <p:ext uri="{BB962C8B-B14F-4D97-AF65-F5344CB8AC3E}">
        <p14:creationId xmlns:p14="http://schemas.microsoft.com/office/powerpoint/2010/main" val="207361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马太福音 </a:t>
            </a:r>
            <a:r>
              <a:rPr lang="en-US" altLang="zh-CN" sz="3600" b="1" dirty="0">
                <a:solidFill>
                  <a:prstClr val="white"/>
                </a:solidFill>
                <a:latin typeface="PMingLiU" panose="02020500000000000000" pitchFamily="18" charset="-120"/>
                <a:ea typeface="PMingLiU" panose="02020500000000000000" pitchFamily="18" charset="-120"/>
              </a:rPr>
              <a:t>Matthew</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6:14 </a:t>
            </a:r>
            <a:r>
              <a:rPr lang="zh-CN" altLang="en-US" sz="3600" b="1" dirty="0">
                <a:solidFill>
                  <a:prstClr val="white"/>
                </a:solidFill>
                <a:latin typeface="PMingLiU" panose="02020500000000000000" pitchFamily="18" charset="-120"/>
                <a:ea typeface="PMingLiU" panose="02020500000000000000" pitchFamily="18" charset="-120"/>
              </a:rPr>
              <a:t>「你们饶恕人的过犯，你们的天父也必饶恕你们的过犯；</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For if you forgive others their trespasses, your heavenly Father will also forgive you,</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6:15 </a:t>
            </a:r>
            <a:r>
              <a:rPr lang="zh-CN" altLang="en-US" sz="3600" b="1" dirty="0">
                <a:solidFill>
                  <a:prstClr val="white"/>
                </a:solidFill>
                <a:latin typeface="PMingLiU" panose="02020500000000000000" pitchFamily="18" charset="-120"/>
                <a:ea typeface="PMingLiU" panose="02020500000000000000" pitchFamily="18" charset="-120"/>
              </a:rPr>
              <a:t>你们不饶恕人的过犯，你们的天父也必不饶恕你们的过犯。」</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if you do not forgive others their trespasses, neither will your Father forgive your trespasses.</a:t>
            </a:r>
          </a:p>
        </p:txBody>
      </p:sp>
    </p:spTree>
    <p:extLst>
      <p:ext uri="{BB962C8B-B14F-4D97-AF65-F5344CB8AC3E}">
        <p14:creationId xmlns:p14="http://schemas.microsoft.com/office/powerpoint/2010/main" val="1619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一、怜恤人的人有福了。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Blessed are the merciful.</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二、对人刚硬的人有祸了。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Woe to the merciless.</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23528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2024"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马太福音 </a:t>
            </a:r>
            <a:r>
              <a:rPr lang="en-US" altLang="zh-CN" sz="3600" b="1" dirty="0">
                <a:solidFill>
                  <a:prstClr val="white"/>
                </a:solidFill>
                <a:latin typeface="PMingLiU" panose="02020500000000000000" pitchFamily="18" charset="-120"/>
                <a:ea typeface="PMingLiU" panose="02020500000000000000" pitchFamily="18" charset="-120"/>
              </a:rPr>
              <a:t>Matthew</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23:13 </a:t>
            </a:r>
            <a:r>
              <a:rPr lang="zh-CN" altLang="en-US" sz="3600" b="1" dirty="0">
                <a:solidFill>
                  <a:prstClr val="white"/>
                </a:solidFill>
                <a:latin typeface="PMingLiU" panose="02020500000000000000" pitchFamily="18" charset="-120"/>
                <a:ea typeface="PMingLiU" panose="02020500000000000000" pitchFamily="18" charset="-120"/>
              </a:rPr>
              <a:t>你们这假冒为善的文士和法利赛人有祸了！因为你们正当人前，把天国的门关了，自己不进去，正要进去的人，你们也不容他们进去。</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woe to you, scribes and Pharisees, hypocrites! For you shut the kingdom of heaven in people's faces. For you neither enter yourselves nor allow those who would enter to go in.</a:t>
            </a:r>
          </a:p>
        </p:txBody>
      </p:sp>
    </p:spTree>
    <p:extLst>
      <p:ext uri="{BB962C8B-B14F-4D97-AF65-F5344CB8AC3E}">
        <p14:creationId xmlns:p14="http://schemas.microsoft.com/office/powerpoint/2010/main" val="37576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哥林多前书 </a:t>
            </a:r>
            <a:r>
              <a:rPr lang="en-US" altLang="zh-CN" sz="3600" b="1" dirty="0">
                <a:solidFill>
                  <a:prstClr val="white"/>
                </a:solidFill>
                <a:latin typeface="PMingLiU" panose="02020500000000000000" pitchFamily="18" charset="-120"/>
                <a:ea typeface="PMingLiU" panose="02020500000000000000" pitchFamily="18" charset="-120"/>
              </a:rPr>
              <a:t>1 Corinthians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11:1 </a:t>
            </a:r>
            <a:r>
              <a:rPr lang="zh-CN" altLang="en-US" sz="3600" b="1" dirty="0">
                <a:solidFill>
                  <a:prstClr val="white"/>
                </a:solidFill>
                <a:latin typeface="PMingLiU" panose="02020500000000000000" pitchFamily="18" charset="-120"/>
                <a:ea typeface="PMingLiU" panose="02020500000000000000" pitchFamily="18" charset="-120"/>
              </a:rPr>
              <a:t>你们该效法我，像我效法基督一样。</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Be imitators of me, as I am of Christ.</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868732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一、怜恤人的人有福了。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Blessed are the merciful.</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二、对人刚硬的人有祸了。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Woe to the merciless.</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三、在主里作一个怜恤人的人。</a:t>
            </a: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Be merciful in Christ.</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686169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2024"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弥迦书 </a:t>
            </a:r>
            <a:r>
              <a:rPr lang="en-US" altLang="zh-CN" sz="3600" b="1" dirty="0">
                <a:solidFill>
                  <a:prstClr val="white"/>
                </a:solidFill>
                <a:latin typeface="PMingLiU" panose="02020500000000000000" pitchFamily="18" charset="-120"/>
                <a:ea typeface="PMingLiU" panose="02020500000000000000" pitchFamily="18" charset="-120"/>
              </a:rPr>
              <a:t>Micah</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6:7 </a:t>
            </a:r>
            <a:r>
              <a:rPr lang="zh-CN" altLang="en-US" sz="3600" b="1" dirty="0">
                <a:solidFill>
                  <a:prstClr val="white"/>
                </a:solidFill>
                <a:latin typeface="PMingLiU" panose="02020500000000000000" pitchFamily="18" charset="-120"/>
                <a:ea typeface="PMingLiU" panose="02020500000000000000" pitchFamily="18" charset="-120"/>
              </a:rPr>
              <a:t>耶和华岂喜悦千千的公羊，或是万万的油河吗？我岂可为自己的罪过献我的长子吗？为心中的罪恶献我身所生的吗？</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Will the LORD be pleased with thousands of rams, with ten thousands of rivers of oil? Shall I give my firstborn for my transgression, the fruit of my body for the sin of my soul?”</a:t>
            </a:r>
          </a:p>
        </p:txBody>
      </p:sp>
    </p:spTree>
    <p:extLst>
      <p:ext uri="{BB962C8B-B14F-4D97-AF65-F5344CB8AC3E}">
        <p14:creationId xmlns:p14="http://schemas.microsoft.com/office/powerpoint/2010/main" val="3578655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2024"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弥迦书 </a:t>
            </a:r>
            <a:r>
              <a:rPr lang="en-US" altLang="zh-CN" sz="3600" b="1" dirty="0">
                <a:solidFill>
                  <a:prstClr val="white"/>
                </a:solidFill>
                <a:latin typeface="PMingLiU" panose="02020500000000000000" pitchFamily="18" charset="-120"/>
                <a:ea typeface="PMingLiU" panose="02020500000000000000" pitchFamily="18" charset="-120"/>
              </a:rPr>
              <a:t>Micah</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6:8 </a:t>
            </a:r>
            <a:r>
              <a:rPr lang="zh-CN" altLang="en-US" sz="3600" b="1" dirty="0">
                <a:solidFill>
                  <a:prstClr val="white"/>
                </a:solidFill>
                <a:latin typeface="PMingLiU" panose="02020500000000000000" pitchFamily="18" charset="-120"/>
                <a:ea typeface="PMingLiU" panose="02020500000000000000" pitchFamily="18" charset="-120"/>
              </a:rPr>
              <a:t>世人哪，耶和华已指示你何为善。他向你所要的是甚么呢？只要你行公义，好怜悯，存谦卑的心，与你的上帝同行。</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He has told you, O man, what is good; and what does the LORD require of you but to do justice, and to love kindness, and to walk humbly with your God?</a:t>
            </a:r>
          </a:p>
        </p:txBody>
      </p:sp>
    </p:spTree>
    <p:extLst>
      <p:ext uri="{BB962C8B-B14F-4D97-AF65-F5344CB8AC3E}">
        <p14:creationId xmlns:p14="http://schemas.microsoft.com/office/powerpoint/2010/main" val="2735444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200"/>
              </a:spcBef>
              <a:spcAft>
                <a:spcPts val="2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马太福音 </a:t>
            </a:r>
            <a:r>
              <a:rPr lang="en-US" altLang="zh-CN" sz="3600" b="1" dirty="0">
                <a:solidFill>
                  <a:prstClr val="white"/>
                </a:solidFill>
                <a:latin typeface="PMingLiU" panose="02020500000000000000" pitchFamily="18" charset="-120"/>
                <a:ea typeface="PMingLiU" panose="02020500000000000000" pitchFamily="18" charset="-120"/>
              </a:rPr>
              <a:t>Matthew</a:t>
            </a:r>
          </a:p>
          <a:p>
            <a:pPr>
              <a:spcBef>
                <a:spcPts val="200"/>
              </a:spcBef>
              <a:spcAft>
                <a:spcPts val="2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9:12 </a:t>
            </a:r>
            <a:r>
              <a:rPr lang="zh-CN" altLang="en-US" sz="3600" b="1" dirty="0">
                <a:solidFill>
                  <a:prstClr val="white"/>
                </a:solidFill>
                <a:latin typeface="PMingLiU" panose="02020500000000000000" pitchFamily="18" charset="-120"/>
                <a:ea typeface="PMingLiU" panose="02020500000000000000" pitchFamily="18" charset="-120"/>
              </a:rPr>
              <a:t>耶稣听见，就说：「康健的人用不着医生，有病的人才用得着。</a:t>
            </a:r>
          </a:p>
          <a:p>
            <a:pPr>
              <a:spcBef>
                <a:spcPts val="200"/>
              </a:spcBef>
              <a:spcAft>
                <a:spcPts val="2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when he heard it, he said, “Those who are well have no need of a physician, but those who are sick.</a:t>
            </a:r>
          </a:p>
          <a:p>
            <a:pPr>
              <a:spcBef>
                <a:spcPts val="200"/>
              </a:spcBef>
              <a:spcAft>
                <a:spcPts val="2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9:13 </a:t>
            </a:r>
            <a:r>
              <a:rPr lang="zh-CN" altLang="en-US" sz="3600" b="1" dirty="0">
                <a:solidFill>
                  <a:prstClr val="white"/>
                </a:solidFill>
                <a:latin typeface="PMingLiU" panose="02020500000000000000" pitchFamily="18" charset="-120"/>
                <a:ea typeface="PMingLiU" panose="02020500000000000000" pitchFamily="18" charset="-120"/>
              </a:rPr>
              <a:t>经上说：</a:t>
            </a:r>
            <a:r>
              <a:rPr lang="en-US" altLang="zh-CN" sz="3600" b="1" dirty="0">
                <a:solidFill>
                  <a:prstClr val="white"/>
                </a:solidFill>
                <a:latin typeface="PMingLiU" panose="02020500000000000000" pitchFamily="18" charset="-120"/>
                <a:ea typeface="PMingLiU" panose="02020500000000000000" pitchFamily="18" charset="-120"/>
              </a:rPr>
              <a:t>『</a:t>
            </a:r>
            <a:r>
              <a:rPr lang="zh-CN" altLang="en-US" sz="3600" b="1" dirty="0">
                <a:solidFill>
                  <a:prstClr val="white"/>
                </a:solidFill>
                <a:latin typeface="PMingLiU" panose="02020500000000000000" pitchFamily="18" charset="-120"/>
                <a:ea typeface="PMingLiU" panose="02020500000000000000" pitchFamily="18" charset="-120"/>
              </a:rPr>
              <a:t>我喜爱怜恤，不喜爱祭祀。</a:t>
            </a:r>
            <a:r>
              <a:rPr lang="en-US" altLang="zh-CN" sz="3600" b="1" dirty="0">
                <a:solidFill>
                  <a:prstClr val="white"/>
                </a:solidFill>
                <a:latin typeface="PMingLiU" panose="02020500000000000000" pitchFamily="18" charset="-120"/>
                <a:ea typeface="PMingLiU" panose="02020500000000000000" pitchFamily="18" charset="-120"/>
              </a:rPr>
              <a:t>』</a:t>
            </a:r>
            <a:r>
              <a:rPr lang="zh-CN" altLang="en-US" sz="3600" b="1" dirty="0">
                <a:solidFill>
                  <a:prstClr val="white"/>
                </a:solidFill>
                <a:latin typeface="PMingLiU" panose="02020500000000000000" pitchFamily="18" charset="-120"/>
                <a:ea typeface="PMingLiU" panose="02020500000000000000" pitchFamily="18" charset="-120"/>
              </a:rPr>
              <a:t>这句话的意思，你们且去揣摩。我来本不是召义人，乃是召罪人。」</a:t>
            </a:r>
          </a:p>
          <a:p>
            <a:pPr>
              <a:spcBef>
                <a:spcPts val="200"/>
              </a:spcBef>
              <a:spcAft>
                <a:spcPts val="2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Go and learn what this means: ‘I desire mercy, and not sacrifice.’ For I came not to call the righteous, but sinners.”</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28067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约翰一书	</a:t>
            </a:r>
            <a:r>
              <a:rPr lang="en-US" altLang="zh-CN" sz="3600" b="1" dirty="0">
                <a:solidFill>
                  <a:prstClr val="white"/>
                </a:solidFill>
                <a:latin typeface="PMingLiU" panose="02020500000000000000" pitchFamily="18" charset="-120"/>
                <a:ea typeface="PMingLiU" panose="02020500000000000000" pitchFamily="18" charset="-120"/>
              </a:rPr>
              <a:t>1 John</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3:17 </a:t>
            </a:r>
            <a:r>
              <a:rPr lang="zh-CN" altLang="en-US" sz="3600" b="1" dirty="0">
                <a:solidFill>
                  <a:prstClr val="white"/>
                </a:solidFill>
                <a:latin typeface="PMingLiU" panose="02020500000000000000" pitchFamily="18" charset="-120"/>
                <a:ea typeface="PMingLiU" panose="02020500000000000000" pitchFamily="18" charset="-120"/>
              </a:rPr>
              <a:t>凡有世上财物的，看见弟兄穷乏，却塞住怜恤的心，爱上帝的心怎能存在他里面呢？</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if anyone has the world's goods and sees his brother in need, yet closes his heart against him, how does God's love abide in him?</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3:18 </a:t>
            </a:r>
            <a:r>
              <a:rPr lang="zh-CN" altLang="en-US" sz="3600" b="1" dirty="0">
                <a:solidFill>
                  <a:prstClr val="white"/>
                </a:solidFill>
                <a:latin typeface="PMingLiU" panose="02020500000000000000" pitchFamily="18" charset="-120"/>
                <a:ea typeface="PMingLiU" panose="02020500000000000000" pitchFamily="18" charset="-120"/>
              </a:rPr>
              <a:t>小子们哪，我们相爱，不要只在言语和舌头上，总要在行为和诚实上。</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Little children, let us not love in word or talk but in deed and in truth.</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400974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箴言 </a:t>
            </a:r>
            <a:r>
              <a:rPr lang="en-US" altLang="zh-CN" sz="3600" b="1" dirty="0">
                <a:solidFill>
                  <a:prstClr val="white"/>
                </a:solidFill>
                <a:latin typeface="PMingLiU" panose="02020500000000000000" pitchFamily="18" charset="-120"/>
                <a:ea typeface="PMingLiU" panose="02020500000000000000" pitchFamily="18" charset="-120"/>
              </a:rPr>
              <a:t>Proverbs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19:17 </a:t>
            </a:r>
            <a:r>
              <a:rPr lang="zh-CN" altLang="en-US" sz="3600" b="1" dirty="0">
                <a:solidFill>
                  <a:prstClr val="white"/>
                </a:solidFill>
                <a:latin typeface="PMingLiU" panose="02020500000000000000" pitchFamily="18" charset="-120"/>
                <a:ea typeface="PMingLiU" panose="02020500000000000000" pitchFamily="18" charset="-120"/>
              </a:rPr>
              <a:t>怜悯贫穷的，就是借给耶和华；他的善行，耶和华必偿还。</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Whoever is generous to the poor lends to the LORD, and he will repay him for his deed.</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21:13 </a:t>
            </a:r>
            <a:r>
              <a:rPr lang="zh-CN" altLang="en-US" sz="3600" b="1" dirty="0">
                <a:solidFill>
                  <a:prstClr val="white"/>
                </a:solidFill>
                <a:latin typeface="PMingLiU" panose="02020500000000000000" pitchFamily="18" charset="-120"/>
                <a:ea typeface="PMingLiU" panose="02020500000000000000" pitchFamily="18" charset="-120"/>
              </a:rPr>
              <a:t>塞耳不听穷人哀求的，他将来呼吁也不蒙应允。</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Whoever closes his ear to the cry of the poor will himself call out and not be answered.</a:t>
            </a:r>
          </a:p>
        </p:txBody>
      </p:sp>
    </p:spTree>
    <p:extLst>
      <p:ext uri="{BB962C8B-B14F-4D97-AF65-F5344CB8AC3E}">
        <p14:creationId xmlns:p14="http://schemas.microsoft.com/office/powerpoint/2010/main" val="410232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016738"/>
            <a:ext cx="9144000" cy="4984012"/>
          </a:xfrm>
          <a:prstGeom prst="rect">
            <a:avLst/>
          </a:prstGeom>
          <a:noFill/>
          <a:ln>
            <a:noFill/>
          </a:ln>
        </p:spPr>
        <p:txBody>
          <a:bodyPr spcFirstLastPara="1" wrap="square" lIns="91425" tIns="45700" rIns="91425" bIns="45700" anchor="t" anchorCtr="0">
            <a:noAutofit/>
          </a:bodyPr>
          <a:lstStyle/>
          <a:p>
            <a:pPr algn="ctr">
              <a:buClr>
                <a:prstClr val="white"/>
              </a:buClr>
              <a:buSzPts val="2400"/>
            </a:pPr>
            <a:endParaRPr lang="en-US" altLang="zh-CN" sz="4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zh-CN" altLang="en-US" sz="5400" b="1" dirty="0">
                <a:solidFill>
                  <a:prstClr val="white"/>
                </a:solidFill>
                <a:latin typeface="PMingLiU" panose="02020500000000000000" pitchFamily="18" charset="-120"/>
                <a:ea typeface="PMingLiU" panose="02020500000000000000" pitchFamily="18" charset="-120"/>
              </a:rPr>
              <a:t>怜恤人的人有福了</a:t>
            </a:r>
            <a:endParaRPr lang="en-US" altLang="zh-CN" sz="5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en-US" altLang="zh-TW" sz="5400" b="1" dirty="0">
                <a:solidFill>
                  <a:prstClr val="white"/>
                </a:solidFill>
                <a:latin typeface="PMingLiU" panose="02020500000000000000" pitchFamily="18" charset="-120"/>
                <a:ea typeface="PMingLiU" panose="02020500000000000000" pitchFamily="18" charset="-120"/>
              </a:rPr>
              <a:t>Blessed are the merciful</a:t>
            </a:r>
          </a:p>
        </p:txBody>
      </p:sp>
    </p:spTree>
    <p:extLst>
      <p:ext uri="{BB962C8B-B14F-4D97-AF65-F5344CB8AC3E}">
        <p14:creationId xmlns:p14="http://schemas.microsoft.com/office/powerpoint/2010/main" val="188807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20783</TotalTime>
  <Words>1398</Words>
  <Application>Microsoft Office PowerPoint</Application>
  <PresentationFormat>On-screen Show (4:3)</PresentationFormat>
  <Paragraphs>82</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PMingLiU</vt:lpstr>
      <vt:lpstr>Arial</vt:lpstr>
      <vt:lpstr>Calibri</vt:lpstr>
      <vt:lpstr>Calisto MT</vt:lpstr>
      <vt:lpstr>Wingdings 2</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Ellerslie Road Baptist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证 道 明白属灵的恩赐</dc:title>
  <dc:creator>Chris Xu</dc:creator>
  <cp:lastModifiedBy>Chunping Xu</cp:lastModifiedBy>
  <cp:revision>80</cp:revision>
  <dcterms:created xsi:type="dcterms:W3CDTF">2010-03-20T17:46:04Z</dcterms:created>
  <dcterms:modified xsi:type="dcterms:W3CDTF">2021-11-15T02:46:38Z</dcterms:modified>
</cp:coreProperties>
</file>