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9"/>
  </p:notesMasterIdLst>
  <p:sldIdLst>
    <p:sldId id="835" r:id="rId2"/>
    <p:sldId id="852" r:id="rId3"/>
    <p:sldId id="1003" r:id="rId4"/>
    <p:sldId id="1327" r:id="rId5"/>
    <p:sldId id="1328" r:id="rId6"/>
    <p:sldId id="845" r:id="rId7"/>
    <p:sldId id="1299" r:id="rId8"/>
    <p:sldId id="1300" r:id="rId9"/>
    <p:sldId id="1301" r:id="rId10"/>
    <p:sldId id="1302" r:id="rId11"/>
    <p:sldId id="1341" r:id="rId12"/>
    <p:sldId id="1304" r:id="rId13"/>
    <p:sldId id="1342" r:id="rId14"/>
    <p:sldId id="1339" r:id="rId15"/>
    <p:sldId id="1343" r:id="rId16"/>
    <p:sldId id="1335" r:id="rId17"/>
    <p:sldId id="1344" r:id="rId18"/>
    <p:sldId id="1307" r:id="rId19"/>
    <p:sldId id="1308" r:id="rId20"/>
    <p:sldId id="1336" r:id="rId21"/>
    <p:sldId id="1345" r:id="rId22"/>
    <p:sldId id="1340" r:id="rId23"/>
    <p:sldId id="1337" r:id="rId24"/>
    <p:sldId id="1338" r:id="rId25"/>
    <p:sldId id="1309" r:id="rId26"/>
    <p:sldId id="1346" r:id="rId27"/>
    <p:sldId id="1323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65" autoAdjust="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91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233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12286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1312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517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9400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850813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1761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48795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497992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15011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581332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46069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10205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25889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351096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2194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01367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860982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722122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92564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1085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40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419061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777058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1761068"/>
            <a:ext cx="7192913" cy="1828813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3589879"/>
            <a:ext cx="7192913" cy="1507055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8331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8" y="1732450"/>
            <a:ext cx="3795373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70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290592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734508"/>
            <a:ext cx="3816804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734508"/>
            <a:ext cx="3816804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5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2900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2205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736444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8" y="609601"/>
            <a:ext cx="2780167" cy="1821919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6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2431520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5408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50" y="609600"/>
            <a:ext cx="2688125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4451212" cy="1829339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5" y="763702"/>
            <a:ext cx="2456813" cy="4912823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0"/>
            <a:ext cx="4451212" cy="3376135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8495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4" y="547807"/>
            <a:ext cx="7606349" cy="38168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695010"/>
            <a:ext cx="738401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601323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7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109854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0" y="88479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928259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824443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0" y="4650557"/>
            <a:ext cx="7764149" cy="114064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544929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49"/>
            <a:ext cx="2475738" cy="321945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26366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3" y="1818215"/>
            <a:ext cx="2504979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1" y="1818215"/>
            <a:ext cx="2504979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9" y="1818215"/>
            <a:ext cx="2504979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7"/>
            <a:ext cx="2319276" cy="1602955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5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3"/>
            <a:ext cx="2319276" cy="1607295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5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8946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1651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3" y="609601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1"/>
            <a:ext cx="5937654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9859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35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8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10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65243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40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5:1-12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耶稣看见这许多的人，就上了山，既已坐下，门徒到他跟前来，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他就开口教训他们，说：</a:t>
            </a: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虚心的人有福了！因为天国是他们的。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哀恸的人有福了！因为他们必得安慰。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温柔的人有福了！因为他们必承受地土。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饥渴慕义的人有福了！因为他们必得饱足。</a:t>
            </a:r>
          </a:p>
        </p:txBody>
      </p:sp>
    </p:spTree>
    <p:extLst>
      <p:ext uri="{BB962C8B-B14F-4D97-AF65-F5344CB8AC3E}">
        <p14:creationId xmlns:p14="http://schemas.microsoft.com/office/powerpoint/2010/main" val="320104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怜恤人的人有福了！因为他们必蒙怜恤。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清心的人有福了！因为他们必得见上帝。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使人和睦的人有福了！因为他们必称为上帝的儿子。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为义受逼迫的人有福了！因为天国是他们的。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8815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69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「人若因我辱骂你们，逼迫你们，捏造各样坏话毁谤你们，你们就有福了！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应当欢喜快乐，因为你们在天上的赏赐是大的。在你们以前的先知，人也是这样逼迫他们。」</a:t>
            </a:r>
          </a:p>
        </p:txBody>
      </p:sp>
    </p:spTree>
    <p:extLst>
      <p:ext uri="{BB962C8B-B14F-4D97-AF65-F5344CB8AC3E}">
        <p14:creationId xmlns:p14="http://schemas.microsoft.com/office/powerpoint/2010/main" val="1438531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饥渴慕义的人有福了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前言：趋福避祸系列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-4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、我现在生命之中有或饥或渴之处吗？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、若是主耶稣现在应许可以帮我实现一份饱足，我会求什么？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一、饥渴慕义的人有福了。</a:t>
            </a:r>
          </a:p>
        </p:txBody>
      </p:sp>
    </p:spTree>
    <p:extLst>
      <p:ext uri="{BB962C8B-B14F-4D97-AF65-F5344CB8AC3E}">
        <p14:creationId xmlns:p14="http://schemas.microsoft.com/office/powerpoint/2010/main" val="785890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2024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饥渴慕义的人有福了！因为他们必得饱足。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、什么是义？</a:t>
            </a:r>
          </a:p>
        </p:txBody>
      </p:sp>
    </p:spTree>
    <p:extLst>
      <p:ext uri="{BB962C8B-B14F-4D97-AF65-F5344CB8AC3E}">
        <p14:creationId xmlns:p14="http://schemas.microsoft.com/office/powerpoint/2010/main" val="394710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从中国文化：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四维即礼、义、廉、耻。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八德即忠、孝、仁、爱、信、义、和、平。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“博爱之谓仁，行而宜之谓义，由是而之焉之谓道，足乎己而无待于外之谓德。”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                                           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---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韩愈的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《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原道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》</a:t>
            </a: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7461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ADF2A-EAB5-4665-A25F-F55F516BE9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3474720"/>
          </a:xfrm>
        </p:spPr>
        <p:txBody>
          <a:bodyPr>
            <a:normAutofit/>
          </a:bodyPr>
          <a:lstStyle/>
          <a:p>
            <a:pPr marL="27675" indent="0">
              <a:buNone/>
            </a:pPr>
            <a:r>
              <a:rPr lang="zh-CN" altLang="en-US" sz="3600" b="1" dirty="0">
                <a:solidFill>
                  <a:schemeClr val="tx1"/>
                </a:solidFill>
                <a:effectLst/>
                <a:latin typeface="MingLiU" panose="02020509000000000000" pitchFamily="49" charset="-120"/>
                <a:ea typeface="MingLiU" panose="02020509000000000000" pitchFamily="49" charset="-120"/>
              </a:rPr>
              <a:t>行义：做该做的事；</a:t>
            </a:r>
            <a:endParaRPr lang="en-US" altLang="zh-CN" sz="3600" b="1" dirty="0">
              <a:solidFill>
                <a:schemeClr val="tx1"/>
              </a:solidFill>
              <a:effectLst/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pPr marL="27675" indent="0">
              <a:buNone/>
            </a:pPr>
            <a:r>
              <a:rPr lang="zh-CN" altLang="en-US" sz="3600" b="1" dirty="0">
                <a:solidFill>
                  <a:schemeClr val="tx1"/>
                </a:solidFill>
                <a:effectLst/>
                <a:latin typeface="MingLiU" panose="02020509000000000000" pitchFamily="49" charset="-120"/>
                <a:ea typeface="MingLiU" panose="02020509000000000000" pitchFamily="49" charset="-120"/>
              </a:rPr>
              <a:t>义人：做了该做的事的人。</a:t>
            </a:r>
            <a:endParaRPr lang="en-US" sz="3600" b="1" dirty="0">
              <a:solidFill>
                <a:schemeClr val="tx1"/>
              </a:solidFill>
              <a:effectLst/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7376D6-583D-4901-810C-9643413D2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00438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8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按圣经：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义：合乎上帝定的标准。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罪：偏离上帝定的标准。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义人：就是按上帝定的标准，做了该做的事的人。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罪人：就是按上帝定的标准，没有做该做的事、及做了不该做的事的人。</a:t>
            </a:r>
          </a:p>
        </p:txBody>
      </p:sp>
    </p:spTree>
    <p:extLst>
      <p:ext uri="{BB962C8B-B14F-4D97-AF65-F5344CB8AC3E}">
        <p14:creationId xmlns:p14="http://schemas.microsoft.com/office/powerpoint/2010/main" val="1619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2024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饥渴慕义的人有福了！因为他们必得饱足。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、什么是义？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、什么是灵里的饥渴？</a:t>
            </a:r>
          </a:p>
        </p:txBody>
      </p:sp>
    </p:spTree>
    <p:extLst>
      <p:ext uri="{BB962C8B-B14F-4D97-AF65-F5344CB8AC3E}">
        <p14:creationId xmlns:p14="http://schemas.microsoft.com/office/powerpoint/2010/main" val="375764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）渴望多认识、多经历上帝。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）渴望</a:t>
            </a:r>
            <a:r>
              <a:rPr lang="zh-CN" altLang="en-US" sz="3600" b="1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多明白、并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遵行上帝的旨意。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）渴望在上帝的国度里享平安、得饱足。</a:t>
            </a:r>
          </a:p>
        </p:txBody>
      </p:sp>
    </p:spTree>
    <p:extLst>
      <p:ext uri="{BB962C8B-B14F-4D97-AF65-F5344CB8AC3E}">
        <p14:creationId xmlns:p14="http://schemas.microsoft.com/office/powerpoint/2010/main" val="186873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2024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饥渴慕义的人有福了！因为他们必得饱足。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、什么是义？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、什么是灵里的饥渴？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、什么是灵里的饱足？</a:t>
            </a:r>
          </a:p>
        </p:txBody>
      </p:sp>
    </p:spTree>
    <p:extLst>
      <p:ext uri="{BB962C8B-B14F-4D97-AF65-F5344CB8AC3E}">
        <p14:creationId xmlns:p14="http://schemas.microsoft.com/office/powerpoint/2010/main" val="3578655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）虽知道自己是个无法自救的罪人，但确信在主耶稣赦罪的恩典里有永生的盼望，灵魂有光明的归属，因而心灵不会惶惶不可终日。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）虽然知道自己的生命中软弱和有限之处，但能在主里完全接纳自己，享受平安、喜乐。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）虽然知道自己身处一个不完美、不理想的环境，但因着对主的信靠，心里依然满有耐心、盼望。</a:t>
            </a:r>
          </a:p>
        </p:txBody>
      </p:sp>
    </p:spTree>
    <p:extLst>
      <p:ext uri="{BB962C8B-B14F-4D97-AF65-F5344CB8AC3E}">
        <p14:creationId xmlns:p14="http://schemas.microsoft.com/office/powerpoint/2010/main" val="428067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一、饥渴慕义的人有福了。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二、自以为义的人有祸了。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00974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23:17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你们这无知瞎眼的人哪，甚么是大的？是金子呢？还是叫金子成圣的殿呢？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23:18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你们又说：</a:t>
            </a: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凡指着坛起誓的，这算不得甚么；只是凡指着坛上礼物起誓的，他就该谨守。</a:t>
            </a: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23:19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你们这瞎眼的人哪，甚么是大的？是礼物呢？还是叫礼物成圣的坛呢？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23:20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所以，人指着坛起誓，就是指着坛和坛上一切所有的起誓；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23:21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人指着殿起誓，就是指着殿和那住在殿里的起誓；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23:22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人指着天起誓，就是指着上帝的宝座和那坐在上面的起誓。</a:t>
            </a:r>
          </a:p>
        </p:txBody>
      </p:sp>
    </p:spTree>
    <p:extLst>
      <p:ext uri="{BB962C8B-B14F-4D97-AF65-F5344CB8AC3E}">
        <p14:creationId xmlns:p14="http://schemas.microsoft.com/office/powerpoint/2010/main" val="4102329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9158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、自以为义的人不真认识上帝。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2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罗马书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弟兄们，我心里所愿的，向上帝所求的，是要以色列人得救。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我可以证明，他们向上帝有热心，但不是按着真知识；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因为不知道上帝的义，想要立自己的义，就不服上帝的义了。</a:t>
            </a:r>
          </a:p>
        </p:txBody>
      </p:sp>
    </p:spTree>
    <p:extLst>
      <p:ext uri="{BB962C8B-B14F-4D97-AF65-F5344CB8AC3E}">
        <p14:creationId xmlns:p14="http://schemas.microsoft.com/office/powerpoint/2010/main" val="181716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、自以为义的人要立自己的义。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箴言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16:2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人一切所行的，在自己眼中看为清洁；惟有耶和华衡量人心。</a:t>
            </a:r>
          </a:p>
        </p:txBody>
      </p:sp>
    </p:spTree>
    <p:extLst>
      <p:ext uri="{BB962C8B-B14F-4D97-AF65-F5344CB8AC3E}">
        <p14:creationId xmlns:p14="http://schemas.microsoft.com/office/powerpoint/2010/main" val="115203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一、饥渴慕义的人有福了。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二、自以为义的人有祸了。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三、在主里作一个慕义行义的人。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301212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当时，耶稣被圣灵引到旷野，受魔鬼的试探。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他禁食四十昼夜，后来就饿了。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那试探人的进前来，对他说：「你若是上帝的儿子，可以吩咐这些石头变成食物。」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耶稣却回答说：「经上记着说：人活着，不是单靠食物，乃是靠上帝口里所出的一切话。」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6727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、先求上帝的国和上帝的义。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1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所以，不要忧虑说，吃甚么？喝甚么？穿甚么？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这都是外邦人所求的，你们需用的这一切东西，你们的天父是知道的。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你们要先求他的国和他的义，这些东西都要加给你们了。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6:34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所以，不要为明天忧虑，因为明天自有明天的忧虑；一天的难处一天当就够了。</a:t>
            </a:r>
          </a:p>
        </p:txBody>
      </p:sp>
    </p:spTree>
    <p:extLst>
      <p:ext uri="{BB962C8B-B14F-4D97-AF65-F5344CB8AC3E}">
        <p14:creationId xmlns:p14="http://schemas.microsoft.com/office/powerpoint/2010/main" val="3410323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、吃喝、咀嚼、消化主的话语。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约翰福音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6:48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我就是生命的粮。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6:49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你们的祖宗在旷野吃过吗哪，还是死了。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6:50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这是从天上降下来的粮，叫人吃了就不死。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6:51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我是从天上降下来生命的粮；人若吃这粮，就必永远活着。我所要赐的粮就是我的肉，为世人之生命所赐的。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5610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、靠主的力量在当前的环境中行义。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雅各书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1:22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只是你们要行道，不要单单听道，自己欺哄自己。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1:23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因为听道而不行道的，就像人对着镜子看自己本来的面目，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1:24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看见，走后，随即忘了他的相貌如何。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1:25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惟有详细察看那全备、使人自由之律法的，并且时常如此，这人既不是听了就忘，乃是实在行出来，就在他所行的事上必然得福。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832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266175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诗篇（大卫的诗）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23:1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耶和华是我的牧者，我必不致缺乏。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23:2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他使我躺卧在青草地上，领我在可安歇的水边。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23:3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他使我的灵魂苏醒，为自己的名引导我走义路。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23:4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我虽然行过死荫的幽谷，也不怕遭害，因为你与我同在；你的杖，你的竿，都安慰我。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23:5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在我敌人面前，你为我摆设筵席；你用油膏了我的头，使我的福杯满溢。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23:6 </a:t>
            </a:r>
            <a:r>
              <a:rPr lang="zh-CN" altLang="en-US" sz="32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我一生一世必有恩惠慈爱随着我；我且要住在耶和华的殿中，直到永远。</a:t>
            </a:r>
          </a:p>
        </p:txBody>
      </p:sp>
    </p:spTree>
    <p:extLst>
      <p:ext uri="{BB962C8B-B14F-4D97-AF65-F5344CB8AC3E}">
        <p14:creationId xmlns:p14="http://schemas.microsoft.com/office/powerpoint/2010/main" val="32702429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20766</TotalTime>
  <Words>1721</Words>
  <Application>Microsoft Office PowerPoint</Application>
  <PresentationFormat>On-screen Show (4:3)</PresentationFormat>
  <Paragraphs>123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MingLiU</vt:lpstr>
      <vt:lpstr>PMingLiU</vt:lpstr>
      <vt:lpstr>Arial</vt:lpstr>
      <vt:lpstr>Calibri</vt:lpstr>
      <vt:lpstr>Calisto MT</vt:lpstr>
      <vt:lpstr>Wingdings 2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Chunping Xu</cp:lastModifiedBy>
  <cp:revision>80</cp:revision>
  <dcterms:created xsi:type="dcterms:W3CDTF">2010-03-20T17:46:04Z</dcterms:created>
  <dcterms:modified xsi:type="dcterms:W3CDTF">2021-11-05T18:39:20Z</dcterms:modified>
</cp:coreProperties>
</file>