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sldIdLst>
    <p:sldId id="256" r:id="rId5"/>
    <p:sldId id="257" r:id="rId6"/>
    <p:sldId id="367" r:id="rId7"/>
    <p:sldId id="434" r:id="rId8"/>
    <p:sldId id="435" r:id="rId9"/>
    <p:sldId id="436" r:id="rId10"/>
    <p:sldId id="457" r:id="rId11"/>
    <p:sldId id="458" r:id="rId12"/>
    <p:sldId id="426" r:id="rId13"/>
    <p:sldId id="376" r:id="rId14"/>
    <p:sldId id="453" r:id="rId15"/>
    <p:sldId id="463" r:id="rId16"/>
    <p:sldId id="439" r:id="rId17"/>
    <p:sldId id="471" r:id="rId18"/>
    <p:sldId id="472" r:id="rId19"/>
    <p:sldId id="460" r:id="rId20"/>
    <p:sldId id="404" r:id="rId21"/>
    <p:sldId id="442" r:id="rId22"/>
    <p:sldId id="470" r:id="rId23"/>
    <p:sldId id="473" r:id="rId24"/>
    <p:sldId id="474" r:id="rId25"/>
    <p:sldId id="450" r:id="rId26"/>
    <p:sldId id="464" r:id="rId27"/>
    <p:sldId id="443" r:id="rId28"/>
    <p:sldId id="466" r:id="rId29"/>
    <p:sldId id="475" r:id="rId30"/>
    <p:sldId id="411" r:id="rId31"/>
    <p:sldId id="467" r:id="rId32"/>
    <p:sldId id="465" r:id="rId33"/>
    <p:sldId id="428" r:id="rId34"/>
    <p:sldId id="455" r:id="rId35"/>
    <p:sldId id="468" r:id="rId36"/>
    <p:sldId id="476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song Huang" initials="JH" lastIdx="1" clrIdx="0">
    <p:extLst>
      <p:ext uri="{19B8F6BF-5375-455C-9EA6-DF929625EA0E}">
        <p15:presenceInfo xmlns:p15="http://schemas.microsoft.com/office/powerpoint/2012/main" userId="Jiasong Hu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D86B21-0711-4D51-8D5C-4C868FD794C4}" v="4" dt="2021-10-19T18:51:43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40D7-12AE-4E06-8CA6-42E9ACC54462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不可震动的</a:t>
            </a:r>
            <a:br>
              <a:rPr lang="en-US" altLang="zh-CN" sz="80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生命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FD5DA-E9A3-45ED-ADC2-06FD94DCA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59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888C-39FC-48A6-BE02-66D719548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70" y="203813"/>
            <a:ext cx="11177530" cy="1486875"/>
          </a:xfrm>
        </p:spPr>
        <p:txBody>
          <a:bodyPr>
            <a:normAutofit/>
          </a:bodyPr>
          <a:lstStyle/>
          <a:p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经文：来</a:t>
            </a:r>
            <a:r>
              <a:rPr lang="en-US" altLang="zh-CN" sz="72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12:18-29</a:t>
            </a:r>
            <a:endParaRPr lang="en-US" sz="7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69" y="1586427"/>
            <a:ext cx="11177529" cy="506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12:18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你们原不是来到那能摸的山，此山有火焰、密云、黑暗、暴风、</a:t>
            </a:r>
          </a:p>
        </p:txBody>
      </p:sp>
    </p:spTree>
    <p:extLst>
      <p:ext uri="{BB962C8B-B14F-4D97-AF65-F5344CB8AC3E}">
        <p14:creationId xmlns:p14="http://schemas.microsoft.com/office/powerpoint/2010/main" val="27717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2" y="176270"/>
            <a:ext cx="11777031" cy="6510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12:19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角声与说话的声音。那些听见这声音的，都求不要再向他们说话。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12:20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因为他们当不起所命他们的话，说：靠近这山的，即便是走兽，也要用石头打死。</a:t>
            </a: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30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3" y="176270"/>
            <a:ext cx="11600762" cy="6786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12:21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所见的极其可怕，甚至摩西说：我甚是恐惧战兢。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12:22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你们乃是来到锡安山、永生神的城邑，就是天上的耶路撒冷。那里有千万的天使，</a:t>
            </a:r>
          </a:p>
        </p:txBody>
      </p:sp>
    </p:spTree>
    <p:extLst>
      <p:ext uri="{BB962C8B-B14F-4D97-AF65-F5344CB8AC3E}">
        <p14:creationId xmlns:p14="http://schemas.microsoft.com/office/powerpoint/2010/main" val="363939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236" y="165253"/>
            <a:ext cx="11865166" cy="66927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12:23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有名录在天上诸长子之会所共聚的总会，有审判众人的　神和被成全之义人的灵魂，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12:24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并新约的中保耶稣，以及所洒的血。这血所说的比亚伯的血所说的更美。</a:t>
            </a:r>
          </a:p>
        </p:txBody>
      </p:sp>
    </p:spTree>
    <p:extLst>
      <p:ext uri="{BB962C8B-B14F-4D97-AF65-F5344CB8AC3E}">
        <p14:creationId xmlns:p14="http://schemas.microsoft.com/office/powerpoint/2010/main" val="351695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2" y="176270"/>
            <a:ext cx="11920251" cy="65770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12:25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你们总要谨慎，不可弃绝那向你们说话的，因为那些弃绝在地上警戒他们的，尚且不能逃罪，何况我们违背那从天上警戒我们的呢？</a:t>
            </a:r>
          </a:p>
        </p:txBody>
      </p:sp>
    </p:spTree>
    <p:extLst>
      <p:ext uri="{BB962C8B-B14F-4D97-AF65-F5344CB8AC3E}">
        <p14:creationId xmlns:p14="http://schemas.microsoft.com/office/powerpoint/2010/main" val="983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2" y="176270"/>
            <a:ext cx="11920251" cy="65770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12:26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当时他的声音震动了地，但如今他应许说：再一次我不单要震动地，还要震动天。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12:27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这再一次的话，是指明被震动的，就是受造之物都要挪去，使那不被震动的常存。</a:t>
            </a:r>
          </a:p>
        </p:txBody>
      </p:sp>
    </p:spTree>
    <p:extLst>
      <p:ext uri="{BB962C8B-B14F-4D97-AF65-F5344CB8AC3E}">
        <p14:creationId xmlns:p14="http://schemas.microsoft.com/office/powerpoint/2010/main" val="373643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2" y="176270"/>
            <a:ext cx="11920251" cy="65770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12:28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所以，我们既得了不能震动的国，就当感恩，照神所喜悦的，用虔诚、敬畏的心侍奉神。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12:29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因为我们的神乃是烈火。</a:t>
            </a:r>
          </a:p>
        </p:txBody>
      </p:sp>
    </p:spTree>
    <p:extLst>
      <p:ext uri="{BB962C8B-B14F-4D97-AF65-F5344CB8AC3E}">
        <p14:creationId xmlns:p14="http://schemas.microsoft.com/office/powerpoint/2010/main" val="704629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经文背景：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收信者：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作者的目的：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72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一。这世界的人事物都是可震动的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你们原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不是来到那能摸的山，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此山有火焰、密云、黑暗、暴风、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5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来到：来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4:16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11:28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5:40</a:t>
            </a: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4:16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所以我们只管坦然无惧地来到施恩的宝座前，为要得怜恤，蒙恩惠，作随时的帮助。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500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凡劳苦担重担的人，可以到我这里来，我就使你们得安息。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5:40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然而你们不肯到我这里来得生命。</a:t>
            </a:r>
          </a:p>
        </p:txBody>
      </p:sp>
    </p:spTree>
    <p:extLst>
      <p:ext uri="{BB962C8B-B14F-4D97-AF65-F5344CB8AC3E}">
        <p14:creationId xmlns:p14="http://schemas.microsoft.com/office/powerpoint/2010/main" val="3699498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那能摸的山 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12:18-27</a:t>
            </a:r>
          </a:p>
        </p:txBody>
      </p:sp>
    </p:spTree>
    <p:extLst>
      <p:ext uri="{BB962C8B-B14F-4D97-AF65-F5344CB8AC3E}">
        <p14:creationId xmlns:p14="http://schemas.microsoft.com/office/powerpoint/2010/main" val="45638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背景：出埃及记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12:18 ….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此山有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火焰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密云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黑暗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暴风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12:19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角声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与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说话的声音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。那些听见这声音的，都求不要再向他们说话。</a:t>
            </a:r>
          </a:p>
        </p:txBody>
      </p:sp>
    </p:spTree>
    <p:extLst>
      <p:ext uri="{BB962C8B-B14F-4D97-AF65-F5344CB8AC3E}">
        <p14:creationId xmlns:p14="http://schemas.microsoft.com/office/powerpoint/2010/main" val="4190055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因为他们当不起所命他们的话，说：靠近这山的，即便是走兽，也要用石头打死。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所见的极其可怕，甚至摩西说：我甚是恐惧战兢。</a:t>
            </a:r>
          </a:p>
        </p:txBody>
      </p:sp>
    </p:spTree>
    <p:extLst>
      <p:ext uri="{BB962C8B-B14F-4D97-AF65-F5344CB8AC3E}">
        <p14:creationId xmlns:p14="http://schemas.microsoft.com/office/powerpoint/2010/main" val="593114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754998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12:26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当时他的声音震动了地，但如今他应许说：再一次我不单要震动地，还要震动天。</a:t>
            </a: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12:27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这再一次的话，是指明被震动的，就是受造之物都要挪去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背景：哈该书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2:6】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99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 接受福音恩典的生命是永不震动的 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22-28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12:22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你们乃是来到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锡安山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、永生神的城邑，就是天上的耶路撒冷。那里有千万的天使，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64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12:23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有名录在天上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诸长子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之会所共聚的总会，有审判众人的神和被成全之义人的灵魂，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12:24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并新约的中保耶稣，以及所洒的血。这血所说的比亚伯的血所说的更美。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423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所以，我们既得了不能震动的国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663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背景：以赛亚的预言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亚摩斯的儿子以赛亚得默示、论到犹大、和耶路撒冷。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末后的日子、耶和华殿的山必坚立、超乎诸山、高举过于万岭．万民都要流归这山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057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710931" cy="662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必有许多国的民前往、说、来吧、我们登耶和华的山、奔雅各神的殿．主必将他的道教训我们、我们也要行他的路．因为训诲必出于锡安、耶和华的言语、必出于耶路撒冷。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934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不能夺去的永恒生命与荣耀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12:27 …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就是受造之物都要挪去，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使那不被震动的常存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所以，我们既得了不能震动的国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86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69"/>
            <a:ext cx="11314323" cy="62465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问：今天基督徒还有那些不能震动的？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675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不能夺去的称义（认可、称许、接纳、地位）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12:23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有名录在天上诸长子之会所共聚的总会，有审判众人的神和被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成全之义人的灵魂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义的地位今天已赐给我们了。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247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我们既因信称义，就藉着我们的主耶稣基督得与神相和。</a:t>
            </a:r>
          </a:p>
        </p:txBody>
      </p:sp>
    </p:spTree>
    <p:extLst>
      <p:ext uri="{BB962C8B-B14F-4D97-AF65-F5344CB8AC3E}">
        <p14:creationId xmlns:p14="http://schemas.microsoft.com/office/powerpoint/2010/main" val="1599435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3:25-26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神设立耶稣作挽回祭、是凭着耶稣的血、借着人的信、要显明神的义．因为他用忍耐的心、宽容人先时所犯的罪．好在今时显明他的义、使人知道他自己为义、也称信耶稣的人为义。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821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209320"/>
            <a:ext cx="11600762" cy="6648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不能夺去的喜乐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有名录在天上诸长子之会所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共聚的总会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…..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94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209320"/>
            <a:ext cx="11005851" cy="6984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不只是将来今天也能喜乐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我们又藉着他，因信得进入现在所站的这恩典中，并且欢欢喜喜盼望神的荣耀。</a:t>
            </a: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5:3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不但如此，就是在患难中也是欢欢喜喜的。因为知道患难生忍耐，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…..</a:t>
            </a: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78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:16-17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所以我们不丧胆．外体虽然毁坏、内心却一天新似一天。我们这至暂至轻的苦楚、要为我们成就极重无比永远的荣耀。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46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如何活出不可震动的生命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注视耶稣所带来的恩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仰望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为我们信心创始成终的耶稣。他因那摆在前面的喜乐，就轻看羞辱，忍受了十字架的苦难，便坐在神宝座的右边。</a:t>
            </a:r>
          </a:p>
        </p:txBody>
      </p:sp>
    </p:spTree>
    <p:extLst>
      <p:ext uri="{BB962C8B-B14F-4D97-AF65-F5344CB8AC3E}">
        <p14:creationId xmlns:p14="http://schemas.microsoft.com/office/powerpoint/2010/main" val="2818561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活出与福音相称的生命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12:28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所以，我们既得了不能震动的国，就当感恩，照神所喜悦的，用虔诚、敬畏的心侍奉　神。</a:t>
            </a:r>
          </a:p>
        </p:txBody>
      </p:sp>
    </p:spTree>
    <p:extLst>
      <p:ext uri="{BB962C8B-B14F-4D97-AF65-F5344CB8AC3E}">
        <p14:creationId xmlns:p14="http://schemas.microsoft.com/office/powerpoint/2010/main" val="29187993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活出与福音相称的生命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12:28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所以，我们既得了不能震动的国，就当感恩，照神所喜悦的，用虔诚、敬畏的心侍奉　神。</a:t>
            </a:r>
          </a:p>
        </p:txBody>
      </p:sp>
    </p:spTree>
    <p:extLst>
      <p:ext uri="{BB962C8B-B14F-4D97-AF65-F5344CB8AC3E}">
        <p14:creationId xmlns:p14="http://schemas.microsoft.com/office/powerpoint/2010/main" val="1516586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909234" cy="66872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我们也应以恩典待人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4:1-3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我为主被囚的劝你们、既然蒙召、行事为人就当与蒙召的恩相称．</a:t>
            </a: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凡事谦虚、温柔、忍耐、用爱心互相宽容、用和平彼此联络、竭力保守圣灵所赐合而为一的心。</a:t>
            </a:r>
            <a:endParaRPr lang="zh-TW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53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8F48C8-D506-467B-8C29-2C7E80BB89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C7DE4B4-F74C-4DCE-929C-B7A7259243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01AC67-ECE7-429E-AB51-4FE873E0F1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13007</TotalTime>
  <Words>1756</Words>
  <Application>Microsoft Office PowerPoint</Application>
  <PresentationFormat>Widescreen</PresentationFormat>
  <Paragraphs>114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不可震动的 生命</vt:lpstr>
      <vt:lpstr>经文：来12:18-29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宣教人</dc:title>
  <dc:creator>Jay Huang</dc:creator>
  <cp:lastModifiedBy>Jiasong Huang</cp:lastModifiedBy>
  <cp:revision>29</cp:revision>
  <dcterms:created xsi:type="dcterms:W3CDTF">2019-11-19T03:11:24Z</dcterms:created>
  <dcterms:modified xsi:type="dcterms:W3CDTF">2021-10-19T19:07:56Z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