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29"/>
  </p:notesMasterIdLst>
  <p:sldIdLst>
    <p:sldId id="835" r:id="rId2"/>
    <p:sldId id="852" r:id="rId3"/>
    <p:sldId id="1003" r:id="rId4"/>
    <p:sldId id="1327" r:id="rId5"/>
    <p:sldId id="1328" r:id="rId6"/>
    <p:sldId id="1329" r:id="rId7"/>
    <p:sldId id="1330" r:id="rId8"/>
    <p:sldId id="1331" r:id="rId9"/>
    <p:sldId id="1332" r:id="rId10"/>
    <p:sldId id="845" r:id="rId11"/>
    <p:sldId id="1299" r:id="rId12"/>
    <p:sldId id="1300" r:id="rId13"/>
    <p:sldId id="1301" r:id="rId14"/>
    <p:sldId id="1302" r:id="rId15"/>
    <p:sldId id="1304" r:id="rId16"/>
    <p:sldId id="1339" r:id="rId17"/>
    <p:sldId id="1335" r:id="rId18"/>
    <p:sldId id="1307" r:id="rId19"/>
    <p:sldId id="1308" r:id="rId20"/>
    <p:sldId id="1336" r:id="rId21"/>
    <p:sldId id="1340" r:id="rId22"/>
    <p:sldId id="1337" r:id="rId23"/>
    <p:sldId id="1338" r:id="rId24"/>
    <p:sldId id="1309" r:id="rId25"/>
    <p:sldId id="1310" r:id="rId26"/>
    <p:sldId id="1311" r:id="rId27"/>
    <p:sldId id="1323" r:id="rId2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2ACD27E-F551-4EAB-9614-30BB9074A1D1}" v="49" dt="2021-10-16T06:12:23.41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8265" autoAdjust="0"/>
    <p:restoredTop sz="94660"/>
  </p:normalViewPr>
  <p:slideViewPr>
    <p:cSldViewPr snapToGrid="0" snapToObjects="1">
      <p:cViewPr varScale="1">
        <p:scale>
          <a:sx n="81" d="100"/>
          <a:sy n="81" d="100"/>
        </p:scale>
        <p:origin x="917" y="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microsoft.com/office/2016/11/relationships/changesInfo" Target="changesInfos/changesInfo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35" Type="http://schemas.microsoft.com/office/2015/10/relationships/revisionInfo" Target="revisionInfo.xml"/><Relationship Id="rId8" Type="http://schemas.openxmlformats.org/officeDocument/2006/relationships/slide" Target="slides/slide7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unping Xu" userId="a5962ba47313b1f5" providerId="LiveId" clId="{3AA7C27E-0AF4-45DE-841E-AF7CB7FCB5DC}"/>
    <pc:docChg chg="undo redo custSel addSld delSld modSld sldOrd delMainMaster">
      <pc:chgData name="Chunping Xu" userId="a5962ba47313b1f5" providerId="LiveId" clId="{3AA7C27E-0AF4-45DE-841E-AF7CB7FCB5DC}" dt="2021-08-01T02:42:07.996" v="171"/>
      <pc:docMkLst>
        <pc:docMk/>
      </pc:docMkLst>
      <pc:sldChg chg="addSp delSp del mod">
        <pc:chgData name="Chunping Xu" userId="a5962ba47313b1f5" providerId="LiveId" clId="{3AA7C27E-0AF4-45DE-841E-AF7CB7FCB5DC}" dt="2021-07-30T23:32:52.645" v="15" actId="47"/>
        <pc:sldMkLst>
          <pc:docMk/>
          <pc:sldMk cId="0" sldId="256"/>
        </pc:sldMkLst>
        <pc:spChg chg="add del">
          <ac:chgData name="Chunping Xu" userId="a5962ba47313b1f5" providerId="LiveId" clId="{3AA7C27E-0AF4-45DE-841E-AF7CB7FCB5DC}" dt="2021-07-30T23:31:43.304" v="1" actId="22"/>
          <ac:spMkLst>
            <pc:docMk/>
            <pc:sldMk cId="0" sldId="256"/>
            <ac:spMk id="4" creationId="{234E25B0-793E-4779-98ED-2BF5A35323BD}"/>
          </ac:spMkLst>
        </pc:spChg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0" sldId="257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0" sldId="258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2154054628" sldId="342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3757122451" sldId="344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181032927" sldId="368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2774017574" sldId="377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1328037813" sldId="378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4235393136" sldId="379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3764784900" sldId="380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3764784900" sldId="381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3764784900" sldId="382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3764784900" sldId="383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3764784900" sldId="384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3764784900" sldId="386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1383137527" sldId="387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2606125273" sldId="388"/>
        </pc:sldMkLst>
      </pc:sldChg>
      <pc:sldChg chg="addSp delSp new del mod ord">
        <pc:chgData name="Chunping Xu" userId="a5962ba47313b1f5" providerId="LiveId" clId="{3AA7C27E-0AF4-45DE-841E-AF7CB7FCB5DC}" dt="2021-07-30T23:34:03.025" v="16" actId="47"/>
        <pc:sldMkLst>
          <pc:docMk/>
          <pc:sldMk cId="3013953128" sldId="389"/>
        </pc:sldMkLst>
        <pc:spChg chg="add del">
          <ac:chgData name="Chunping Xu" userId="a5962ba47313b1f5" providerId="LiveId" clId="{3AA7C27E-0AF4-45DE-841E-AF7CB7FCB5DC}" dt="2021-07-30T23:31:55.430" v="6" actId="22"/>
          <ac:spMkLst>
            <pc:docMk/>
            <pc:sldMk cId="3013953128" sldId="389"/>
            <ac:spMk id="5" creationId="{A84FDC98-0A24-4E91-98A1-C77C259ABB99}"/>
          </ac:spMkLst>
        </pc:spChg>
        <pc:spChg chg="add del">
          <ac:chgData name="Chunping Xu" userId="a5962ba47313b1f5" providerId="LiveId" clId="{3AA7C27E-0AF4-45DE-841E-AF7CB7FCB5DC}" dt="2021-07-30T23:32:05.071" v="8" actId="22"/>
          <ac:spMkLst>
            <pc:docMk/>
            <pc:sldMk cId="3013953128" sldId="389"/>
            <ac:spMk id="7" creationId="{64361FAA-A933-4B0E-B17F-02F264F90A75}"/>
          </ac:spMkLst>
        </pc:spChg>
        <pc:spChg chg="add del">
          <ac:chgData name="Chunping Xu" userId="a5962ba47313b1f5" providerId="LiveId" clId="{3AA7C27E-0AF4-45DE-841E-AF7CB7FCB5DC}" dt="2021-07-30T23:32:21.340" v="11" actId="22"/>
          <ac:spMkLst>
            <pc:docMk/>
            <pc:sldMk cId="3013953128" sldId="389"/>
            <ac:spMk id="9" creationId="{617D7CBE-4A9A-406D-9737-421716BD7C6F}"/>
          </ac:spMkLst>
        </pc:spChg>
      </pc:sldChg>
      <pc:sldChg chg="new del">
        <pc:chgData name="Chunping Xu" userId="a5962ba47313b1f5" providerId="LiveId" clId="{3AA7C27E-0AF4-45DE-841E-AF7CB7FCB5DC}" dt="2021-07-30T23:32:52.645" v="15" actId="47"/>
        <pc:sldMkLst>
          <pc:docMk/>
          <pc:sldMk cId="2185523453" sldId="390"/>
        </pc:sldMkLst>
      </pc:sldChg>
      <pc:sldChg chg="modSp add del mod">
        <pc:chgData name="Chunping Xu" userId="a5962ba47313b1f5" providerId="LiveId" clId="{3AA7C27E-0AF4-45DE-841E-AF7CB7FCB5DC}" dt="2021-07-30T23:34:22.217" v="19"/>
        <pc:sldMkLst>
          <pc:docMk/>
          <pc:sldMk cId="2574250617" sldId="835"/>
        </pc:sldMkLst>
        <pc:spChg chg="mod">
          <ac:chgData name="Chunping Xu" userId="a5962ba47313b1f5" providerId="LiveId" clId="{3AA7C27E-0AF4-45DE-841E-AF7CB7FCB5DC}" dt="2021-07-30T23:34:22.217" v="19"/>
          <ac:spMkLst>
            <pc:docMk/>
            <pc:sldMk cId="2574250617" sldId="835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3AA7C27E-0AF4-45DE-841E-AF7CB7FCB5DC}" dt="2021-07-30T23:36:29.854" v="45"/>
        <pc:sldMkLst>
          <pc:docMk/>
          <pc:sldMk cId="96890483" sldId="845"/>
        </pc:sldMkLst>
        <pc:spChg chg="mod">
          <ac:chgData name="Chunping Xu" userId="a5962ba47313b1f5" providerId="LiveId" clId="{3AA7C27E-0AF4-45DE-841E-AF7CB7FCB5DC}" dt="2021-07-30T23:36:29.854" v="45"/>
          <ac:spMkLst>
            <pc:docMk/>
            <pc:sldMk cId="96890483" sldId="845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3AA7C27E-0AF4-45DE-841E-AF7CB7FCB5DC}" dt="2021-07-30T23:38:08.195" v="59"/>
        <pc:sldMkLst>
          <pc:docMk/>
          <pc:sldMk cId="3489066414" sldId="847"/>
        </pc:sldMkLst>
        <pc:spChg chg="mod">
          <ac:chgData name="Chunping Xu" userId="a5962ba47313b1f5" providerId="LiveId" clId="{3AA7C27E-0AF4-45DE-841E-AF7CB7FCB5DC}" dt="2021-07-30T23:38:08.195" v="59"/>
          <ac:spMkLst>
            <pc:docMk/>
            <pc:sldMk cId="3489066414" sldId="847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3AA7C27E-0AF4-45DE-841E-AF7CB7FCB5DC}" dt="2021-07-30T23:35:00.864" v="23" actId="14100"/>
        <pc:sldMkLst>
          <pc:docMk/>
          <pc:sldMk cId="2814175321" sldId="852"/>
        </pc:sldMkLst>
        <pc:spChg chg="mod">
          <ac:chgData name="Chunping Xu" userId="a5962ba47313b1f5" providerId="LiveId" clId="{3AA7C27E-0AF4-45DE-841E-AF7CB7FCB5DC}" dt="2021-07-30T23:35:00.864" v="23" actId="14100"/>
          <ac:spMkLst>
            <pc:docMk/>
            <pc:sldMk cId="2814175321" sldId="852"/>
            <ac:spMk id="441" creationId="{00000000-0000-0000-0000-000000000000}"/>
          </ac:spMkLst>
        </pc:spChg>
      </pc:sldChg>
      <pc:sldChg chg="modSp add del mod modAnim">
        <pc:chgData name="Chunping Xu" userId="a5962ba47313b1f5" providerId="LiveId" clId="{3AA7C27E-0AF4-45DE-841E-AF7CB7FCB5DC}" dt="2021-07-30T23:45:52.490" v="169"/>
        <pc:sldMkLst>
          <pc:docMk/>
          <pc:sldMk cId="4007757009" sldId="884"/>
        </pc:sldMkLst>
        <pc:spChg chg="mod">
          <ac:chgData name="Chunping Xu" userId="a5962ba47313b1f5" providerId="LiveId" clId="{3AA7C27E-0AF4-45DE-841E-AF7CB7FCB5DC}" dt="2021-07-30T23:37:37.289" v="52" actId="20577"/>
          <ac:spMkLst>
            <pc:docMk/>
            <pc:sldMk cId="4007757009" sldId="884"/>
            <ac:spMk id="441" creationId="{00000000-0000-0000-0000-000000000000}"/>
          </ac:spMkLst>
        </pc:spChg>
      </pc:sldChg>
      <pc:sldChg chg="add del">
        <pc:chgData name="Chunping Xu" userId="a5962ba47313b1f5" providerId="LiveId" clId="{3AA7C27E-0AF4-45DE-841E-AF7CB7FCB5DC}" dt="2021-07-30T23:42:35.271" v="112" actId="47"/>
        <pc:sldMkLst>
          <pc:docMk/>
          <pc:sldMk cId="4019409665" sldId="910"/>
        </pc:sldMkLst>
      </pc:sldChg>
      <pc:sldChg chg="modSp add del mod">
        <pc:chgData name="Chunping Xu" userId="a5962ba47313b1f5" providerId="LiveId" clId="{3AA7C27E-0AF4-45DE-841E-AF7CB7FCB5DC}" dt="2021-07-30T23:35:47.180" v="34" actId="14100"/>
        <pc:sldMkLst>
          <pc:docMk/>
          <pc:sldMk cId="2313262846" sldId="926"/>
        </pc:sldMkLst>
        <pc:spChg chg="mod">
          <ac:chgData name="Chunping Xu" userId="a5962ba47313b1f5" providerId="LiveId" clId="{3AA7C27E-0AF4-45DE-841E-AF7CB7FCB5DC}" dt="2021-07-30T23:35:47.180" v="34" actId="14100"/>
          <ac:spMkLst>
            <pc:docMk/>
            <pc:sldMk cId="2313262846" sldId="926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3AA7C27E-0AF4-45DE-841E-AF7CB7FCB5DC}" dt="2021-07-30T23:36:09.320" v="39" actId="14100"/>
        <pc:sldMkLst>
          <pc:docMk/>
          <pc:sldMk cId="4238450721" sldId="968"/>
        </pc:sldMkLst>
        <pc:spChg chg="mod">
          <ac:chgData name="Chunping Xu" userId="a5962ba47313b1f5" providerId="LiveId" clId="{3AA7C27E-0AF4-45DE-841E-AF7CB7FCB5DC}" dt="2021-07-30T23:36:09.320" v="39" actId="14100"/>
          <ac:spMkLst>
            <pc:docMk/>
            <pc:sldMk cId="4238450721" sldId="968"/>
            <ac:spMk id="441" creationId="{00000000-0000-0000-0000-000000000000}"/>
          </ac:spMkLst>
        </pc:spChg>
      </pc:sldChg>
      <pc:sldChg chg="modSp add del mod modAnim modNotes">
        <pc:chgData name="Chunping Xu" userId="a5962ba47313b1f5" providerId="LiveId" clId="{3AA7C27E-0AF4-45DE-841E-AF7CB7FCB5DC}" dt="2021-07-30T23:45:07.554" v="167" actId="20577"/>
        <pc:sldMkLst>
          <pc:docMk/>
          <pc:sldMk cId="3856334315" sldId="981"/>
        </pc:sldMkLst>
        <pc:spChg chg="mod">
          <ac:chgData name="Chunping Xu" userId="a5962ba47313b1f5" providerId="LiveId" clId="{3AA7C27E-0AF4-45DE-841E-AF7CB7FCB5DC}" dt="2021-07-30T23:45:07.554" v="167" actId="20577"/>
          <ac:spMkLst>
            <pc:docMk/>
            <pc:sldMk cId="3856334315" sldId="981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3AA7C27E-0AF4-45DE-841E-AF7CB7FCB5DC}" dt="2021-07-30T23:35:21.719" v="27" actId="14100"/>
        <pc:sldMkLst>
          <pc:docMk/>
          <pc:sldMk cId="3201041591" sldId="1003"/>
        </pc:sldMkLst>
        <pc:spChg chg="mod">
          <ac:chgData name="Chunping Xu" userId="a5962ba47313b1f5" providerId="LiveId" clId="{3AA7C27E-0AF4-45DE-841E-AF7CB7FCB5DC}" dt="2021-07-30T23:35:21.719" v="27" actId="14100"/>
          <ac:spMkLst>
            <pc:docMk/>
            <pc:sldMk cId="3201041591" sldId="1003"/>
            <ac:spMk id="441" creationId="{00000000-0000-0000-0000-000000000000}"/>
          </ac:spMkLst>
        </pc:spChg>
      </pc:sldChg>
      <pc:sldChg chg="add del">
        <pc:chgData name="Chunping Xu" userId="a5962ba47313b1f5" providerId="LiveId" clId="{3AA7C27E-0AF4-45DE-841E-AF7CB7FCB5DC}" dt="2021-07-30T23:38:50.370" v="63" actId="47"/>
        <pc:sldMkLst>
          <pc:docMk/>
          <pc:sldMk cId="2990906083" sldId="1006"/>
        </pc:sldMkLst>
      </pc:sldChg>
      <pc:sldChg chg="modSp add del modAnim modNotes">
        <pc:chgData name="Chunping Xu" userId="a5962ba47313b1f5" providerId="LiveId" clId="{3AA7C27E-0AF4-45DE-841E-AF7CB7FCB5DC}" dt="2021-07-30T23:41:10.768" v="97" actId="47"/>
        <pc:sldMkLst>
          <pc:docMk/>
          <pc:sldMk cId="211861969" sldId="1007"/>
        </pc:sldMkLst>
        <pc:spChg chg="mod">
          <ac:chgData name="Chunping Xu" userId="a5962ba47313b1f5" providerId="LiveId" clId="{3AA7C27E-0AF4-45DE-841E-AF7CB7FCB5DC}" dt="2021-07-30T23:40:52.654" v="91"/>
          <ac:spMkLst>
            <pc:docMk/>
            <pc:sldMk cId="211861969" sldId="1007"/>
            <ac:spMk id="441" creationId="{00000000-0000-0000-0000-000000000000}"/>
          </ac:spMkLst>
        </pc:spChg>
      </pc:sldChg>
      <pc:sldChg chg="modSp add del mod modAnim modNotes">
        <pc:chgData name="Chunping Xu" userId="a5962ba47313b1f5" providerId="LiveId" clId="{3AA7C27E-0AF4-45DE-841E-AF7CB7FCB5DC}" dt="2021-07-30T23:38:57.122" v="65" actId="14100"/>
        <pc:sldMkLst>
          <pc:docMk/>
          <pc:sldMk cId="1716615448" sldId="1008"/>
        </pc:sldMkLst>
        <pc:spChg chg="mod">
          <ac:chgData name="Chunping Xu" userId="a5962ba47313b1f5" providerId="LiveId" clId="{3AA7C27E-0AF4-45DE-841E-AF7CB7FCB5DC}" dt="2021-07-30T23:38:57.122" v="65" actId="14100"/>
          <ac:spMkLst>
            <pc:docMk/>
            <pc:sldMk cId="1716615448" sldId="1008"/>
            <ac:spMk id="441" creationId="{00000000-0000-0000-0000-000000000000}"/>
          </ac:spMkLst>
        </pc:spChg>
      </pc:sldChg>
      <pc:sldChg chg="add del">
        <pc:chgData name="Chunping Xu" userId="a5962ba47313b1f5" providerId="LiveId" clId="{3AA7C27E-0AF4-45DE-841E-AF7CB7FCB5DC}" dt="2021-07-30T23:36:14.461" v="40" actId="47"/>
        <pc:sldMkLst>
          <pc:docMk/>
          <pc:sldMk cId="3298337263" sldId="1018"/>
        </pc:sldMkLst>
      </pc:sldChg>
      <pc:sldChg chg="modSp add del mod ord modAnim modNotes">
        <pc:chgData name="Chunping Xu" userId="a5962ba47313b1f5" providerId="LiveId" clId="{3AA7C27E-0AF4-45DE-841E-AF7CB7FCB5DC}" dt="2021-08-01T02:42:07.996" v="171"/>
        <pc:sldMkLst>
          <pc:docMk/>
          <pc:sldMk cId="1970058662" sldId="1254"/>
        </pc:sldMkLst>
        <pc:spChg chg="mod">
          <ac:chgData name="Chunping Xu" userId="a5962ba47313b1f5" providerId="LiveId" clId="{3AA7C27E-0AF4-45DE-841E-AF7CB7FCB5DC}" dt="2021-07-30T23:42:04.933" v="102" actId="20577"/>
          <ac:spMkLst>
            <pc:docMk/>
            <pc:sldMk cId="1970058662" sldId="1254"/>
            <ac:spMk id="441" creationId="{00000000-0000-0000-0000-000000000000}"/>
          </ac:spMkLst>
        </pc:spChg>
      </pc:sldChg>
      <pc:sldChg chg="add del">
        <pc:chgData name="Chunping Xu" userId="a5962ba47313b1f5" providerId="LiveId" clId="{3AA7C27E-0AF4-45DE-841E-AF7CB7FCB5DC}" dt="2021-07-30T23:42:35.271" v="112" actId="47"/>
        <pc:sldMkLst>
          <pc:docMk/>
          <pc:sldMk cId="2667130015" sldId="1258"/>
        </pc:sldMkLst>
      </pc:sldChg>
      <pc:sldChg chg="add del">
        <pc:chgData name="Chunping Xu" userId="a5962ba47313b1f5" providerId="LiveId" clId="{3AA7C27E-0AF4-45DE-841E-AF7CB7FCB5DC}" dt="2021-07-30T23:37:42.189" v="53" actId="47"/>
        <pc:sldMkLst>
          <pc:docMk/>
          <pc:sldMk cId="1786062465" sldId="1261"/>
        </pc:sldMkLst>
      </pc:sldChg>
      <pc:sldChg chg="add del">
        <pc:chgData name="Chunping Xu" userId="a5962ba47313b1f5" providerId="LiveId" clId="{3AA7C27E-0AF4-45DE-841E-AF7CB7FCB5DC}" dt="2021-07-30T23:40:25.562" v="88" actId="47"/>
        <pc:sldMkLst>
          <pc:docMk/>
          <pc:sldMk cId="1448210184" sldId="1262"/>
        </pc:sldMkLst>
      </pc:sldChg>
      <pc:sldChg chg="add del">
        <pc:chgData name="Chunping Xu" userId="a5962ba47313b1f5" providerId="LiveId" clId="{3AA7C27E-0AF4-45DE-841E-AF7CB7FCB5DC}" dt="2021-07-30T23:42:51.605" v="116" actId="47"/>
        <pc:sldMkLst>
          <pc:docMk/>
          <pc:sldMk cId="2930990118" sldId="1263"/>
        </pc:sldMkLst>
      </pc:sldChg>
      <pc:sldChg chg="modSp add mod">
        <pc:chgData name="Chunping Xu" userId="a5962ba47313b1f5" providerId="LiveId" clId="{3AA7C27E-0AF4-45DE-841E-AF7CB7FCB5DC}" dt="2021-07-30T23:39:59.167" v="81" actId="6549"/>
        <pc:sldMkLst>
          <pc:docMk/>
          <pc:sldMk cId="2297766525" sldId="1264"/>
        </pc:sldMkLst>
        <pc:spChg chg="mod">
          <ac:chgData name="Chunping Xu" userId="a5962ba47313b1f5" providerId="LiveId" clId="{3AA7C27E-0AF4-45DE-841E-AF7CB7FCB5DC}" dt="2021-07-30T23:39:59.167" v="81" actId="6549"/>
          <ac:spMkLst>
            <pc:docMk/>
            <pc:sldMk cId="2297766525" sldId="1264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3AA7C27E-0AF4-45DE-841E-AF7CB7FCB5DC}" dt="2021-07-30T23:40:22.109" v="87"/>
        <pc:sldMkLst>
          <pc:docMk/>
          <pc:sldMk cId="1846892904" sldId="1265"/>
        </pc:sldMkLst>
        <pc:spChg chg="mod">
          <ac:chgData name="Chunping Xu" userId="a5962ba47313b1f5" providerId="LiveId" clId="{3AA7C27E-0AF4-45DE-841E-AF7CB7FCB5DC}" dt="2021-07-30T23:40:22.109" v="87"/>
          <ac:spMkLst>
            <pc:docMk/>
            <pc:sldMk cId="1846892904" sldId="1265"/>
            <ac:spMk id="441" creationId="{00000000-0000-0000-0000-000000000000}"/>
          </ac:spMkLst>
        </pc:spChg>
      </pc:sldChg>
      <pc:sldChg chg="add">
        <pc:chgData name="Chunping Xu" userId="a5962ba47313b1f5" providerId="LiveId" clId="{3AA7C27E-0AF4-45DE-841E-AF7CB7FCB5DC}" dt="2021-07-30T23:41:20.858" v="99"/>
        <pc:sldMkLst>
          <pc:docMk/>
          <pc:sldMk cId="2277368277" sldId="1266"/>
        </pc:sldMkLst>
      </pc:sldChg>
      <pc:sldChg chg="modSp add mod">
        <pc:chgData name="Chunping Xu" userId="a5962ba47313b1f5" providerId="LiveId" clId="{3AA7C27E-0AF4-45DE-841E-AF7CB7FCB5DC}" dt="2021-07-30T23:42:26.612" v="111" actId="20577"/>
        <pc:sldMkLst>
          <pc:docMk/>
          <pc:sldMk cId="3976847715" sldId="1267"/>
        </pc:sldMkLst>
        <pc:spChg chg="mod">
          <ac:chgData name="Chunping Xu" userId="a5962ba47313b1f5" providerId="LiveId" clId="{3AA7C27E-0AF4-45DE-841E-AF7CB7FCB5DC}" dt="2021-07-30T23:42:26.612" v="111" actId="20577"/>
          <ac:spMkLst>
            <pc:docMk/>
            <pc:sldMk cId="3976847715" sldId="1267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3AA7C27E-0AF4-45DE-841E-AF7CB7FCB5DC}" dt="2021-07-30T23:43:25.262" v="122" actId="20577"/>
        <pc:sldMkLst>
          <pc:docMk/>
          <pc:sldMk cId="1569947919" sldId="1268"/>
        </pc:sldMkLst>
        <pc:spChg chg="mod">
          <ac:chgData name="Chunping Xu" userId="a5962ba47313b1f5" providerId="LiveId" clId="{3AA7C27E-0AF4-45DE-841E-AF7CB7FCB5DC}" dt="2021-07-30T23:43:25.262" v="122" actId="20577"/>
          <ac:spMkLst>
            <pc:docMk/>
            <pc:sldMk cId="1569947919" sldId="1268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3AA7C27E-0AF4-45DE-841E-AF7CB7FCB5DC}" dt="2021-07-30T23:43:53.041" v="127"/>
        <pc:sldMkLst>
          <pc:docMk/>
          <pc:sldMk cId="3099987718" sldId="1269"/>
        </pc:sldMkLst>
        <pc:spChg chg="mod">
          <ac:chgData name="Chunping Xu" userId="a5962ba47313b1f5" providerId="LiveId" clId="{3AA7C27E-0AF4-45DE-841E-AF7CB7FCB5DC}" dt="2021-07-30T23:43:53.041" v="127"/>
          <ac:spMkLst>
            <pc:docMk/>
            <pc:sldMk cId="3099987718" sldId="1269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3AA7C27E-0AF4-45DE-841E-AF7CB7FCB5DC}" dt="2021-07-30T23:44:16.588" v="150" actId="14100"/>
        <pc:sldMkLst>
          <pc:docMk/>
          <pc:sldMk cId="1972384579" sldId="1270"/>
        </pc:sldMkLst>
        <pc:spChg chg="mod">
          <ac:chgData name="Chunping Xu" userId="a5962ba47313b1f5" providerId="LiveId" clId="{3AA7C27E-0AF4-45DE-841E-AF7CB7FCB5DC}" dt="2021-07-30T23:44:16.588" v="150" actId="14100"/>
          <ac:spMkLst>
            <pc:docMk/>
            <pc:sldMk cId="1972384579" sldId="1270"/>
            <ac:spMk id="441" creationId="{00000000-0000-0000-0000-000000000000}"/>
          </ac:spMkLst>
        </pc:spChg>
      </pc:sldChg>
      <pc:sldMasterChg chg="del delSldLayout">
        <pc:chgData name="Chunping Xu" userId="a5962ba47313b1f5" providerId="LiveId" clId="{3AA7C27E-0AF4-45DE-841E-AF7CB7FCB5DC}" dt="2021-07-30T23:34:03.025" v="16" actId="47"/>
        <pc:sldMasterMkLst>
          <pc:docMk/>
          <pc:sldMasterMk cId="0" sldId="2147483648"/>
        </pc:sldMasterMkLst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49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0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1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2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3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4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5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6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7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8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9"/>
          </pc:sldLayoutMkLst>
        </pc:sldLayoutChg>
      </pc:sldMasterChg>
    </pc:docChg>
  </pc:docChgLst>
  <pc:docChgLst>
    <pc:chgData name="Chunping Xu" userId="a5962ba47313b1f5" providerId="LiveId" clId="{02ACD27E-F551-4EAB-9614-30BB9074A1D1}"/>
    <pc:docChg chg="undo redo custSel addSld delSld modSld sldOrd">
      <pc:chgData name="Chunping Xu" userId="a5962ba47313b1f5" providerId="LiveId" clId="{02ACD27E-F551-4EAB-9614-30BB9074A1D1}" dt="2021-10-16T06:12:23.416" v="135"/>
      <pc:docMkLst>
        <pc:docMk/>
      </pc:docMkLst>
      <pc:sldChg chg="modSp mod">
        <pc:chgData name="Chunping Xu" userId="a5962ba47313b1f5" providerId="LiveId" clId="{02ACD27E-F551-4EAB-9614-30BB9074A1D1}" dt="2021-10-16T05:56:38.197" v="2"/>
        <pc:sldMkLst>
          <pc:docMk/>
          <pc:sldMk cId="96890483" sldId="845"/>
        </pc:sldMkLst>
        <pc:spChg chg="mod">
          <ac:chgData name="Chunping Xu" userId="a5962ba47313b1f5" providerId="LiveId" clId="{02ACD27E-F551-4EAB-9614-30BB9074A1D1}" dt="2021-10-16T05:56:38.197" v="2"/>
          <ac:spMkLst>
            <pc:docMk/>
            <pc:sldMk cId="96890483" sldId="845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02ACD27E-F551-4EAB-9614-30BB9074A1D1}" dt="2021-10-16T06:10:14.733" v="121"/>
        <pc:sldMkLst>
          <pc:docMk/>
          <pc:sldMk cId="2833152927" sldId="1299"/>
        </pc:sldMkLst>
        <pc:spChg chg="mod">
          <ac:chgData name="Chunping Xu" userId="a5962ba47313b1f5" providerId="LiveId" clId="{02ACD27E-F551-4EAB-9614-30BB9074A1D1}" dt="2021-10-16T05:57:44.132" v="14"/>
          <ac:spMkLst>
            <pc:docMk/>
            <pc:sldMk cId="2833152927" sldId="1299"/>
            <ac:spMk id="441" creationId="{00000000-0000-0000-0000-000000000000}"/>
          </ac:spMkLst>
        </pc:spChg>
      </pc:sldChg>
      <pc:sldChg chg="modSp mod">
        <pc:chgData name="Chunping Xu" userId="a5962ba47313b1f5" providerId="LiveId" clId="{02ACD27E-F551-4EAB-9614-30BB9074A1D1}" dt="2021-10-16T05:58:31.183" v="19"/>
        <pc:sldMkLst>
          <pc:docMk/>
          <pc:sldMk cId="785890000" sldId="1300"/>
        </pc:sldMkLst>
        <pc:spChg chg="mod">
          <ac:chgData name="Chunping Xu" userId="a5962ba47313b1f5" providerId="LiveId" clId="{02ACD27E-F551-4EAB-9614-30BB9074A1D1}" dt="2021-10-16T05:58:31.183" v="19"/>
          <ac:spMkLst>
            <pc:docMk/>
            <pc:sldMk cId="785890000" sldId="1300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02ACD27E-F551-4EAB-9614-30BB9074A1D1}" dt="2021-10-16T06:10:30.198" v="123" actId="20577"/>
        <pc:sldMkLst>
          <pc:docMk/>
          <pc:sldMk cId="3947103094" sldId="1301"/>
        </pc:sldMkLst>
        <pc:spChg chg="mod">
          <ac:chgData name="Chunping Xu" userId="a5962ba47313b1f5" providerId="LiveId" clId="{02ACD27E-F551-4EAB-9614-30BB9074A1D1}" dt="2021-10-16T06:10:30.198" v="123" actId="20577"/>
          <ac:spMkLst>
            <pc:docMk/>
            <pc:sldMk cId="3947103094" sldId="1301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02ACD27E-F551-4EAB-9614-30BB9074A1D1}" dt="2021-10-16T06:10:39.779" v="124"/>
        <pc:sldMkLst>
          <pc:docMk/>
          <pc:sldMk cId="3674616564" sldId="1302"/>
        </pc:sldMkLst>
        <pc:spChg chg="mod">
          <ac:chgData name="Chunping Xu" userId="a5962ba47313b1f5" providerId="LiveId" clId="{02ACD27E-F551-4EAB-9614-30BB9074A1D1}" dt="2021-10-16T06:00:40.475" v="31" actId="20577"/>
          <ac:spMkLst>
            <pc:docMk/>
            <pc:sldMk cId="3674616564" sldId="1302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02ACD27E-F551-4EAB-9614-30BB9074A1D1}" dt="2021-10-16T06:10:48.565" v="125"/>
        <pc:sldMkLst>
          <pc:docMk/>
          <pc:sldMk cId="16191463" sldId="1304"/>
        </pc:sldMkLst>
        <pc:spChg chg="mod">
          <ac:chgData name="Chunping Xu" userId="a5962ba47313b1f5" providerId="LiveId" clId="{02ACD27E-F551-4EAB-9614-30BB9074A1D1}" dt="2021-10-16T06:02:46.537" v="46" actId="255"/>
          <ac:spMkLst>
            <pc:docMk/>
            <pc:sldMk cId="16191463" sldId="1304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02ACD27E-F551-4EAB-9614-30BB9074A1D1}" dt="2021-10-16T06:11:06.719" v="127"/>
        <pc:sldMkLst>
          <pc:docMk/>
          <pc:sldMk cId="4102329500" sldId="1307"/>
        </pc:sldMkLst>
        <pc:spChg chg="mod">
          <ac:chgData name="Chunping Xu" userId="a5962ba47313b1f5" providerId="LiveId" clId="{02ACD27E-F551-4EAB-9614-30BB9074A1D1}" dt="2021-10-16T06:04:35.048" v="70" actId="20577"/>
          <ac:spMkLst>
            <pc:docMk/>
            <pc:sldMk cId="4102329500" sldId="1307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02ACD27E-F551-4EAB-9614-30BB9074A1D1}" dt="2021-10-16T06:11:35.414" v="130" actId="255"/>
        <pc:sldMkLst>
          <pc:docMk/>
          <pc:sldMk cId="1817165508" sldId="1308"/>
        </pc:sldMkLst>
        <pc:spChg chg="mod">
          <ac:chgData name="Chunping Xu" userId="a5962ba47313b1f5" providerId="LiveId" clId="{02ACD27E-F551-4EAB-9614-30BB9074A1D1}" dt="2021-10-16T06:11:35.414" v="130" actId="255"/>
          <ac:spMkLst>
            <pc:docMk/>
            <pc:sldMk cId="1817165508" sldId="1308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02ACD27E-F551-4EAB-9614-30BB9074A1D1}" dt="2021-10-16T06:12:03.282" v="132"/>
        <pc:sldMkLst>
          <pc:docMk/>
          <pc:sldMk cId="138322238" sldId="1309"/>
        </pc:sldMkLst>
        <pc:spChg chg="mod">
          <ac:chgData name="Chunping Xu" userId="a5962ba47313b1f5" providerId="LiveId" clId="{02ACD27E-F551-4EAB-9614-30BB9074A1D1}" dt="2021-10-16T06:08:04.452" v="108"/>
          <ac:spMkLst>
            <pc:docMk/>
            <pc:sldMk cId="138322238" sldId="1309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02ACD27E-F551-4EAB-9614-30BB9074A1D1}" dt="2021-10-16T06:12:10.498" v="133"/>
        <pc:sldMkLst>
          <pc:docMk/>
          <pc:sldMk cId="2791527621" sldId="1310"/>
        </pc:sldMkLst>
        <pc:spChg chg="mod">
          <ac:chgData name="Chunping Xu" userId="a5962ba47313b1f5" providerId="LiveId" clId="{02ACD27E-F551-4EAB-9614-30BB9074A1D1}" dt="2021-10-16T06:08:36.169" v="111"/>
          <ac:spMkLst>
            <pc:docMk/>
            <pc:sldMk cId="2791527621" sldId="1310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02ACD27E-F551-4EAB-9614-30BB9074A1D1}" dt="2021-10-16T06:12:17.342" v="134"/>
        <pc:sldMkLst>
          <pc:docMk/>
          <pc:sldMk cId="1050716262" sldId="1311"/>
        </pc:sldMkLst>
        <pc:spChg chg="mod">
          <ac:chgData name="Chunping Xu" userId="a5962ba47313b1f5" providerId="LiveId" clId="{02ACD27E-F551-4EAB-9614-30BB9074A1D1}" dt="2021-10-16T06:09:09.895" v="114"/>
          <ac:spMkLst>
            <pc:docMk/>
            <pc:sldMk cId="1050716262" sldId="1311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02ACD27E-F551-4EAB-9614-30BB9074A1D1}" dt="2021-10-16T06:12:23.416" v="135"/>
        <pc:sldMkLst>
          <pc:docMk/>
          <pc:sldMk cId="3270242960" sldId="1323"/>
        </pc:sldMkLst>
        <pc:spChg chg="mod">
          <ac:chgData name="Chunping Xu" userId="a5962ba47313b1f5" providerId="LiveId" clId="{02ACD27E-F551-4EAB-9614-30BB9074A1D1}" dt="2021-10-16T06:09:39.273" v="118" actId="20577"/>
          <ac:spMkLst>
            <pc:docMk/>
            <pc:sldMk cId="3270242960" sldId="1323"/>
            <ac:spMk id="441" creationId="{00000000-0000-0000-0000-000000000000}"/>
          </ac:spMkLst>
        </pc:spChg>
      </pc:sldChg>
      <pc:sldChg chg="del">
        <pc:chgData name="Chunping Xu" userId="a5962ba47313b1f5" providerId="LiveId" clId="{02ACD27E-F551-4EAB-9614-30BB9074A1D1}" dt="2021-10-16T06:01:29.887" v="39" actId="47"/>
        <pc:sldMkLst>
          <pc:docMk/>
          <pc:sldMk cId="1209918453" sldId="1326"/>
        </pc:sldMkLst>
      </pc:sldChg>
      <pc:sldChg chg="del">
        <pc:chgData name="Chunping Xu" userId="a5962ba47313b1f5" providerId="LiveId" clId="{02ACD27E-F551-4EAB-9614-30BB9074A1D1}" dt="2021-10-16T05:58:13.558" v="16" actId="47"/>
        <pc:sldMkLst>
          <pc:docMk/>
          <pc:sldMk cId="913375710" sldId="1333"/>
        </pc:sldMkLst>
      </pc:sldChg>
      <pc:sldChg chg="del">
        <pc:chgData name="Chunping Xu" userId="a5962ba47313b1f5" providerId="LiveId" clId="{02ACD27E-F551-4EAB-9614-30BB9074A1D1}" dt="2021-10-16T05:58:13.558" v="16" actId="47"/>
        <pc:sldMkLst>
          <pc:docMk/>
          <pc:sldMk cId="2270591582" sldId="1334"/>
        </pc:sldMkLst>
      </pc:sldChg>
      <pc:sldChg chg="modSp mod">
        <pc:chgData name="Chunping Xu" userId="a5962ba47313b1f5" providerId="LiveId" clId="{02ACD27E-F551-4EAB-9614-30BB9074A1D1}" dt="2021-10-16T06:03:51.588" v="66" actId="20577"/>
        <pc:sldMkLst>
          <pc:docMk/>
          <pc:sldMk cId="4280672741" sldId="1335"/>
        </pc:sldMkLst>
        <pc:spChg chg="mod">
          <ac:chgData name="Chunping Xu" userId="a5962ba47313b1f5" providerId="LiveId" clId="{02ACD27E-F551-4EAB-9614-30BB9074A1D1}" dt="2021-10-16T06:03:51.588" v="66" actId="20577"/>
          <ac:spMkLst>
            <pc:docMk/>
            <pc:sldMk cId="4280672741" sldId="1335"/>
            <ac:spMk id="441" creationId="{00000000-0000-0000-0000-000000000000}"/>
          </ac:spMkLst>
        </pc:spChg>
      </pc:sldChg>
      <pc:sldChg chg="modSp mod ord">
        <pc:chgData name="Chunping Xu" userId="a5962ba47313b1f5" providerId="LiveId" clId="{02ACD27E-F551-4EAB-9614-30BB9074A1D1}" dt="2021-10-16T06:05:31.230" v="83"/>
        <pc:sldMkLst>
          <pc:docMk/>
          <pc:sldMk cId="1152036601" sldId="1336"/>
        </pc:sldMkLst>
        <pc:spChg chg="mod">
          <ac:chgData name="Chunping Xu" userId="a5962ba47313b1f5" providerId="LiveId" clId="{02ACD27E-F551-4EAB-9614-30BB9074A1D1}" dt="2021-10-16T06:05:31.230" v="83"/>
          <ac:spMkLst>
            <pc:docMk/>
            <pc:sldMk cId="1152036601" sldId="1336"/>
            <ac:spMk id="441" creationId="{00000000-0000-0000-0000-000000000000}"/>
          </ac:spMkLst>
        </pc:spChg>
      </pc:sldChg>
      <pc:sldChg chg="modSp mod">
        <pc:chgData name="Chunping Xu" userId="a5962ba47313b1f5" providerId="LiveId" clId="{02ACD27E-F551-4EAB-9614-30BB9074A1D1}" dt="2021-10-16T06:06:21.070" v="95" actId="6549"/>
        <pc:sldMkLst>
          <pc:docMk/>
          <pc:sldMk cId="3410323660" sldId="1337"/>
        </pc:sldMkLst>
        <pc:spChg chg="mod">
          <ac:chgData name="Chunping Xu" userId="a5962ba47313b1f5" providerId="LiveId" clId="{02ACD27E-F551-4EAB-9614-30BB9074A1D1}" dt="2021-10-16T06:06:21.070" v="95" actId="6549"/>
          <ac:spMkLst>
            <pc:docMk/>
            <pc:sldMk cId="3410323660" sldId="1337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02ACD27E-F551-4EAB-9614-30BB9074A1D1}" dt="2021-10-16T06:11:55.358" v="131"/>
        <pc:sldMkLst>
          <pc:docMk/>
          <pc:sldMk cId="3256105426" sldId="1338"/>
        </pc:sldMkLst>
        <pc:spChg chg="mod">
          <ac:chgData name="Chunping Xu" userId="a5962ba47313b1f5" providerId="LiveId" clId="{02ACD27E-F551-4EAB-9614-30BB9074A1D1}" dt="2021-10-16T06:06:37.259" v="100"/>
          <ac:spMkLst>
            <pc:docMk/>
            <pc:sldMk cId="3256105426" sldId="1338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02ACD27E-F551-4EAB-9614-30BB9074A1D1}" dt="2021-10-16T06:03:15.777" v="52"/>
        <pc:sldMkLst>
          <pc:docMk/>
          <pc:sldMk cId="1868732476" sldId="1339"/>
        </pc:sldMkLst>
        <pc:spChg chg="mod">
          <ac:chgData name="Chunping Xu" userId="a5962ba47313b1f5" providerId="LiveId" clId="{02ACD27E-F551-4EAB-9614-30BB9074A1D1}" dt="2021-10-16T06:03:15.777" v="52"/>
          <ac:spMkLst>
            <pc:docMk/>
            <pc:sldMk cId="1868732476" sldId="1339"/>
            <ac:spMk id="441" creationId="{00000000-0000-0000-0000-000000000000}"/>
          </ac:spMkLst>
        </pc:spChg>
      </pc:sldChg>
      <pc:sldChg chg="del">
        <pc:chgData name="Chunping Xu" userId="a5962ba47313b1f5" providerId="LiveId" clId="{02ACD27E-F551-4EAB-9614-30BB9074A1D1}" dt="2021-10-16T06:01:29.887" v="39" actId="47"/>
        <pc:sldMkLst>
          <pc:docMk/>
          <pc:sldMk cId="1924304342" sldId="1339"/>
        </pc:sldMkLst>
      </pc:sldChg>
      <pc:sldChg chg="modSp add mod">
        <pc:chgData name="Chunping Xu" userId="a5962ba47313b1f5" providerId="LiveId" clId="{02ACD27E-F551-4EAB-9614-30BB9074A1D1}" dt="2021-10-16T06:05:49.853" v="90"/>
        <pc:sldMkLst>
          <pc:docMk/>
          <pc:sldMk cId="196727536" sldId="1340"/>
        </pc:sldMkLst>
        <pc:spChg chg="mod">
          <ac:chgData name="Chunping Xu" userId="a5962ba47313b1f5" providerId="LiveId" clId="{02ACD27E-F551-4EAB-9614-30BB9074A1D1}" dt="2021-10-16T06:05:49.853" v="90"/>
          <ac:spMkLst>
            <pc:docMk/>
            <pc:sldMk cId="196727536" sldId="1340"/>
            <ac:spMk id="441" creationId="{00000000-0000-0000-0000-000000000000}"/>
          </ac:spMkLst>
        </pc:spChg>
      </pc:sldChg>
      <pc:sldChg chg="add del">
        <pc:chgData name="Chunping Xu" userId="a5962ba47313b1f5" providerId="LiveId" clId="{02ACD27E-F551-4EAB-9614-30BB9074A1D1}" dt="2021-10-16T05:59:09.901" v="20" actId="47"/>
        <pc:sldMkLst>
          <pc:docMk/>
          <pc:sldMk cId="2508743690" sldId="1340"/>
        </pc:sldMkLst>
      </pc:sldChg>
    </pc:docChg>
  </pc:docChgLst>
  <pc:docChgLst>
    <pc:chgData name="Chunping Xu" userId="a5962ba47313b1f5" providerId="LiveId" clId="{452B6FD2-A501-48BB-A5CB-B18D704E6A67}"/>
    <pc:docChg chg="undo redo custSel addSld delSld modSld sldOrd">
      <pc:chgData name="Chunping Xu" userId="a5962ba47313b1f5" providerId="LiveId" clId="{452B6FD2-A501-48BB-A5CB-B18D704E6A67}" dt="2021-08-06T23:17:23.909" v="145" actId="6549"/>
      <pc:docMkLst>
        <pc:docMk/>
      </pc:docMkLst>
      <pc:sldChg chg="modSp mod">
        <pc:chgData name="Chunping Xu" userId="a5962ba47313b1f5" providerId="LiveId" clId="{452B6FD2-A501-48BB-A5CB-B18D704E6A67}" dt="2021-08-06T22:57:40.691" v="6" actId="20577"/>
        <pc:sldMkLst>
          <pc:docMk/>
          <pc:sldMk cId="2574250617" sldId="835"/>
        </pc:sldMkLst>
        <pc:spChg chg="mod">
          <ac:chgData name="Chunping Xu" userId="a5962ba47313b1f5" providerId="LiveId" clId="{452B6FD2-A501-48BB-A5CB-B18D704E6A67}" dt="2021-08-06T22:57:40.691" v="6" actId="20577"/>
          <ac:spMkLst>
            <pc:docMk/>
            <pc:sldMk cId="2574250617" sldId="835"/>
            <ac:spMk id="441" creationId="{00000000-0000-0000-0000-000000000000}"/>
          </ac:spMkLst>
        </pc:spChg>
      </pc:sldChg>
      <pc:sldChg chg="modSp mod">
        <pc:chgData name="Chunping Xu" userId="a5962ba47313b1f5" providerId="LiveId" clId="{452B6FD2-A501-48BB-A5CB-B18D704E6A67}" dt="2021-08-06T23:01:29.569" v="39"/>
        <pc:sldMkLst>
          <pc:docMk/>
          <pc:sldMk cId="96890483" sldId="845"/>
        </pc:sldMkLst>
        <pc:spChg chg="mod">
          <ac:chgData name="Chunping Xu" userId="a5962ba47313b1f5" providerId="LiveId" clId="{452B6FD2-A501-48BB-A5CB-B18D704E6A67}" dt="2021-08-06T23:01:29.569" v="39"/>
          <ac:spMkLst>
            <pc:docMk/>
            <pc:sldMk cId="96890483" sldId="845"/>
            <ac:spMk id="441" creationId="{00000000-0000-0000-0000-000000000000}"/>
          </ac:spMkLst>
        </pc:spChg>
      </pc:sldChg>
      <pc:sldChg chg="modSp mod ord">
        <pc:chgData name="Chunping Xu" userId="a5962ba47313b1f5" providerId="LiveId" clId="{452B6FD2-A501-48BB-A5CB-B18D704E6A67}" dt="2021-08-06T23:05:40.089" v="56"/>
        <pc:sldMkLst>
          <pc:docMk/>
          <pc:sldMk cId="3489066414" sldId="847"/>
        </pc:sldMkLst>
        <pc:spChg chg="mod">
          <ac:chgData name="Chunping Xu" userId="a5962ba47313b1f5" providerId="LiveId" clId="{452B6FD2-A501-48BB-A5CB-B18D704E6A67}" dt="2021-08-06T23:03:07.505" v="46" actId="20577"/>
          <ac:spMkLst>
            <pc:docMk/>
            <pc:sldMk cId="3489066414" sldId="847"/>
            <ac:spMk id="441" creationId="{00000000-0000-0000-0000-000000000000}"/>
          </ac:spMkLst>
        </pc:spChg>
      </pc:sldChg>
      <pc:sldChg chg="modSp mod">
        <pc:chgData name="Chunping Xu" userId="a5962ba47313b1f5" providerId="LiveId" clId="{452B6FD2-A501-48BB-A5CB-B18D704E6A67}" dt="2021-08-06T22:58:37.610" v="13" actId="948"/>
        <pc:sldMkLst>
          <pc:docMk/>
          <pc:sldMk cId="2814175321" sldId="852"/>
        </pc:sldMkLst>
        <pc:spChg chg="mod">
          <ac:chgData name="Chunping Xu" userId="a5962ba47313b1f5" providerId="LiveId" clId="{452B6FD2-A501-48BB-A5CB-B18D704E6A67}" dt="2021-08-06T22:58:37.610" v="13" actId="948"/>
          <ac:spMkLst>
            <pc:docMk/>
            <pc:sldMk cId="2814175321" sldId="852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452B6FD2-A501-48BB-A5CB-B18D704E6A67}" dt="2021-08-06T23:17:23.909" v="145" actId="6549"/>
        <pc:sldMkLst>
          <pc:docMk/>
          <pc:sldMk cId="4007757009" sldId="884"/>
        </pc:sldMkLst>
        <pc:spChg chg="mod">
          <ac:chgData name="Chunping Xu" userId="a5962ba47313b1f5" providerId="LiveId" clId="{452B6FD2-A501-48BB-A5CB-B18D704E6A67}" dt="2021-08-06T23:17:23.909" v="145" actId="6549"/>
          <ac:spMkLst>
            <pc:docMk/>
            <pc:sldMk cId="4007757009" sldId="884"/>
            <ac:spMk id="441" creationId="{00000000-0000-0000-0000-000000000000}"/>
          </ac:spMkLst>
        </pc:spChg>
      </pc:sldChg>
      <pc:sldChg chg="del">
        <pc:chgData name="Chunping Xu" userId="a5962ba47313b1f5" providerId="LiveId" clId="{452B6FD2-A501-48BB-A5CB-B18D704E6A67}" dt="2021-08-06T22:58:55.774" v="15" actId="47"/>
        <pc:sldMkLst>
          <pc:docMk/>
          <pc:sldMk cId="2313262846" sldId="926"/>
        </pc:sldMkLst>
      </pc:sldChg>
      <pc:sldChg chg="del">
        <pc:chgData name="Chunping Xu" userId="a5962ba47313b1f5" providerId="LiveId" clId="{452B6FD2-A501-48BB-A5CB-B18D704E6A67}" dt="2021-08-06T22:58:55.774" v="15" actId="47"/>
        <pc:sldMkLst>
          <pc:docMk/>
          <pc:sldMk cId="4238450721" sldId="968"/>
        </pc:sldMkLst>
      </pc:sldChg>
      <pc:sldChg chg="modSp mod ord">
        <pc:chgData name="Chunping Xu" userId="a5962ba47313b1f5" providerId="LiveId" clId="{452B6FD2-A501-48BB-A5CB-B18D704E6A67}" dt="2021-08-06T23:11:51.160" v="113"/>
        <pc:sldMkLst>
          <pc:docMk/>
          <pc:sldMk cId="3856334315" sldId="981"/>
        </pc:sldMkLst>
        <pc:spChg chg="mod">
          <ac:chgData name="Chunping Xu" userId="a5962ba47313b1f5" providerId="LiveId" clId="{452B6FD2-A501-48BB-A5CB-B18D704E6A67}" dt="2021-08-06T23:11:43.531" v="111"/>
          <ac:spMkLst>
            <pc:docMk/>
            <pc:sldMk cId="3856334315" sldId="981"/>
            <ac:spMk id="441" creationId="{00000000-0000-0000-0000-000000000000}"/>
          </ac:spMkLst>
        </pc:spChg>
      </pc:sldChg>
      <pc:sldChg chg="modSp mod">
        <pc:chgData name="Chunping Xu" userId="a5962ba47313b1f5" providerId="LiveId" clId="{452B6FD2-A501-48BB-A5CB-B18D704E6A67}" dt="2021-08-06T22:59:49.662" v="25" actId="14100"/>
        <pc:sldMkLst>
          <pc:docMk/>
          <pc:sldMk cId="3201041591" sldId="1003"/>
        </pc:sldMkLst>
        <pc:spChg chg="mod">
          <ac:chgData name="Chunping Xu" userId="a5962ba47313b1f5" providerId="LiveId" clId="{452B6FD2-A501-48BB-A5CB-B18D704E6A67}" dt="2021-08-06T22:59:49.662" v="25" actId="14100"/>
          <ac:spMkLst>
            <pc:docMk/>
            <pc:sldMk cId="3201041591" sldId="1003"/>
            <ac:spMk id="441" creationId="{00000000-0000-0000-0000-000000000000}"/>
          </ac:spMkLst>
        </pc:spChg>
      </pc:sldChg>
      <pc:sldChg chg="modSp mod">
        <pc:chgData name="Chunping Xu" userId="a5962ba47313b1f5" providerId="LiveId" clId="{452B6FD2-A501-48BB-A5CB-B18D704E6A67}" dt="2021-08-06T23:03:29.266" v="49"/>
        <pc:sldMkLst>
          <pc:docMk/>
          <pc:sldMk cId="1716615448" sldId="1008"/>
        </pc:sldMkLst>
        <pc:spChg chg="mod">
          <ac:chgData name="Chunping Xu" userId="a5962ba47313b1f5" providerId="LiveId" clId="{452B6FD2-A501-48BB-A5CB-B18D704E6A67}" dt="2021-08-06T23:03:29.266" v="49"/>
          <ac:spMkLst>
            <pc:docMk/>
            <pc:sldMk cId="1716615448" sldId="1008"/>
            <ac:spMk id="441" creationId="{00000000-0000-0000-0000-000000000000}"/>
          </ac:spMkLst>
        </pc:spChg>
      </pc:sldChg>
      <pc:sldChg chg="modSp mod">
        <pc:chgData name="Chunping Xu" userId="a5962ba47313b1f5" providerId="LiveId" clId="{452B6FD2-A501-48BB-A5CB-B18D704E6A67}" dt="2021-08-06T23:06:55.912" v="69"/>
        <pc:sldMkLst>
          <pc:docMk/>
          <pc:sldMk cId="1970058662" sldId="1254"/>
        </pc:sldMkLst>
        <pc:spChg chg="mod">
          <ac:chgData name="Chunping Xu" userId="a5962ba47313b1f5" providerId="LiveId" clId="{452B6FD2-A501-48BB-A5CB-B18D704E6A67}" dt="2021-08-06T23:06:55.912" v="69"/>
          <ac:spMkLst>
            <pc:docMk/>
            <pc:sldMk cId="1970058662" sldId="1254"/>
            <ac:spMk id="441" creationId="{00000000-0000-0000-0000-000000000000}"/>
          </ac:spMkLst>
        </pc:spChg>
      </pc:sldChg>
      <pc:sldChg chg="modSp mod">
        <pc:chgData name="Chunping Xu" userId="a5962ba47313b1f5" providerId="LiveId" clId="{452B6FD2-A501-48BB-A5CB-B18D704E6A67}" dt="2021-08-06T23:03:54.908" v="52"/>
        <pc:sldMkLst>
          <pc:docMk/>
          <pc:sldMk cId="2297766525" sldId="1264"/>
        </pc:sldMkLst>
        <pc:spChg chg="mod">
          <ac:chgData name="Chunping Xu" userId="a5962ba47313b1f5" providerId="LiveId" clId="{452B6FD2-A501-48BB-A5CB-B18D704E6A67}" dt="2021-08-06T23:03:54.908" v="52"/>
          <ac:spMkLst>
            <pc:docMk/>
            <pc:sldMk cId="2297766525" sldId="1264"/>
            <ac:spMk id="441" creationId="{00000000-0000-0000-0000-000000000000}"/>
          </ac:spMkLst>
        </pc:spChg>
      </pc:sldChg>
      <pc:sldChg chg="del">
        <pc:chgData name="Chunping Xu" userId="a5962ba47313b1f5" providerId="LiveId" clId="{452B6FD2-A501-48BB-A5CB-B18D704E6A67}" dt="2021-08-06T23:06:03.484" v="63" actId="47"/>
        <pc:sldMkLst>
          <pc:docMk/>
          <pc:sldMk cId="1846892904" sldId="1265"/>
        </pc:sldMkLst>
      </pc:sldChg>
      <pc:sldChg chg="modSp mod">
        <pc:chgData name="Chunping Xu" userId="a5962ba47313b1f5" providerId="LiveId" clId="{452B6FD2-A501-48BB-A5CB-B18D704E6A67}" dt="2021-08-06T23:06:24.480" v="66"/>
        <pc:sldMkLst>
          <pc:docMk/>
          <pc:sldMk cId="2277368277" sldId="1266"/>
        </pc:sldMkLst>
        <pc:spChg chg="mod">
          <ac:chgData name="Chunping Xu" userId="a5962ba47313b1f5" providerId="LiveId" clId="{452B6FD2-A501-48BB-A5CB-B18D704E6A67}" dt="2021-08-06T23:06:24.480" v="66"/>
          <ac:spMkLst>
            <pc:docMk/>
            <pc:sldMk cId="2277368277" sldId="1266"/>
            <ac:spMk id="441" creationId="{00000000-0000-0000-0000-000000000000}"/>
          </ac:spMkLst>
        </pc:spChg>
      </pc:sldChg>
      <pc:sldChg chg="del">
        <pc:chgData name="Chunping Xu" userId="a5962ba47313b1f5" providerId="LiveId" clId="{452B6FD2-A501-48BB-A5CB-B18D704E6A67}" dt="2021-08-06T23:07:37.236" v="76" actId="47"/>
        <pc:sldMkLst>
          <pc:docMk/>
          <pc:sldMk cId="3976847715" sldId="1267"/>
        </pc:sldMkLst>
      </pc:sldChg>
      <pc:sldChg chg="addSp delSp modSp mod">
        <pc:chgData name="Chunping Xu" userId="a5962ba47313b1f5" providerId="LiveId" clId="{452B6FD2-A501-48BB-A5CB-B18D704E6A67}" dt="2021-08-06T23:08:11.318" v="83"/>
        <pc:sldMkLst>
          <pc:docMk/>
          <pc:sldMk cId="1569947919" sldId="1268"/>
        </pc:sldMkLst>
        <pc:spChg chg="mod">
          <ac:chgData name="Chunping Xu" userId="a5962ba47313b1f5" providerId="LiveId" clId="{452B6FD2-A501-48BB-A5CB-B18D704E6A67}" dt="2021-08-06T23:08:11.318" v="83"/>
          <ac:spMkLst>
            <pc:docMk/>
            <pc:sldMk cId="1569947919" sldId="1268"/>
            <ac:spMk id="441" creationId="{00000000-0000-0000-0000-000000000000}"/>
          </ac:spMkLst>
        </pc:spChg>
        <pc:picChg chg="add del">
          <ac:chgData name="Chunping Xu" userId="a5962ba47313b1f5" providerId="LiveId" clId="{452B6FD2-A501-48BB-A5CB-B18D704E6A67}" dt="2021-08-06T23:07:59.495" v="80" actId="22"/>
          <ac:picMkLst>
            <pc:docMk/>
            <pc:sldMk cId="1569947919" sldId="1268"/>
            <ac:picMk id="3" creationId="{D1B75B04-AEC4-4BA3-8D4C-18FA203BA649}"/>
          </ac:picMkLst>
        </pc:picChg>
      </pc:sldChg>
      <pc:sldChg chg="modSp mod">
        <pc:chgData name="Chunping Xu" userId="a5962ba47313b1f5" providerId="LiveId" clId="{452B6FD2-A501-48BB-A5CB-B18D704E6A67}" dt="2021-08-06T23:09:05.750" v="86"/>
        <pc:sldMkLst>
          <pc:docMk/>
          <pc:sldMk cId="3099987718" sldId="1269"/>
        </pc:sldMkLst>
        <pc:spChg chg="mod">
          <ac:chgData name="Chunping Xu" userId="a5962ba47313b1f5" providerId="LiveId" clId="{452B6FD2-A501-48BB-A5CB-B18D704E6A67}" dt="2021-08-06T23:09:05.750" v="86"/>
          <ac:spMkLst>
            <pc:docMk/>
            <pc:sldMk cId="3099987718" sldId="1269"/>
            <ac:spMk id="441" creationId="{00000000-0000-0000-0000-000000000000}"/>
          </ac:spMkLst>
        </pc:spChg>
      </pc:sldChg>
      <pc:sldChg chg="del">
        <pc:chgData name="Chunping Xu" userId="a5962ba47313b1f5" providerId="LiveId" clId="{452B6FD2-A501-48BB-A5CB-B18D704E6A67}" dt="2021-08-06T23:15:16.306" v="140" actId="47"/>
        <pc:sldMkLst>
          <pc:docMk/>
          <pc:sldMk cId="1972384579" sldId="1270"/>
        </pc:sldMkLst>
      </pc:sldChg>
      <pc:sldChg chg="modSp add mod">
        <pc:chgData name="Chunping Xu" userId="a5962ba47313b1f5" providerId="LiveId" clId="{452B6FD2-A501-48BB-A5CB-B18D704E6A67}" dt="2021-08-06T22:59:25.546" v="21"/>
        <pc:sldMkLst>
          <pc:docMk/>
          <pc:sldMk cId="4179688679" sldId="1271"/>
        </pc:sldMkLst>
        <pc:spChg chg="mod">
          <ac:chgData name="Chunping Xu" userId="a5962ba47313b1f5" providerId="LiveId" clId="{452B6FD2-A501-48BB-A5CB-B18D704E6A67}" dt="2021-08-06T22:59:25.546" v="21"/>
          <ac:spMkLst>
            <pc:docMk/>
            <pc:sldMk cId="4179688679" sldId="1271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452B6FD2-A501-48BB-A5CB-B18D704E6A67}" dt="2021-08-06T22:59:41.025" v="24"/>
        <pc:sldMkLst>
          <pc:docMk/>
          <pc:sldMk cId="3833477386" sldId="1272"/>
        </pc:sldMkLst>
        <pc:spChg chg="mod">
          <ac:chgData name="Chunping Xu" userId="a5962ba47313b1f5" providerId="LiveId" clId="{452B6FD2-A501-48BB-A5CB-B18D704E6A67}" dt="2021-08-06T22:59:41.025" v="24"/>
          <ac:spMkLst>
            <pc:docMk/>
            <pc:sldMk cId="3833477386" sldId="1272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452B6FD2-A501-48BB-A5CB-B18D704E6A67}" dt="2021-08-06T23:00:33.317" v="29" actId="14100"/>
        <pc:sldMkLst>
          <pc:docMk/>
          <pc:sldMk cId="2333981638" sldId="1273"/>
        </pc:sldMkLst>
        <pc:spChg chg="mod">
          <ac:chgData name="Chunping Xu" userId="a5962ba47313b1f5" providerId="LiveId" clId="{452B6FD2-A501-48BB-A5CB-B18D704E6A67}" dt="2021-08-06T23:00:33.317" v="29" actId="14100"/>
          <ac:spMkLst>
            <pc:docMk/>
            <pc:sldMk cId="2333981638" sldId="1273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452B6FD2-A501-48BB-A5CB-B18D704E6A67}" dt="2021-08-06T23:00:52.362" v="32"/>
        <pc:sldMkLst>
          <pc:docMk/>
          <pc:sldMk cId="2223857069" sldId="1274"/>
        </pc:sldMkLst>
        <pc:spChg chg="mod">
          <ac:chgData name="Chunping Xu" userId="a5962ba47313b1f5" providerId="LiveId" clId="{452B6FD2-A501-48BB-A5CB-B18D704E6A67}" dt="2021-08-06T23:00:52.362" v="32"/>
          <ac:spMkLst>
            <pc:docMk/>
            <pc:sldMk cId="2223857069" sldId="1274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452B6FD2-A501-48BB-A5CB-B18D704E6A67}" dt="2021-08-06T23:12:52.801" v="138" actId="20577"/>
        <pc:sldMkLst>
          <pc:docMk/>
          <pc:sldMk cId="2768815776" sldId="1275"/>
        </pc:sldMkLst>
        <pc:spChg chg="mod">
          <ac:chgData name="Chunping Xu" userId="a5962ba47313b1f5" providerId="LiveId" clId="{452B6FD2-A501-48BB-A5CB-B18D704E6A67}" dt="2021-08-06T23:12:52.801" v="138" actId="20577"/>
          <ac:spMkLst>
            <pc:docMk/>
            <pc:sldMk cId="2768815776" sldId="1275"/>
            <ac:spMk id="441" creationId="{00000000-0000-0000-0000-000000000000}"/>
          </ac:spMkLst>
        </pc:spChg>
      </pc:sldChg>
      <pc:sldChg chg="add del">
        <pc:chgData name="Chunping Xu" userId="a5962ba47313b1f5" providerId="LiveId" clId="{452B6FD2-A501-48BB-A5CB-B18D704E6A67}" dt="2021-08-06T23:01:15.467" v="36" actId="47"/>
        <pc:sldMkLst>
          <pc:docMk/>
          <pc:sldMk cId="1143575656" sldId="1276"/>
        </pc:sldMkLst>
      </pc:sldChg>
      <pc:sldChg chg="modSp add mod">
        <pc:chgData name="Chunping Xu" userId="a5962ba47313b1f5" providerId="LiveId" clId="{452B6FD2-A501-48BB-A5CB-B18D704E6A67}" dt="2021-08-06T23:05:59.760" v="62"/>
        <pc:sldMkLst>
          <pc:docMk/>
          <pc:sldMk cId="2591387734" sldId="1276"/>
        </pc:sldMkLst>
        <pc:spChg chg="mod">
          <ac:chgData name="Chunping Xu" userId="a5962ba47313b1f5" providerId="LiveId" clId="{452B6FD2-A501-48BB-A5CB-B18D704E6A67}" dt="2021-08-06T23:05:59.760" v="62"/>
          <ac:spMkLst>
            <pc:docMk/>
            <pc:sldMk cId="2591387734" sldId="1276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452B6FD2-A501-48BB-A5CB-B18D704E6A67}" dt="2021-08-06T23:07:33.867" v="75"/>
        <pc:sldMkLst>
          <pc:docMk/>
          <pc:sldMk cId="3510849618" sldId="1277"/>
        </pc:sldMkLst>
        <pc:spChg chg="mod">
          <ac:chgData name="Chunping Xu" userId="a5962ba47313b1f5" providerId="LiveId" clId="{452B6FD2-A501-48BB-A5CB-B18D704E6A67}" dt="2021-08-06T23:07:33.867" v="75"/>
          <ac:spMkLst>
            <pc:docMk/>
            <pc:sldMk cId="3510849618" sldId="1277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452B6FD2-A501-48BB-A5CB-B18D704E6A67}" dt="2021-08-06T23:12:09.283" v="118"/>
        <pc:sldMkLst>
          <pc:docMk/>
          <pc:sldMk cId="2141831224" sldId="1278"/>
        </pc:sldMkLst>
        <pc:spChg chg="mod">
          <ac:chgData name="Chunping Xu" userId="a5962ba47313b1f5" providerId="LiveId" clId="{452B6FD2-A501-48BB-A5CB-B18D704E6A67}" dt="2021-08-06T23:12:09.283" v="118"/>
          <ac:spMkLst>
            <pc:docMk/>
            <pc:sldMk cId="2141831224" sldId="1278"/>
            <ac:spMk id="441" creationId="{00000000-0000-0000-0000-000000000000}"/>
          </ac:spMkLst>
        </pc:spChg>
      </pc:sldChg>
      <pc:sldChg chg="add modAnim">
        <pc:chgData name="Chunping Xu" userId="a5962ba47313b1f5" providerId="LiveId" clId="{452B6FD2-A501-48BB-A5CB-B18D704E6A67}" dt="2021-08-06T23:15:27.392" v="141"/>
        <pc:sldMkLst>
          <pc:docMk/>
          <pc:sldMk cId="2332184075" sldId="1279"/>
        </pc:sldMkLst>
      </pc:sldChg>
    </pc:docChg>
  </pc:docChgLst>
  <pc:docChgLst>
    <pc:chgData name="Chunping Xu" userId="a5962ba47313b1f5" providerId="LiveId" clId="{07134109-0664-4E18-8A20-45994B58FEE7}"/>
    <pc:docChg chg="undo redo custSel addSld delSld modSld sldOrd">
      <pc:chgData name="Chunping Xu" userId="a5962ba47313b1f5" providerId="LiveId" clId="{07134109-0664-4E18-8A20-45994B58FEE7}" dt="2021-08-27T20:18:42.143" v="321" actId="20577"/>
      <pc:docMkLst>
        <pc:docMk/>
      </pc:docMkLst>
      <pc:sldChg chg="modSp mod">
        <pc:chgData name="Chunping Xu" userId="a5962ba47313b1f5" providerId="LiveId" clId="{07134109-0664-4E18-8A20-45994B58FEE7}" dt="2021-08-20T20:40:40.178" v="26"/>
        <pc:sldMkLst>
          <pc:docMk/>
          <pc:sldMk cId="2574250617" sldId="835"/>
        </pc:sldMkLst>
        <pc:spChg chg="mod">
          <ac:chgData name="Chunping Xu" userId="a5962ba47313b1f5" providerId="LiveId" clId="{07134109-0664-4E18-8A20-45994B58FEE7}" dt="2021-08-20T20:40:40.178" v="26"/>
          <ac:spMkLst>
            <pc:docMk/>
            <pc:sldMk cId="2574250617" sldId="835"/>
            <ac:spMk id="441" creationId="{00000000-0000-0000-0000-000000000000}"/>
          </ac:spMkLst>
        </pc:spChg>
      </pc:sldChg>
      <pc:sldChg chg="modSp mod">
        <pc:chgData name="Chunping Xu" userId="a5962ba47313b1f5" providerId="LiveId" clId="{07134109-0664-4E18-8A20-45994B58FEE7}" dt="2021-08-20T20:40:59.718" v="29"/>
        <pc:sldMkLst>
          <pc:docMk/>
          <pc:sldMk cId="96890483" sldId="845"/>
        </pc:sldMkLst>
        <pc:spChg chg="mod">
          <ac:chgData name="Chunping Xu" userId="a5962ba47313b1f5" providerId="LiveId" clId="{07134109-0664-4E18-8A20-45994B58FEE7}" dt="2021-08-20T20:40:59.718" v="29"/>
          <ac:spMkLst>
            <pc:docMk/>
            <pc:sldMk cId="96890483" sldId="845"/>
            <ac:spMk id="441" creationId="{00000000-0000-0000-0000-000000000000}"/>
          </ac:spMkLst>
        </pc:spChg>
      </pc:sldChg>
      <pc:sldChg chg="modSp del mod">
        <pc:chgData name="Chunping Xu" userId="a5962ba47313b1f5" providerId="LiveId" clId="{07134109-0664-4E18-8A20-45994B58FEE7}" dt="2021-08-26T18:49:58.409" v="267" actId="47"/>
        <pc:sldMkLst>
          <pc:docMk/>
          <pc:sldMk cId="3489066414" sldId="847"/>
        </pc:sldMkLst>
        <pc:spChg chg="mod">
          <ac:chgData name="Chunping Xu" userId="a5962ba47313b1f5" providerId="LiveId" clId="{07134109-0664-4E18-8A20-45994B58FEE7}" dt="2021-08-20T20:51:15.041" v="65"/>
          <ac:spMkLst>
            <pc:docMk/>
            <pc:sldMk cId="3489066414" sldId="847"/>
            <ac:spMk id="441" creationId="{00000000-0000-0000-0000-000000000000}"/>
          </ac:spMkLst>
        </pc:spChg>
      </pc:sldChg>
      <pc:sldChg chg="modSp mod">
        <pc:chgData name="Chunping Xu" userId="a5962ba47313b1f5" providerId="LiveId" clId="{07134109-0664-4E18-8A20-45994B58FEE7}" dt="2021-08-20T20:41:28.254" v="34"/>
        <pc:sldMkLst>
          <pc:docMk/>
          <pc:sldMk cId="2814175321" sldId="852"/>
        </pc:sldMkLst>
        <pc:spChg chg="mod">
          <ac:chgData name="Chunping Xu" userId="a5962ba47313b1f5" providerId="LiveId" clId="{07134109-0664-4E18-8A20-45994B58FEE7}" dt="2021-08-20T20:41:28.254" v="34"/>
          <ac:spMkLst>
            <pc:docMk/>
            <pc:sldMk cId="2814175321" sldId="852"/>
            <ac:spMk id="441" creationId="{00000000-0000-0000-0000-000000000000}"/>
          </ac:spMkLst>
        </pc:spChg>
      </pc:sldChg>
      <pc:sldChg chg="modSp del modAnim">
        <pc:chgData name="Chunping Xu" userId="a5962ba47313b1f5" providerId="LiveId" clId="{07134109-0664-4E18-8A20-45994B58FEE7}" dt="2021-08-26T18:49:58.409" v="267" actId="47"/>
        <pc:sldMkLst>
          <pc:docMk/>
          <pc:sldMk cId="4007757009" sldId="884"/>
        </pc:sldMkLst>
        <pc:spChg chg="mod">
          <ac:chgData name="Chunping Xu" userId="a5962ba47313b1f5" providerId="LiveId" clId="{07134109-0664-4E18-8A20-45994B58FEE7}" dt="2021-08-20T20:50:51.172" v="62"/>
          <ac:spMkLst>
            <pc:docMk/>
            <pc:sldMk cId="4007757009" sldId="884"/>
            <ac:spMk id="441" creationId="{00000000-0000-0000-0000-000000000000}"/>
          </ac:spMkLst>
        </pc:spChg>
      </pc:sldChg>
      <pc:sldChg chg="modSp del mod ord">
        <pc:chgData name="Chunping Xu" userId="a5962ba47313b1f5" providerId="LiveId" clId="{07134109-0664-4E18-8A20-45994B58FEE7}" dt="2021-08-26T18:49:58.409" v="267" actId="47"/>
        <pc:sldMkLst>
          <pc:docMk/>
          <pc:sldMk cId="3856334315" sldId="981"/>
        </pc:sldMkLst>
        <pc:spChg chg="mod">
          <ac:chgData name="Chunping Xu" userId="a5962ba47313b1f5" providerId="LiveId" clId="{07134109-0664-4E18-8A20-45994B58FEE7}" dt="2021-08-20T21:03:15.813" v="227"/>
          <ac:spMkLst>
            <pc:docMk/>
            <pc:sldMk cId="3856334315" sldId="981"/>
            <ac:spMk id="441" creationId="{00000000-0000-0000-0000-000000000000}"/>
          </ac:spMkLst>
        </pc:spChg>
      </pc:sldChg>
      <pc:sldChg chg="modSp mod">
        <pc:chgData name="Chunping Xu" userId="a5962ba47313b1f5" providerId="LiveId" clId="{07134109-0664-4E18-8A20-45994B58FEE7}" dt="2021-08-20T20:41:53.338" v="37"/>
        <pc:sldMkLst>
          <pc:docMk/>
          <pc:sldMk cId="3201041591" sldId="1003"/>
        </pc:sldMkLst>
        <pc:spChg chg="mod">
          <ac:chgData name="Chunping Xu" userId="a5962ba47313b1f5" providerId="LiveId" clId="{07134109-0664-4E18-8A20-45994B58FEE7}" dt="2021-08-20T20:41:53.338" v="37"/>
          <ac:spMkLst>
            <pc:docMk/>
            <pc:sldMk cId="3201041591" sldId="1003"/>
            <ac:spMk id="441" creationId="{00000000-0000-0000-0000-000000000000}"/>
          </ac:spMkLst>
        </pc:spChg>
      </pc:sldChg>
      <pc:sldChg chg="modSp del mod">
        <pc:chgData name="Chunping Xu" userId="a5962ba47313b1f5" providerId="LiveId" clId="{07134109-0664-4E18-8A20-45994B58FEE7}" dt="2021-08-26T18:49:58.409" v="267" actId="47"/>
        <pc:sldMkLst>
          <pc:docMk/>
          <pc:sldMk cId="1716615448" sldId="1008"/>
        </pc:sldMkLst>
        <pc:spChg chg="mod">
          <ac:chgData name="Chunping Xu" userId="a5962ba47313b1f5" providerId="LiveId" clId="{07134109-0664-4E18-8A20-45994B58FEE7}" dt="2021-08-20T20:51:41.588" v="70"/>
          <ac:spMkLst>
            <pc:docMk/>
            <pc:sldMk cId="1716615448" sldId="1008"/>
            <ac:spMk id="441" creationId="{00000000-0000-0000-0000-000000000000}"/>
          </ac:spMkLst>
        </pc:spChg>
      </pc:sldChg>
      <pc:sldChg chg="modSp del mod ord">
        <pc:chgData name="Chunping Xu" userId="a5962ba47313b1f5" providerId="LiveId" clId="{07134109-0664-4E18-8A20-45994B58FEE7}" dt="2021-08-26T18:49:58.409" v="267" actId="47"/>
        <pc:sldMkLst>
          <pc:docMk/>
          <pc:sldMk cId="1970058662" sldId="1254"/>
        </pc:sldMkLst>
        <pc:spChg chg="mod">
          <ac:chgData name="Chunping Xu" userId="a5962ba47313b1f5" providerId="LiveId" clId="{07134109-0664-4E18-8A20-45994B58FEE7}" dt="2021-08-20T20:54:40.076" v="115"/>
          <ac:spMkLst>
            <pc:docMk/>
            <pc:sldMk cId="1970058662" sldId="1254"/>
            <ac:spMk id="441" creationId="{00000000-0000-0000-0000-000000000000}"/>
          </ac:spMkLst>
        </pc:spChg>
      </pc:sldChg>
      <pc:sldChg chg="modSp del mod">
        <pc:chgData name="Chunping Xu" userId="a5962ba47313b1f5" providerId="LiveId" clId="{07134109-0664-4E18-8A20-45994B58FEE7}" dt="2021-08-26T18:49:58.409" v="267" actId="47"/>
        <pc:sldMkLst>
          <pc:docMk/>
          <pc:sldMk cId="2297766525" sldId="1264"/>
        </pc:sldMkLst>
        <pc:spChg chg="mod">
          <ac:chgData name="Chunping Xu" userId="a5962ba47313b1f5" providerId="LiveId" clId="{07134109-0664-4E18-8A20-45994B58FEE7}" dt="2021-08-20T20:52:05.353" v="73"/>
          <ac:spMkLst>
            <pc:docMk/>
            <pc:sldMk cId="2297766525" sldId="1264"/>
            <ac:spMk id="441" creationId="{00000000-0000-0000-0000-000000000000}"/>
          </ac:spMkLst>
        </pc:spChg>
      </pc:sldChg>
      <pc:sldChg chg="modSp del mod ord">
        <pc:chgData name="Chunping Xu" userId="a5962ba47313b1f5" providerId="LiveId" clId="{07134109-0664-4E18-8A20-45994B58FEE7}" dt="2021-08-26T18:49:58.409" v="267" actId="47"/>
        <pc:sldMkLst>
          <pc:docMk/>
          <pc:sldMk cId="2277368277" sldId="1266"/>
        </pc:sldMkLst>
        <pc:spChg chg="mod">
          <ac:chgData name="Chunping Xu" userId="a5962ba47313b1f5" providerId="LiveId" clId="{07134109-0664-4E18-8A20-45994B58FEE7}" dt="2021-08-20T20:53:43.977" v="102" actId="255"/>
          <ac:spMkLst>
            <pc:docMk/>
            <pc:sldMk cId="2277368277" sldId="1266"/>
            <ac:spMk id="441" creationId="{00000000-0000-0000-0000-000000000000}"/>
          </ac:spMkLst>
        </pc:spChg>
      </pc:sldChg>
      <pc:sldChg chg="modSp del mod">
        <pc:chgData name="Chunping Xu" userId="a5962ba47313b1f5" providerId="LiveId" clId="{07134109-0664-4E18-8A20-45994B58FEE7}" dt="2021-08-26T18:49:58.409" v="267" actId="47"/>
        <pc:sldMkLst>
          <pc:docMk/>
          <pc:sldMk cId="1569947919" sldId="1268"/>
        </pc:sldMkLst>
        <pc:spChg chg="mod">
          <ac:chgData name="Chunping Xu" userId="a5962ba47313b1f5" providerId="LiveId" clId="{07134109-0664-4E18-8A20-45994B58FEE7}" dt="2021-08-20T21:01:26.900" v="205"/>
          <ac:spMkLst>
            <pc:docMk/>
            <pc:sldMk cId="1569947919" sldId="1268"/>
            <ac:spMk id="441" creationId="{00000000-0000-0000-0000-000000000000}"/>
          </ac:spMkLst>
        </pc:spChg>
      </pc:sldChg>
      <pc:sldChg chg="modSp del mod">
        <pc:chgData name="Chunping Xu" userId="a5962ba47313b1f5" providerId="LiveId" clId="{07134109-0664-4E18-8A20-45994B58FEE7}" dt="2021-08-26T18:49:58.409" v="267" actId="47"/>
        <pc:sldMkLst>
          <pc:docMk/>
          <pc:sldMk cId="3099987718" sldId="1269"/>
        </pc:sldMkLst>
        <pc:spChg chg="mod">
          <ac:chgData name="Chunping Xu" userId="a5962ba47313b1f5" providerId="LiveId" clId="{07134109-0664-4E18-8A20-45994B58FEE7}" dt="2021-08-20T21:02:12.452" v="214"/>
          <ac:spMkLst>
            <pc:docMk/>
            <pc:sldMk cId="3099987718" sldId="1269"/>
            <ac:spMk id="441" creationId="{00000000-0000-0000-0000-000000000000}"/>
          </ac:spMkLst>
        </pc:spChg>
      </pc:sldChg>
      <pc:sldChg chg="modSp mod">
        <pc:chgData name="Chunping Xu" userId="a5962ba47313b1f5" providerId="LiveId" clId="{07134109-0664-4E18-8A20-45994B58FEE7}" dt="2021-08-20T20:42:13.886" v="40"/>
        <pc:sldMkLst>
          <pc:docMk/>
          <pc:sldMk cId="4179688679" sldId="1271"/>
        </pc:sldMkLst>
        <pc:spChg chg="mod">
          <ac:chgData name="Chunping Xu" userId="a5962ba47313b1f5" providerId="LiveId" clId="{07134109-0664-4E18-8A20-45994B58FEE7}" dt="2021-08-20T20:42:13.886" v="40"/>
          <ac:spMkLst>
            <pc:docMk/>
            <pc:sldMk cId="4179688679" sldId="1271"/>
            <ac:spMk id="441" creationId="{00000000-0000-0000-0000-000000000000}"/>
          </ac:spMkLst>
        </pc:spChg>
      </pc:sldChg>
      <pc:sldChg chg="modSp mod">
        <pc:chgData name="Chunping Xu" userId="a5962ba47313b1f5" providerId="LiveId" clId="{07134109-0664-4E18-8A20-45994B58FEE7}" dt="2021-08-20T20:42:28.696" v="43"/>
        <pc:sldMkLst>
          <pc:docMk/>
          <pc:sldMk cId="3833477386" sldId="1272"/>
        </pc:sldMkLst>
        <pc:spChg chg="mod">
          <ac:chgData name="Chunping Xu" userId="a5962ba47313b1f5" providerId="LiveId" clId="{07134109-0664-4E18-8A20-45994B58FEE7}" dt="2021-08-20T20:42:28.696" v="43"/>
          <ac:spMkLst>
            <pc:docMk/>
            <pc:sldMk cId="3833477386" sldId="1272"/>
            <ac:spMk id="441" creationId="{00000000-0000-0000-0000-000000000000}"/>
          </ac:spMkLst>
        </pc:spChg>
      </pc:sldChg>
      <pc:sldChg chg="modSp mod">
        <pc:chgData name="Chunping Xu" userId="a5962ba47313b1f5" providerId="LiveId" clId="{07134109-0664-4E18-8A20-45994B58FEE7}" dt="2021-08-20T20:42:42.342" v="46"/>
        <pc:sldMkLst>
          <pc:docMk/>
          <pc:sldMk cId="2333981638" sldId="1273"/>
        </pc:sldMkLst>
        <pc:spChg chg="mod">
          <ac:chgData name="Chunping Xu" userId="a5962ba47313b1f5" providerId="LiveId" clId="{07134109-0664-4E18-8A20-45994B58FEE7}" dt="2021-08-20T20:42:42.342" v="46"/>
          <ac:spMkLst>
            <pc:docMk/>
            <pc:sldMk cId="2333981638" sldId="1273"/>
            <ac:spMk id="441" creationId="{00000000-0000-0000-0000-000000000000}"/>
          </ac:spMkLst>
        </pc:spChg>
      </pc:sldChg>
      <pc:sldChg chg="modSp mod">
        <pc:chgData name="Chunping Xu" userId="a5962ba47313b1f5" providerId="LiveId" clId="{07134109-0664-4E18-8A20-45994B58FEE7}" dt="2021-08-20T20:43:00.372" v="49"/>
        <pc:sldMkLst>
          <pc:docMk/>
          <pc:sldMk cId="2223857069" sldId="1274"/>
        </pc:sldMkLst>
        <pc:spChg chg="mod">
          <ac:chgData name="Chunping Xu" userId="a5962ba47313b1f5" providerId="LiveId" clId="{07134109-0664-4E18-8A20-45994B58FEE7}" dt="2021-08-20T20:43:00.372" v="49"/>
          <ac:spMkLst>
            <pc:docMk/>
            <pc:sldMk cId="2223857069" sldId="1274"/>
            <ac:spMk id="441" creationId="{00000000-0000-0000-0000-000000000000}"/>
          </ac:spMkLst>
        </pc:spChg>
      </pc:sldChg>
      <pc:sldChg chg="modSp mod">
        <pc:chgData name="Chunping Xu" userId="a5962ba47313b1f5" providerId="LiveId" clId="{07134109-0664-4E18-8A20-45994B58FEE7}" dt="2021-08-20T20:43:19.638" v="53" actId="20577"/>
        <pc:sldMkLst>
          <pc:docMk/>
          <pc:sldMk cId="2768815776" sldId="1275"/>
        </pc:sldMkLst>
        <pc:spChg chg="mod">
          <ac:chgData name="Chunping Xu" userId="a5962ba47313b1f5" providerId="LiveId" clId="{07134109-0664-4E18-8A20-45994B58FEE7}" dt="2021-08-20T20:43:19.638" v="53" actId="20577"/>
          <ac:spMkLst>
            <pc:docMk/>
            <pc:sldMk cId="2768815776" sldId="1275"/>
            <ac:spMk id="441" creationId="{00000000-0000-0000-0000-000000000000}"/>
          </ac:spMkLst>
        </pc:spChg>
      </pc:sldChg>
      <pc:sldChg chg="modSp del mod ord">
        <pc:chgData name="Chunping Xu" userId="a5962ba47313b1f5" providerId="LiveId" clId="{07134109-0664-4E18-8A20-45994B58FEE7}" dt="2021-08-26T18:49:58.409" v="267" actId="47"/>
        <pc:sldMkLst>
          <pc:docMk/>
          <pc:sldMk cId="2591387734" sldId="1276"/>
        </pc:sldMkLst>
        <pc:spChg chg="mod">
          <ac:chgData name="Chunping Xu" userId="a5962ba47313b1f5" providerId="LiveId" clId="{07134109-0664-4E18-8A20-45994B58FEE7}" dt="2021-08-20T21:00:05.196" v="199"/>
          <ac:spMkLst>
            <pc:docMk/>
            <pc:sldMk cId="2591387734" sldId="1276"/>
            <ac:spMk id="441" creationId="{00000000-0000-0000-0000-000000000000}"/>
          </ac:spMkLst>
        </pc:spChg>
      </pc:sldChg>
      <pc:sldChg chg="modSp del mod">
        <pc:chgData name="Chunping Xu" userId="a5962ba47313b1f5" providerId="LiveId" clId="{07134109-0664-4E18-8A20-45994B58FEE7}" dt="2021-08-26T18:49:58.409" v="267" actId="47"/>
        <pc:sldMkLst>
          <pc:docMk/>
          <pc:sldMk cId="3510849618" sldId="1277"/>
        </pc:sldMkLst>
        <pc:spChg chg="mod">
          <ac:chgData name="Chunping Xu" userId="a5962ba47313b1f5" providerId="LiveId" clId="{07134109-0664-4E18-8A20-45994B58FEE7}" dt="2021-08-20T21:00:44.044" v="202"/>
          <ac:spMkLst>
            <pc:docMk/>
            <pc:sldMk cId="3510849618" sldId="1277"/>
            <ac:spMk id="441" creationId="{00000000-0000-0000-0000-000000000000}"/>
          </ac:spMkLst>
        </pc:spChg>
      </pc:sldChg>
      <pc:sldChg chg="modSp del mod ord modAnim">
        <pc:chgData name="Chunping Xu" userId="a5962ba47313b1f5" providerId="LiveId" clId="{07134109-0664-4E18-8A20-45994B58FEE7}" dt="2021-08-26T18:49:58.409" v="267" actId="47"/>
        <pc:sldMkLst>
          <pc:docMk/>
          <pc:sldMk cId="2141831224" sldId="1278"/>
        </pc:sldMkLst>
        <pc:spChg chg="mod">
          <ac:chgData name="Chunping Xu" userId="a5962ba47313b1f5" providerId="LiveId" clId="{07134109-0664-4E18-8A20-45994B58FEE7}" dt="2021-08-20T21:13:32.990" v="247" actId="20577"/>
          <ac:spMkLst>
            <pc:docMk/>
            <pc:sldMk cId="2141831224" sldId="1278"/>
            <ac:spMk id="441" creationId="{00000000-0000-0000-0000-000000000000}"/>
          </ac:spMkLst>
        </pc:spChg>
      </pc:sldChg>
      <pc:sldChg chg="modSp del ord modAnim">
        <pc:chgData name="Chunping Xu" userId="a5962ba47313b1f5" providerId="LiveId" clId="{07134109-0664-4E18-8A20-45994B58FEE7}" dt="2021-08-26T18:50:05.241" v="270" actId="47"/>
        <pc:sldMkLst>
          <pc:docMk/>
          <pc:sldMk cId="2332184075" sldId="1279"/>
        </pc:sldMkLst>
        <pc:spChg chg="mod">
          <ac:chgData name="Chunping Xu" userId="a5962ba47313b1f5" providerId="LiveId" clId="{07134109-0664-4E18-8A20-45994B58FEE7}" dt="2021-08-20T21:15:37.095" v="263" actId="20577"/>
          <ac:spMkLst>
            <pc:docMk/>
            <pc:sldMk cId="2332184075" sldId="1279"/>
            <ac:spMk id="441" creationId="{00000000-0000-0000-0000-000000000000}"/>
          </ac:spMkLst>
        </pc:spChg>
      </pc:sldChg>
      <pc:sldChg chg="addSp modSp new del mod">
        <pc:chgData name="Chunping Xu" userId="a5962ba47313b1f5" providerId="LiveId" clId="{07134109-0664-4E18-8A20-45994B58FEE7}" dt="2021-08-26T18:49:58.409" v="267" actId="47"/>
        <pc:sldMkLst>
          <pc:docMk/>
          <pc:sldMk cId="1206080702" sldId="1280"/>
        </pc:sldMkLst>
        <pc:picChg chg="add mod">
          <ac:chgData name="Chunping Xu" userId="a5962ba47313b1f5" providerId="LiveId" clId="{07134109-0664-4E18-8A20-45994B58FEE7}" dt="2021-08-19T22:15:59.119" v="23" actId="1076"/>
          <ac:picMkLst>
            <pc:docMk/>
            <pc:sldMk cId="1206080702" sldId="1280"/>
            <ac:picMk id="4" creationId="{FEFD8E06-BBA9-4524-A45A-14C6DA82E1E4}"/>
          </ac:picMkLst>
        </pc:picChg>
      </pc:sldChg>
      <pc:sldChg chg="addSp new del ord">
        <pc:chgData name="Chunping Xu" userId="a5962ba47313b1f5" providerId="LiveId" clId="{07134109-0664-4E18-8A20-45994B58FEE7}" dt="2021-08-26T18:49:58.409" v="267" actId="47"/>
        <pc:sldMkLst>
          <pc:docMk/>
          <pc:sldMk cId="2051752906" sldId="1281"/>
        </pc:sldMkLst>
        <pc:picChg chg="add">
          <ac:chgData name="Chunping Xu" userId="a5962ba47313b1f5" providerId="LiveId" clId="{07134109-0664-4E18-8A20-45994B58FEE7}" dt="2021-08-19T22:13:01.497" v="8"/>
          <ac:picMkLst>
            <pc:docMk/>
            <pc:sldMk cId="2051752906" sldId="1281"/>
            <ac:picMk id="4" creationId="{1C6556F4-3423-4B5F-B37B-5D305E29119F}"/>
          </ac:picMkLst>
        </pc:picChg>
      </pc:sldChg>
      <pc:sldChg chg="addSp new del">
        <pc:chgData name="Chunping Xu" userId="a5962ba47313b1f5" providerId="LiveId" clId="{07134109-0664-4E18-8A20-45994B58FEE7}" dt="2021-08-26T18:49:58.409" v="267" actId="47"/>
        <pc:sldMkLst>
          <pc:docMk/>
          <pc:sldMk cId="2503302728" sldId="1282"/>
        </pc:sldMkLst>
        <pc:picChg chg="add">
          <ac:chgData name="Chunping Xu" userId="a5962ba47313b1f5" providerId="LiveId" clId="{07134109-0664-4E18-8A20-45994B58FEE7}" dt="2021-08-19T22:13:35.539" v="15"/>
          <ac:picMkLst>
            <pc:docMk/>
            <pc:sldMk cId="2503302728" sldId="1282"/>
            <ac:picMk id="4" creationId="{62C2DD8C-C486-458E-9E0D-B05272C06F02}"/>
          </ac:picMkLst>
        </pc:picChg>
      </pc:sldChg>
      <pc:sldChg chg="addSp new del">
        <pc:chgData name="Chunping Xu" userId="a5962ba47313b1f5" providerId="LiveId" clId="{07134109-0664-4E18-8A20-45994B58FEE7}" dt="2021-08-26T18:49:58.409" v="267" actId="47"/>
        <pc:sldMkLst>
          <pc:docMk/>
          <pc:sldMk cId="2064201763" sldId="1283"/>
        </pc:sldMkLst>
        <pc:picChg chg="add">
          <ac:chgData name="Chunping Xu" userId="a5962ba47313b1f5" providerId="LiveId" clId="{07134109-0664-4E18-8A20-45994B58FEE7}" dt="2021-08-19T22:13:47.194" v="16"/>
          <ac:picMkLst>
            <pc:docMk/>
            <pc:sldMk cId="2064201763" sldId="1283"/>
            <ac:picMk id="4" creationId="{2B8CDBF6-3811-44AC-9CE2-98E7322BD8B6}"/>
          </ac:picMkLst>
        </pc:picChg>
      </pc:sldChg>
      <pc:sldChg chg="addSp new del">
        <pc:chgData name="Chunping Xu" userId="a5962ba47313b1f5" providerId="LiveId" clId="{07134109-0664-4E18-8A20-45994B58FEE7}" dt="2021-08-26T18:49:58.409" v="267" actId="47"/>
        <pc:sldMkLst>
          <pc:docMk/>
          <pc:sldMk cId="2230913689" sldId="1284"/>
        </pc:sldMkLst>
        <pc:picChg chg="add">
          <ac:chgData name="Chunping Xu" userId="a5962ba47313b1f5" providerId="LiveId" clId="{07134109-0664-4E18-8A20-45994B58FEE7}" dt="2021-08-19T22:14:28.594" v="17"/>
          <ac:picMkLst>
            <pc:docMk/>
            <pc:sldMk cId="2230913689" sldId="1284"/>
            <ac:picMk id="4" creationId="{6C4FAFB0-151A-4532-9749-D8DFCCF5FAD7}"/>
          </ac:picMkLst>
        </pc:picChg>
      </pc:sldChg>
      <pc:sldChg chg="addSp new del">
        <pc:chgData name="Chunping Xu" userId="a5962ba47313b1f5" providerId="LiveId" clId="{07134109-0664-4E18-8A20-45994B58FEE7}" dt="2021-08-26T18:49:58.409" v="267" actId="47"/>
        <pc:sldMkLst>
          <pc:docMk/>
          <pc:sldMk cId="375609521" sldId="1285"/>
        </pc:sldMkLst>
        <pc:picChg chg="add">
          <ac:chgData name="Chunping Xu" userId="a5962ba47313b1f5" providerId="LiveId" clId="{07134109-0664-4E18-8A20-45994B58FEE7}" dt="2021-08-19T22:14:38.032" v="18"/>
          <ac:picMkLst>
            <pc:docMk/>
            <pc:sldMk cId="375609521" sldId="1285"/>
            <ac:picMk id="4" creationId="{063ADDDD-5359-4C34-BAE1-78A81FA9E205}"/>
          </ac:picMkLst>
        </pc:picChg>
      </pc:sldChg>
      <pc:sldChg chg="addSp delSp new del mod">
        <pc:chgData name="Chunping Xu" userId="a5962ba47313b1f5" providerId="LiveId" clId="{07134109-0664-4E18-8A20-45994B58FEE7}" dt="2021-08-26T18:49:58.409" v="267" actId="47"/>
        <pc:sldMkLst>
          <pc:docMk/>
          <pc:sldMk cId="1265617830" sldId="1286"/>
        </pc:sldMkLst>
        <pc:picChg chg="add del">
          <ac:chgData name="Chunping Xu" userId="a5962ba47313b1f5" providerId="LiveId" clId="{07134109-0664-4E18-8A20-45994B58FEE7}" dt="2021-08-19T22:15:45.126" v="21" actId="478"/>
          <ac:picMkLst>
            <pc:docMk/>
            <pc:sldMk cId="1265617830" sldId="1286"/>
            <ac:picMk id="4" creationId="{38CFE38E-B48B-4DE7-9F6D-172223B1BABB}"/>
          </ac:picMkLst>
        </pc:picChg>
        <pc:picChg chg="add">
          <ac:chgData name="Chunping Xu" userId="a5962ba47313b1f5" providerId="LiveId" clId="{07134109-0664-4E18-8A20-45994B58FEE7}" dt="2021-08-19T22:15:51.763" v="22"/>
          <ac:picMkLst>
            <pc:docMk/>
            <pc:sldMk cId="1265617830" sldId="1286"/>
            <ac:picMk id="5" creationId="{BE57BA21-1F29-4FC1-A467-22369105C696}"/>
          </ac:picMkLst>
        </pc:picChg>
      </pc:sldChg>
      <pc:sldChg chg="addSp new del ord">
        <pc:chgData name="Chunping Xu" userId="a5962ba47313b1f5" providerId="LiveId" clId="{07134109-0664-4E18-8A20-45994B58FEE7}" dt="2021-08-20T21:11:43.787" v="239" actId="47"/>
        <pc:sldMkLst>
          <pc:docMk/>
          <pc:sldMk cId="252375653" sldId="1287"/>
        </pc:sldMkLst>
        <pc:picChg chg="add">
          <ac:chgData name="Chunping Xu" userId="a5962ba47313b1f5" providerId="LiveId" clId="{07134109-0664-4E18-8A20-45994B58FEE7}" dt="2021-08-19T22:15:39.440" v="20"/>
          <ac:picMkLst>
            <pc:docMk/>
            <pc:sldMk cId="252375653" sldId="1287"/>
            <ac:picMk id="4" creationId="{264ED892-B088-440C-BE04-B4F99BB9C8E7}"/>
          </ac:picMkLst>
        </pc:picChg>
      </pc:sldChg>
      <pc:sldChg chg="addSp new">
        <pc:chgData name="Chunping Xu" userId="a5962ba47313b1f5" providerId="LiveId" clId="{07134109-0664-4E18-8A20-45994B58FEE7}" dt="2021-08-20T20:45:54.539" v="55"/>
        <pc:sldMkLst>
          <pc:docMk/>
          <pc:sldMk cId="3752994545" sldId="1288"/>
        </pc:sldMkLst>
        <pc:picChg chg="add">
          <ac:chgData name="Chunping Xu" userId="a5962ba47313b1f5" providerId="LiveId" clId="{07134109-0664-4E18-8A20-45994B58FEE7}" dt="2021-08-20T20:45:54.539" v="55"/>
          <ac:picMkLst>
            <pc:docMk/>
            <pc:sldMk cId="3752994545" sldId="1288"/>
            <ac:picMk id="4" creationId="{8C54324D-BC41-408B-AACA-962C3EBB5964}"/>
          </ac:picMkLst>
        </pc:picChg>
      </pc:sldChg>
      <pc:sldChg chg="addSp modSp new mod">
        <pc:chgData name="Chunping Xu" userId="a5962ba47313b1f5" providerId="LiveId" clId="{07134109-0664-4E18-8A20-45994B58FEE7}" dt="2021-08-20T20:50:08.321" v="59" actId="14100"/>
        <pc:sldMkLst>
          <pc:docMk/>
          <pc:sldMk cId="3189799616" sldId="1289"/>
        </pc:sldMkLst>
        <pc:picChg chg="add mod">
          <ac:chgData name="Chunping Xu" userId="a5962ba47313b1f5" providerId="LiveId" clId="{07134109-0664-4E18-8A20-45994B58FEE7}" dt="2021-08-20T20:50:08.321" v="59" actId="14100"/>
          <ac:picMkLst>
            <pc:docMk/>
            <pc:sldMk cId="3189799616" sldId="1289"/>
            <ac:picMk id="4" creationId="{0A958E76-DD68-47D6-9697-629807EDA1D3}"/>
          </ac:picMkLst>
        </pc:picChg>
      </pc:sldChg>
      <pc:sldChg chg="modSp add del mod">
        <pc:chgData name="Chunping Xu" userId="a5962ba47313b1f5" providerId="LiveId" clId="{07134109-0664-4E18-8A20-45994B58FEE7}" dt="2021-08-26T18:49:58.409" v="267" actId="47"/>
        <pc:sldMkLst>
          <pc:docMk/>
          <pc:sldMk cId="559886356" sldId="1290"/>
        </pc:sldMkLst>
        <pc:spChg chg="mod">
          <ac:chgData name="Chunping Xu" userId="a5962ba47313b1f5" providerId="LiveId" clId="{07134109-0664-4E18-8A20-45994B58FEE7}" dt="2021-08-20T20:54:15.092" v="110"/>
          <ac:spMkLst>
            <pc:docMk/>
            <pc:sldMk cId="559886356" sldId="1290"/>
            <ac:spMk id="441" creationId="{00000000-0000-0000-0000-000000000000}"/>
          </ac:spMkLst>
        </pc:spChg>
      </pc:sldChg>
      <pc:sldChg chg="modSp add del mod modAnim">
        <pc:chgData name="Chunping Xu" userId="a5962ba47313b1f5" providerId="LiveId" clId="{07134109-0664-4E18-8A20-45994B58FEE7}" dt="2021-08-26T18:49:58.409" v="267" actId="47"/>
        <pc:sldMkLst>
          <pc:docMk/>
          <pc:sldMk cId="1008139695" sldId="1291"/>
        </pc:sldMkLst>
        <pc:spChg chg="mod">
          <ac:chgData name="Chunping Xu" userId="a5962ba47313b1f5" providerId="LiveId" clId="{07134109-0664-4E18-8A20-45994B58FEE7}" dt="2021-08-20T20:59:15.664" v="190" actId="20577"/>
          <ac:spMkLst>
            <pc:docMk/>
            <pc:sldMk cId="1008139695" sldId="1291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07134109-0664-4E18-8A20-45994B58FEE7}" dt="2021-08-26T18:49:58.409" v="267" actId="47"/>
        <pc:sldMkLst>
          <pc:docMk/>
          <pc:sldMk cId="4095875493" sldId="1292"/>
        </pc:sldMkLst>
        <pc:spChg chg="mod">
          <ac:chgData name="Chunping Xu" userId="a5962ba47313b1f5" providerId="LiveId" clId="{07134109-0664-4E18-8A20-45994B58FEE7}" dt="2021-08-20T20:59:48.812" v="196"/>
          <ac:spMkLst>
            <pc:docMk/>
            <pc:sldMk cId="4095875493" sldId="1292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07134109-0664-4E18-8A20-45994B58FEE7}" dt="2021-08-26T18:49:58.409" v="267" actId="47"/>
        <pc:sldMkLst>
          <pc:docMk/>
          <pc:sldMk cId="3411359011" sldId="1293"/>
        </pc:sldMkLst>
        <pc:spChg chg="mod">
          <ac:chgData name="Chunping Xu" userId="a5962ba47313b1f5" providerId="LiveId" clId="{07134109-0664-4E18-8A20-45994B58FEE7}" dt="2021-08-20T21:01:58.188" v="211"/>
          <ac:spMkLst>
            <pc:docMk/>
            <pc:sldMk cId="3411359011" sldId="1293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07134109-0664-4E18-8A20-45994B58FEE7}" dt="2021-08-26T18:49:58.409" v="267" actId="47"/>
        <pc:sldMkLst>
          <pc:docMk/>
          <pc:sldMk cId="611672937" sldId="1294"/>
        </pc:sldMkLst>
        <pc:spChg chg="mod">
          <ac:chgData name="Chunping Xu" userId="a5962ba47313b1f5" providerId="LiveId" clId="{07134109-0664-4E18-8A20-45994B58FEE7}" dt="2021-08-20T21:02:43.410" v="222"/>
          <ac:spMkLst>
            <pc:docMk/>
            <pc:sldMk cId="611672937" sldId="1294"/>
            <ac:spMk id="441" creationId="{00000000-0000-0000-0000-000000000000}"/>
          </ac:spMkLst>
        </pc:spChg>
      </pc:sldChg>
      <pc:sldChg chg="addSp new ord">
        <pc:chgData name="Chunping Xu" userId="a5962ba47313b1f5" providerId="LiveId" clId="{07134109-0664-4E18-8A20-45994B58FEE7}" dt="2021-08-26T18:50:03.178" v="269"/>
        <pc:sldMkLst>
          <pc:docMk/>
          <pc:sldMk cId="854580578" sldId="1295"/>
        </pc:sldMkLst>
        <pc:picChg chg="add">
          <ac:chgData name="Chunping Xu" userId="a5962ba47313b1f5" providerId="LiveId" clId="{07134109-0664-4E18-8A20-45994B58FEE7}" dt="2021-08-20T21:10:40.211" v="238"/>
          <ac:picMkLst>
            <pc:docMk/>
            <pc:sldMk cId="854580578" sldId="1295"/>
            <ac:picMk id="4" creationId="{98E12D59-D7A8-4350-9757-06EF62287062}"/>
          </ac:picMkLst>
        </pc:picChg>
      </pc:sldChg>
      <pc:sldChg chg="modSp add del mod">
        <pc:chgData name="Chunping Xu" userId="a5962ba47313b1f5" providerId="LiveId" clId="{07134109-0664-4E18-8A20-45994B58FEE7}" dt="2021-08-26T18:49:58.409" v="267" actId="47"/>
        <pc:sldMkLst>
          <pc:docMk/>
          <pc:sldMk cId="601767319" sldId="1296"/>
        </pc:sldMkLst>
        <pc:spChg chg="mod">
          <ac:chgData name="Chunping Xu" userId="a5962ba47313b1f5" providerId="LiveId" clId="{07134109-0664-4E18-8A20-45994B58FEE7}" dt="2021-08-20T21:14:03.924" v="251"/>
          <ac:spMkLst>
            <pc:docMk/>
            <pc:sldMk cId="601767319" sldId="1296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07134109-0664-4E18-8A20-45994B58FEE7}" dt="2021-08-26T18:49:58.409" v="267" actId="47"/>
        <pc:sldMkLst>
          <pc:docMk/>
          <pc:sldMk cId="650421841" sldId="1297"/>
        </pc:sldMkLst>
        <pc:spChg chg="mod">
          <ac:chgData name="Chunping Xu" userId="a5962ba47313b1f5" providerId="LiveId" clId="{07134109-0664-4E18-8A20-45994B58FEE7}" dt="2021-08-20T21:14:31.287" v="255"/>
          <ac:spMkLst>
            <pc:docMk/>
            <pc:sldMk cId="650421841" sldId="1297"/>
            <ac:spMk id="441" creationId="{00000000-0000-0000-0000-000000000000}"/>
          </ac:spMkLst>
        </pc:spChg>
      </pc:sldChg>
      <pc:sldChg chg="add del">
        <pc:chgData name="Chunping Xu" userId="a5962ba47313b1f5" providerId="LiveId" clId="{07134109-0664-4E18-8A20-45994B58FEE7}" dt="2021-08-26T18:49:58.409" v="267" actId="47"/>
        <pc:sldMkLst>
          <pc:docMk/>
          <pc:sldMk cId="1051082827" sldId="1298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2833152927" sldId="1299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785890000" sldId="1300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3947103094" sldId="1301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3674616564" sldId="1302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224237099" sldId="1303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16191463" sldId="1304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706137228" sldId="1305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1675344629" sldId="1306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4102329500" sldId="1307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1817165508" sldId="1308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138322238" sldId="1309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2791527621" sldId="1310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1050716262" sldId="1311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3551342178" sldId="1312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619970168" sldId="1313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588052553" sldId="1314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2599525680" sldId="1315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2321364205" sldId="1316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3371478889" sldId="1317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4252520339" sldId="1318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3841013836" sldId="1319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1385059995" sldId="1320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1103977467" sldId="1321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593726097" sldId="1322"/>
        </pc:sldMkLst>
      </pc:sldChg>
      <pc:sldChg chg="modSp add modAnim">
        <pc:chgData name="Chunping Xu" userId="a5962ba47313b1f5" providerId="LiveId" clId="{07134109-0664-4E18-8A20-45994B58FEE7}" dt="2021-08-27T20:18:42.143" v="321" actId="20577"/>
        <pc:sldMkLst>
          <pc:docMk/>
          <pc:sldMk cId="3270242960" sldId="1323"/>
        </pc:sldMkLst>
        <pc:spChg chg="mod">
          <ac:chgData name="Chunping Xu" userId="a5962ba47313b1f5" providerId="LiveId" clId="{07134109-0664-4E18-8A20-45994B58FEE7}" dt="2021-08-27T20:18:42.143" v="321" actId="20577"/>
          <ac:spMkLst>
            <pc:docMk/>
            <pc:sldMk cId="3270242960" sldId="1323"/>
            <ac:spMk id="441" creationId="{00000000-0000-0000-0000-000000000000}"/>
          </ac:spMkLst>
        </pc:spChg>
      </pc:sldChg>
      <pc:sldChg chg="modSp add modAnim">
        <pc:chgData name="Chunping Xu" userId="a5962ba47313b1f5" providerId="LiveId" clId="{07134109-0664-4E18-8A20-45994B58FEE7}" dt="2021-08-26T19:37:08.795" v="272"/>
        <pc:sldMkLst>
          <pc:docMk/>
          <pc:sldMk cId="1945479556" sldId="1324"/>
        </pc:sldMkLst>
        <pc:spChg chg="mod">
          <ac:chgData name="Chunping Xu" userId="a5962ba47313b1f5" providerId="LiveId" clId="{07134109-0664-4E18-8A20-45994B58FEE7}" dt="2021-08-26T19:37:08.795" v="272"/>
          <ac:spMkLst>
            <pc:docMk/>
            <pc:sldMk cId="1945479556" sldId="1324"/>
            <ac:spMk id="441" creationId="{00000000-0000-0000-0000-000000000000}"/>
          </ac:spMkLst>
        </pc:spChg>
      </pc:sldChg>
    </pc:docChg>
  </pc:docChgLst>
  <pc:docChgLst>
    <pc:chgData name="Chunping Xu" userId="a5962ba47313b1f5" providerId="LiveId" clId="{CAB07FA2-811D-4624-BFC0-EAE0BF0FD68D}"/>
    <pc:docChg chg="undo redo custSel addSld delSld modSld">
      <pc:chgData name="Chunping Xu" userId="a5962ba47313b1f5" providerId="LiveId" clId="{CAB07FA2-811D-4624-BFC0-EAE0BF0FD68D}" dt="2021-09-25T17:51:48.442" v="446" actId="692"/>
      <pc:docMkLst>
        <pc:docMk/>
      </pc:docMkLst>
      <pc:sldChg chg="modSp mod">
        <pc:chgData name="Chunping Xu" userId="a5962ba47313b1f5" providerId="LiveId" clId="{CAB07FA2-811D-4624-BFC0-EAE0BF0FD68D}" dt="2021-09-17T22:38:07.337" v="239" actId="20577"/>
        <pc:sldMkLst>
          <pc:docMk/>
          <pc:sldMk cId="2574250617" sldId="835"/>
        </pc:sldMkLst>
        <pc:spChg chg="mod">
          <ac:chgData name="Chunping Xu" userId="a5962ba47313b1f5" providerId="LiveId" clId="{CAB07FA2-811D-4624-BFC0-EAE0BF0FD68D}" dt="2021-09-17T22:38:07.337" v="239" actId="20577"/>
          <ac:spMkLst>
            <pc:docMk/>
            <pc:sldMk cId="2574250617" sldId="835"/>
            <ac:spMk id="441" creationId="{00000000-0000-0000-0000-000000000000}"/>
          </ac:spMkLst>
        </pc:spChg>
      </pc:sldChg>
      <pc:sldChg chg="modSp mod">
        <pc:chgData name="Chunping Xu" userId="a5962ba47313b1f5" providerId="LiveId" clId="{CAB07FA2-811D-4624-BFC0-EAE0BF0FD68D}" dt="2021-09-17T22:45:08.127" v="296"/>
        <pc:sldMkLst>
          <pc:docMk/>
          <pc:sldMk cId="96890483" sldId="845"/>
        </pc:sldMkLst>
        <pc:spChg chg="mod">
          <ac:chgData name="Chunping Xu" userId="a5962ba47313b1f5" providerId="LiveId" clId="{CAB07FA2-811D-4624-BFC0-EAE0BF0FD68D}" dt="2021-09-17T22:45:08.127" v="296"/>
          <ac:spMkLst>
            <pc:docMk/>
            <pc:sldMk cId="96890483" sldId="845"/>
            <ac:spMk id="441" creationId="{00000000-0000-0000-0000-000000000000}"/>
          </ac:spMkLst>
        </pc:spChg>
      </pc:sldChg>
      <pc:sldChg chg="modSp mod">
        <pc:chgData name="Chunping Xu" userId="a5962ba47313b1f5" providerId="LiveId" clId="{CAB07FA2-811D-4624-BFC0-EAE0BF0FD68D}" dt="2021-09-17T22:40:55.896" v="257" actId="948"/>
        <pc:sldMkLst>
          <pc:docMk/>
          <pc:sldMk cId="2814175321" sldId="852"/>
        </pc:sldMkLst>
        <pc:spChg chg="mod">
          <ac:chgData name="Chunping Xu" userId="a5962ba47313b1f5" providerId="LiveId" clId="{CAB07FA2-811D-4624-BFC0-EAE0BF0FD68D}" dt="2021-09-17T22:40:55.896" v="257" actId="948"/>
          <ac:spMkLst>
            <pc:docMk/>
            <pc:sldMk cId="2814175321" sldId="852"/>
            <ac:spMk id="441" creationId="{00000000-0000-0000-0000-000000000000}"/>
          </ac:spMkLst>
        </pc:spChg>
      </pc:sldChg>
      <pc:sldChg chg="modSp mod">
        <pc:chgData name="Chunping Xu" userId="a5962ba47313b1f5" providerId="LiveId" clId="{CAB07FA2-811D-4624-BFC0-EAE0BF0FD68D}" dt="2021-09-17T22:42:51.962" v="266" actId="20577"/>
        <pc:sldMkLst>
          <pc:docMk/>
          <pc:sldMk cId="3201041591" sldId="1003"/>
        </pc:sldMkLst>
        <pc:spChg chg="mod">
          <ac:chgData name="Chunping Xu" userId="a5962ba47313b1f5" providerId="LiveId" clId="{CAB07FA2-811D-4624-BFC0-EAE0BF0FD68D}" dt="2021-09-17T22:42:51.962" v="266" actId="20577"/>
          <ac:spMkLst>
            <pc:docMk/>
            <pc:sldMk cId="3201041591" sldId="1003"/>
            <ac:spMk id="441" creationId="{00000000-0000-0000-0000-000000000000}"/>
          </ac:spMkLst>
        </pc:spChg>
      </pc:sldChg>
      <pc:sldChg chg="del">
        <pc:chgData name="Chunping Xu" userId="a5962ba47313b1f5" providerId="LiveId" clId="{CAB07FA2-811D-4624-BFC0-EAE0BF0FD68D}" dt="2021-09-17T22:41:18.250" v="259" actId="47"/>
        <pc:sldMkLst>
          <pc:docMk/>
          <pc:sldMk cId="4179688679" sldId="1271"/>
        </pc:sldMkLst>
      </pc:sldChg>
      <pc:sldChg chg="del">
        <pc:chgData name="Chunping Xu" userId="a5962ba47313b1f5" providerId="LiveId" clId="{CAB07FA2-811D-4624-BFC0-EAE0BF0FD68D}" dt="2021-09-17T22:41:18.250" v="259" actId="47"/>
        <pc:sldMkLst>
          <pc:docMk/>
          <pc:sldMk cId="3833477386" sldId="1272"/>
        </pc:sldMkLst>
      </pc:sldChg>
      <pc:sldChg chg="del">
        <pc:chgData name="Chunping Xu" userId="a5962ba47313b1f5" providerId="LiveId" clId="{CAB07FA2-811D-4624-BFC0-EAE0BF0FD68D}" dt="2021-09-17T22:41:18.250" v="259" actId="47"/>
        <pc:sldMkLst>
          <pc:docMk/>
          <pc:sldMk cId="2333981638" sldId="1273"/>
        </pc:sldMkLst>
      </pc:sldChg>
      <pc:sldChg chg="del">
        <pc:chgData name="Chunping Xu" userId="a5962ba47313b1f5" providerId="LiveId" clId="{CAB07FA2-811D-4624-BFC0-EAE0BF0FD68D}" dt="2021-09-17T22:41:18.250" v="259" actId="47"/>
        <pc:sldMkLst>
          <pc:docMk/>
          <pc:sldMk cId="2223857069" sldId="1274"/>
        </pc:sldMkLst>
      </pc:sldChg>
      <pc:sldChg chg="del">
        <pc:chgData name="Chunping Xu" userId="a5962ba47313b1f5" providerId="LiveId" clId="{CAB07FA2-811D-4624-BFC0-EAE0BF0FD68D}" dt="2021-09-17T22:41:18.250" v="259" actId="47"/>
        <pc:sldMkLst>
          <pc:docMk/>
          <pc:sldMk cId="2768815776" sldId="1275"/>
        </pc:sldMkLst>
      </pc:sldChg>
      <pc:sldChg chg="del">
        <pc:chgData name="Chunping Xu" userId="a5962ba47313b1f5" providerId="LiveId" clId="{CAB07FA2-811D-4624-BFC0-EAE0BF0FD68D}" dt="2021-09-17T22:45:15.428" v="297" actId="47"/>
        <pc:sldMkLst>
          <pc:docMk/>
          <pc:sldMk cId="3752994545" sldId="1288"/>
        </pc:sldMkLst>
      </pc:sldChg>
      <pc:sldChg chg="del">
        <pc:chgData name="Chunping Xu" userId="a5962ba47313b1f5" providerId="LiveId" clId="{CAB07FA2-811D-4624-BFC0-EAE0BF0FD68D}" dt="2021-09-17T22:45:15.428" v="297" actId="47"/>
        <pc:sldMkLst>
          <pc:docMk/>
          <pc:sldMk cId="3189799616" sldId="1289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854580578" sldId="1295"/>
        </pc:sldMkLst>
      </pc:sldChg>
      <pc:sldChg chg="modSp modAnim">
        <pc:chgData name="Chunping Xu" userId="a5962ba47313b1f5" providerId="LiveId" clId="{CAB07FA2-811D-4624-BFC0-EAE0BF0FD68D}" dt="2021-09-17T23:21:31.852" v="423"/>
        <pc:sldMkLst>
          <pc:docMk/>
          <pc:sldMk cId="2833152927" sldId="1299"/>
        </pc:sldMkLst>
        <pc:spChg chg="mod">
          <ac:chgData name="Chunping Xu" userId="a5962ba47313b1f5" providerId="LiveId" clId="{CAB07FA2-811D-4624-BFC0-EAE0BF0FD68D}" dt="2021-09-17T23:21:16.197" v="421" actId="20577"/>
          <ac:spMkLst>
            <pc:docMk/>
            <pc:sldMk cId="2833152927" sldId="1299"/>
            <ac:spMk id="441" creationId="{00000000-0000-0000-0000-000000000000}"/>
          </ac:spMkLst>
        </pc:spChg>
      </pc:sldChg>
      <pc:sldChg chg="modSp mod">
        <pc:chgData name="Chunping Xu" userId="a5962ba47313b1f5" providerId="LiveId" clId="{CAB07FA2-811D-4624-BFC0-EAE0BF0FD68D}" dt="2021-09-17T22:59:35.002" v="321"/>
        <pc:sldMkLst>
          <pc:docMk/>
          <pc:sldMk cId="785890000" sldId="1300"/>
        </pc:sldMkLst>
        <pc:spChg chg="mod">
          <ac:chgData name="Chunping Xu" userId="a5962ba47313b1f5" providerId="LiveId" clId="{CAB07FA2-811D-4624-BFC0-EAE0BF0FD68D}" dt="2021-09-17T22:59:35.002" v="321"/>
          <ac:spMkLst>
            <pc:docMk/>
            <pc:sldMk cId="785890000" sldId="1300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CAB07FA2-811D-4624-BFC0-EAE0BF0FD68D}" dt="2021-09-17T23:21:55.938" v="425"/>
        <pc:sldMkLst>
          <pc:docMk/>
          <pc:sldMk cId="3947103094" sldId="1301"/>
        </pc:sldMkLst>
        <pc:spChg chg="mod">
          <ac:chgData name="Chunping Xu" userId="a5962ba47313b1f5" providerId="LiveId" clId="{CAB07FA2-811D-4624-BFC0-EAE0BF0FD68D}" dt="2021-09-17T23:01:30.108" v="340" actId="255"/>
          <ac:spMkLst>
            <pc:docMk/>
            <pc:sldMk cId="3947103094" sldId="1301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CAB07FA2-811D-4624-BFC0-EAE0BF0FD68D}" dt="2021-09-17T23:02:12.477" v="345" actId="20577"/>
        <pc:sldMkLst>
          <pc:docMk/>
          <pc:sldMk cId="3674616564" sldId="1302"/>
        </pc:sldMkLst>
        <pc:spChg chg="mod">
          <ac:chgData name="Chunping Xu" userId="a5962ba47313b1f5" providerId="LiveId" clId="{CAB07FA2-811D-4624-BFC0-EAE0BF0FD68D}" dt="2021-09-17T23:02:12.477" v="345" actId="20577"/>
          <ac:spMkLst>
            <pc:docMk/>
            <pc:sldMk cId="3674616564" sldId="1302"/>
            <ac:spMk id="441" creationId="{00000000-0000-0000-0000-000000000000}"/>
          </ac:spMkLst>
        </pc:spChg>
      </pc:sldChg>
      <pc:sldChg chg="del">
        <pc:chgData name="Chunping Xu" userId="a5962ba47313b1f5" providerId="LiveId" clId="{CAB07FA2-811D-4624-BFC0-EAE0BF0FD68D}" dt="2021-09-17T23:22:10.063" v="426" actId="47"/>
        <pc:sldMkLst>
          <pc:docMk/>
          <pc:sldMk cId="224237099" sldId="1303"/>
        </pc:sldMkLst>
      </pc:sldChg>
      <pc:sldChg chg="modSp modAnim">
        <pc:chgData name="Chunping Xu" userId="a5962ba47313b1f5" providerId="LiveId" clId="{CAB07FA2-811D-4624-BFC0-EAE0BF0FD68D}" dt="2021-09-17T23:03:24.475" v="357" actId="20577"/>
        <pc:sldMkLst>
          <pc:docMk/>
          <pc:sldMk cId="16191463" sldId="1304"/>
        </pc:sldMkLst>
        <pc:spChg chg="mod">
          <ac:chgData name="Chunping Xu" userId="a5962ba47313b1f5" providerId="LiveId" clId="{CAB07FA2-811D-4624-BFC0-EAE0BF0FD68D}" dt="2021-09-17T23:03:24.475" v="357" actId="20577"/>
          <ac:spMkLst>
            <pc:docMk/>
            <pc:sldMk cId="16191463" sldId="1304"/>
            <ac:spMk id="441" creationId="{00000000-0000-0000-0000-000000000000}"/>
          </ac:spMkLst>
        </pc:spChg>
      </pc:sldChg>
      <pc:sldChg chg="del">
        <pc:chgData name="Chunping Xu" userId="a5962ba47313b1f5" providerId="LiveId" clId="{CAB07FA2-811D-4624-BFC0-EAE0BF0FD68D}" dt="2021-09-17T23:03:58.237" v="359" actId="47"/>
        <pc:sldMkLst>
          <pc:docMk/>
          <pc:sldMk cId="706137228" sldId="1305"/>
        </pc:sldMkLst>
      </pc:sldChg>
      <pc:sldChg chg="del">
        <pc:chgData name="Chunping Xu" userId="a5962ba47313b1f5" providerId="LiveId" clId="{CAB07FA2-811D-4624-BFC0-EAE0BF0FD68D}" dt="2021-09-17T23:04:23.968" v="365" actId="47"/>
        <pc:sldMkLst>
          <pc:docMk/>
          <pc:sldMk cId="1675344629" sldId="1306"/>
        </pc:sldMkLst>
      </pc:sldChg>
      <pc:sldChg chg="modSp mod">
        <pc:chgData name="Chunping Xu" userId="a5962ba47313b1f5" providerId="LiveId" clId="{CAB07FA2-811D-4624-BFC0-EAE0BF0FD68D}" dt="2021-09-17T23:05:25.245" v="368"/>
        <pc:sldMkLst>
          <pc:docMk/>
          <pc:sldMk cId="4102329500" sldId="1307"/>
        </pc:sldMkLst>
        <pc:spChg chg="mod">
          <ac:chgData name="Chunping Xu" userId="a5962ba47313b1f5" providerId="LiveId" clId="{CAB07FA2-811D-4624-BFC0-EAE0BF0FD68D}" dt="2021-09-17T23:05:25.245" v="368"/>
          <ac:spMkLst>
            <pc:docMk/>
            <pc:sldMk cId="4102329500" sldId="1307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CAB07FA2-811D-4624-BFC0-EAE0BF0FD68D}" dt="2021-09-17T23:11:42.089" v="395" actId="6549"/>
        <pc:sldMkLst>
          <pc:docMk/>
          <pc:sldMk cId="1817165508" sldId="1308"/>
        </pc:sldMkLst>
        <pc:spChg chg="mod">
          <ac:chgData name="Chunping Xu" userId="a5962ba47313b1f5" providerId="LiveId" clId="{CAB07FA2-811D-4624-BFC0-EAE0BF0FD68D}" dt="2021-09-17T23:11:42.089" v="395" actId="6549"/>
          <ac:spMkLst>
            <pc:docMk/>
            <pc:sldMk cId="1817165508" sldId="1308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CAB07FA2-811D-4624-BFC0-EAE0BF0FD68D}" dt="2021-09-17T23:22:37.756" v="427"/>
        <pc:sldMkLst>
          <pc:docMk/>
          <pc:sldMk cId="138322238" sldId="1309"/>
        </pc:sldMkLst>
        <pc:spChg chg="mod">
          <ac:chgData name="Chunping Xu" userId="a5962ba47313b1f5" providerId="LiveId" clId="{CAB07FA2-811D-4624-BFC0-EAE0BF0FD68D}" dt="2021-09-17T23:13:34.385" v="406" actId="6549"/>
          <ac:spMkLst>
            <pc:docMk/>
            <pc:sldMk cId="138322238" sldId="1309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CAB07FA2-811D-4624-BFC0-EAE0BF0FD68D}" dt="2021-09-17T23:17:11.622" v="409"/>
        <pc:sldMkLst>
          <pc:docMk/>
          <pc:sldMk cId="2791527621" sldId="1310"/>
        </pc:sldMkLst>
        <pc:spChg chg="mod">
          <ac:chgData name="Chunping Xu" userId="a5962ba47313b1f5" providerId="LiveId" clId="{CAB07FA2-811D-4624-BFC0-EAE0BF0FD68D}" dt="2021-09-17T23:17:11.622" v="409"/>
          <ac:spMkLst>
            <pc:docMk/>
            <pc:sldMk cId="2791527621" sldId="1310"/>
            <ac:spMk id="441" creationId="{00000000-0000-0000-0000-000000000000}"/>
          </ac:spMkLst>
        </pc:spChg>
      </pc:sldChg>
      <pc:sldChg chg="modSp mod">
        <pc:chgData name="Chunping Xu" userId="a5962ba47313b1f5" providerId="LiveId" clId="{CAB07FA2-811D-4624-BFC0-EAE0BF0FD68D}" dt="2021-09-17T23:17:34.652" v="413" actId="20577"/>
        <pc:sldMkLst>
          <pc:docMk/>
          <pc:sldMk cId="1050716262" sldId="1311"/>
        </pc:sldMkLst>
        <pc:spChg chg="mod">
          <ac:chgData name="Chunping Xu" userId="a5962ba47313b1f5" providerId="LiveId" clId="{CAB07FA2-811D-4624-BFC0-EAE0BF0FD68D}" dt="2021-09-17T23:17:34.652" v="413" actId="20577"/>
          <ac:spMkLst>
            <pc:docMk/>
            <pc:sldMk cId="1050716262" sldId="1311"/>
            <ac:spMk id="441" creationId="{00000000-0000-0000-0000-000000000000}"/>
          </ac:spMkLst>
        </pc:spChg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3551342178" sldId="1312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619970168" sldId="1313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588052553" sldId="1314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2599525680" sldId="1315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2321364205" sldId="1316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3371478889" sldId="1317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4252520339" sldId="1318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3841013836" sldId="1319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1385059995" sldId="1320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1103977467" sldId="1321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593726097" sldId="1322"/>
        </pc:sldMkLst>
      </pc:sldChg>
      <pc:sldChg chg="modSp mod modAnim">
        <pc:chgData name="Chunping Xu" userId="a5962ba47313b1f5" providerId="LiveId" clId="{CAB07FA2-811D-4624-BFC0-EAE0BF0FD68D}" dt="2021-09-17T23:22:55.085" v="428"/>
        <pc:sldMkLst>
          <pc:docMk/>
          <pc:sldMk cId="3270242960" sldId="1323"/>
        </pc:sldMkLst>
        <pc:spChg chg="mod">
          <ac:chgData name="Chunping Xu" userId="a5962ba47313b1f5" providerId="LiveId" clId="{CAB07FA2-811D-4624-BFC0-EAE0BF0FD68D}" dt="2021-09-17T23:18:34.012" v="418" actId="20577"/>
          <ac:spMkLst>
            <pc:docMk/>
            <pc:sldMk cId="3270242960" sldId="1323"/>
            <ac:spMk id="441" creationId="{00000000-0000-0000-0000-000000000000}"/>
          </ac:spMkLst>
        </pc:spChg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1945479556" sldId="1324"/>
        </pc:sldMkLst>
      </pc:sldChg>
      <pc:sldChg chg="addSp delSp modSp new del mod">
        <pc:chgData name="Chunping Xu" userId="a5962ba47313b1f5" providerId="LiveId" clId="{CAB07FA2-811D-4624-BFC0-EAE0BF0FD68D}" dt="2021-09-17T22:36:43.530" v="233" actId="47"/>
        <pc:sldMkLst>
          <pc:docMk/>
          <pc:sldMk cId="372424731" sldId="1325"/>
        </pc:sldMkLst>
        <pc:spChg chg="del">
          <ac:chgData name="Chunping Xu" userId="a5962ba47313b1f5" providerId="LiveId" clId="{CAB07FA2-811D-4624-BFC0-EAE0BF0FD68D}" dt="2021-09-16T18:08:04.444" v="4" actId="21"/>
          <ac:spMkLst>
            <pc:docMk/>
            <pc:sldMk cId="372424731" sldId="1325"/>
            <ac:spMk id="2" creationId="{BEA5A32B-64BD-473F-BB3D-C36C1E363DE8}"/>
          </ac:spMkLst>
        </pc:spChg>
        <pc:spChg chg="del">
          <ac:chgData name="Chunping Xu" userId="a5962ba47313b1f5" providerId="LiveId" clId="{CAB07FA2-811D-4624-BFC0-EAE0BF0FD68D}" dt="2021-09-16T18:08:09.009" v="5" actId="21"/>
          <ac:spMkLst>
            <pc:docMk/>
            <pc:sldMk cId="372424731" sldId="1325"/>
            <ac:spMk id="3" creationId="{72F12C00-D5C3-4359-B9B3-9DE4F5ED374F}"/>
          </ac:spMkLst>
        </pc:spChg>
        <pc:picChg chg="add mod">
          <ac:chgData name="Chunping Xu" userId="a5962ba47313b1f5" providerId="LiveId" clId="{CAB07FA2-811D-4624-BFC0-EAE0BF0FD68D}" dt="2021-09-16T18:08:20.214" v="7" actId="14100"/>
          <ac:picMkLst>
            <pc:docMk/>
            <pc:sldMk cId="372424731" sldId="1325"/>
            <ac:picMk id="4" creationId="{1E0C76BD-BB6C-411A-A068-19390B7D7191}"/>
          </ac:picMkLst>
        </pc:picChg>
      </pc:sldChg>
      <pc:sldChg chg="addSp delSp modSp new mod setBg">
        <pc:chgData name="Chunping Xu" userId="a5962ba47313b1f5" providerId="LiveId" clId="{CAB07FA2-811D-4624-BFC0-EAE0BF0FD68D}" dt="2021-09-16T18:39:28.130" v="232" actId="20577"/>
        <pc:sldMkLst>
          <pc:docMk/>
          <pc:sldMk cId="1209918453" sldId="1326"/>
        </pc:sldMkLst>
        <pc:spChg chg="del">
          <ac:chgData name="Chunping Xu" userId="a5962ba47313b1f5" providerId="LiveId" clId="{CAB07FA2-811D-4624-BFC0-EAE0BF0FD68D}" dt="2021-09-16T18:11:45.086" v="10" actId="21"/>
          <ac:spMkLst>
            <pc:docMk/>
            <pc:sldMk cId="1209918453" sldId="1326"/>
            <ac:spMk id="2" creationId="{260FAAC1-4CCA-4FB5-A040-9553AA77BACC}"/>
          </ac:spMkLst>
        </pc:spChg>
        <pc:spChg chg="del">
          <ac:chgData name="Chunping Xu" userId="a5962ba47313b1f5" providerId="LiveId" clId="{CAB07FA2-811D-4624-BFC0-EAE0BF0FD68D}" dt="2021-09-16T18:11:40.135" v="9" actId="21"/>
          <ac:spMkLst>
            <pc:docMk/>
            <pc:sldMk cId="1209918453" sldId="1326"/>
            <ac:spMk id="3" creationId="{236A96C6-C147-45FE-975A-82683AB46041}"/>
          </ac:spMkLst>
        </pc:spChg>
        <pc:spChg chg="add mod">
          <ac:chgData name="Chunping Xu" userId="a5962ba47313b1f5" providerId="LiveId" clId="{CAB07FA2-811D-4624-BFC0-EAE0BF0FD68D}" dt="2021-09-16T18:27:44.293" v="45" actId="1076"/>
          <ac:spMkLst>
            <pc:docMk/>
            <pc:sldMk cId="1209918453" sldId="1326"/>
            <ac:spMk id="13" creationId="{15CC9576-F7D6-4F36-8E7C-5C76ACDF9B83}"/>
          </ac:spMkLst>
        </pc:spChg>
        <pc:spChg chg="add mod">
          <ac:chgData name="Chunping Xu" userId="a5962ba47313b1f5" providerId="LiveId" clId="{CAB07FA2-811D-4624-BFC0-EAE0BF0FD68D}" dt="2021-09-16T18:29:01.480" v="53" actId="1076"/>
          <ac:spMkLst>
            <pc:docMk/>
            <pc:sldMk cId="1209918453" sldId="1326"/>
            <ac:spMk id="14" creationId="{17F933BB-D9ED-490A-A21C-8FAC50E1ED5E}"/>
          </ac:spMkLst>
        </pc:spChg>
        <pc:spChg chg="add mod">
          <ac:chgData name="Chunping Xu" userId="a5962ba47313b1f5" providerId="LiveId" clId="{CAB07FA2-811D-4624-BFC0-EAE0BF0FD68D}" dt="2021-09-16T18:29:18.064" v="56" actId="1076"/>
          <ac:spMkLst>
            <pc:docMk/>
            <pc:sldMk cId="1209918453" sldId="1326"/>
            <ac:spMk id="15" creationId="{1E78A173-2054-42C1-A6DD-5F6BFD311749}"/>
          </ac:spMkLst>
        </pc:spChg>
        <pc:spChg chg="add mod">
          <ac:chgData name="Chunping Xu" userId="a5962ba47313b1f5" providerId="LiveId" clId="{CAB07FA2-811D-4624-BFC0-EAE0BF0FD68D}" dt="2021-09-16T18:29:30.858" v="57" actId="1076"/>
          <ac:spMkLst>
            <pc:docMk/>
            <pc:sldMk cId="1209918453" sldId="1326"/>
            <ac:spMk id="16" creationId="{F2DAA984-6624-4210-8835-F8DCEF44F0B0}"/>
          </ac:spMkLst>
        </pc:spChg>
        <pc:spChg chg="add mod">
          <ac:chgData name="Chunping Xu" userId="a5962ba47313b1f5" providerId="LiveId" clId="{CAB07FA2-811D-4624-BFC0-EAE0BF0FD68D}" dt="2021-09-16T18:38:46.601" v="197" actId="20577"/>
          <ac:spMkLst>
            <pc:docMk/>
            <pc:sldMk cId="1209918453" sldId="1326"/>
            <ac:spMk id="23" creationId="{082F1481-D576-449B-856B-FC61BB4614CC}"/>
          </ac:spMkLst>
        </pc:spChg>
        <pc:spChg chg="add mod">
          <ac:chgData name="Chunping Xu" userId="a5962ba47313b1f5" providerId="LiveId" clId="{CAB07FA2-811D-4624-BFC0-EAE0BF0FD68D}" dt="2021-09-16T18:36:58.305" v="120" actId="1076"/>
          <ac:spMkLst>
            <pc:docMk/>
            <pc:sldMk cId="1209918453" sldId="1326"/>
            <ac:spMk id="24" creationId="{E06F0F84-90A4-48A2-AD20-511B41054242}"/>
          </ac:spMkLst>
        </pc:spChg>
        <pc:spChg chg="add mod">
          <ac:chgData name="Chunping Xu" userId="a5962ba47313b1f5" providerId="LiveId" clId="{CAB07FA2-811D-4624-BFC0-EAE0BF0FD68D}" dt="2021-09-16T18:37:58.738" v="152" actId="20577"/>
          <ac:spMkLst>
            <pc:docMk/>
            <pc:sldMk cId="1209918453" sldId="1326"/>
            <ac:spMk id="25" creationId="{E3165E1B-108B-4655-9D4C-D19C23F86DD5}"/>
          </ac:spMkLst>
        </pc:spChg>
        <pc:spChg chg="add mod">
          <ac:chgData name="Chunping Xu" userId="a5962ba47313b1f5" providerId="LiveId" clId="{CAB07FA2-811D-4624-BFC0-EAE0BF0FD68D}" dt="2021-09-16T18:37:30.827" v="140" actId="20577"/>
          <ac:spMkLst>
            <pc:docMk/>
            <pc:sldMk cId="1209918453" sldId="1326"/>
            <ac:spMk id="26" creationId="{59D75E29-40BF-4A9C-9CCE-6A2FBB83DDA7}"/>
          </ac:spMkLst>
        </pc:spChg>
        <pc:spChg chg="add mod">
          <ac:chgData name="Chunping Xu" userId="a5962ba47313b1f5" providerId="LiveId" clId="{CAB07FA2-811D-4624-BFC0-EAE0BF0FD68D}" dt="2021-09-16T18:37:17.594" v="130" actId="20577"/>
          <ac:spMkLst>
            <pc:docMk/>
            <pc:sldMk cId="1209918453" sldId="1326"/>
            <ac:spMk id="27" creationId="{45BD6BEC-25E6-4E70-8981-7474C9EEDA9B}"/>
          </ac:spMkLst>
        </pc:spChg>
        <pc:spChg chg="add mod">
          <ac:chgData name="Chunping Xu" userId="a5962ba47313b1f5" providerId="LiveId" clId="{CAB07FA2-811D-4624-BFC0-EAE0BF0FD68D}" dt="2021-09-16T18:39:28.130" v="232" actId="20577"/>
          <ac:spMkLst>
            <pc:docMk/>
            <pc:sldMk cId="1209918453" sldId="1326"/>
            <ac:spMk id="28" creationId="{DC671896-1F2A-4E7A-896E-4D093FD1602E}"/>
          </ac:spMkLst>
        </pc:spChg>
        <pc:spChg chg="add mod">
          <ac:chgData name="Chunping Xu" userId="a5962ba47313b1f5" providerId="LiveId" clId="{CAB07FA2-811D-4624-BFC0-EAE0BF0FD68D}" dt="2021-09-16T18:39:08.950" v="213" actId="20577"/>
          <ac:spMkLst>
            <pc:docMk/>
            <pc:sldMk cId="1209918453" sldId="1326"/>
            <ac:spMk id="29" creationId="{74193B74-F6FE-4E65-8369-723217A6528A}"/>
          </ac:spMkLst>
        </pc:spChg>
        <pc:spChg chg="add mod">
          <ac:chgData name="Chunping Xu" userId="a5962ba47313b1f5" providerId="LiveId" clId="{CAB07FA2-811D-4624-BFC0-EAE0BF0FD68D}" dt="2021-09-16T18:38:27.010" v="176" actId="20577"/>
          <ac:spMkLst>
            <pc:docMk/>
            <pc:sldMk cId="1209918453" sldId="1326"/>
            <ac:spMk id="30" creationId="{E7554786-AEAB-4B82-BB0F-F5C6FCEE21C9}"/>
          </ac:spMkLst>
        </pc:spChg>
        <pc:cxnChg chg="add mod">
          <ac:chgData name="Chunping Xu" userId="a5962ba47313b1f5" providerId="LiveId" clId="{CAB07FA2-811D-4624-BFC0-EAE0BF0FD68D}" dt="2021-09-16T18:29:05.775" v="55" actId="1076"/>
          <ac:cxnSpMkLst>
            <pc:docMk/>
            <pc:sldMk cId="1209918453" sldId="1326"/>
            <ac:cxnSpMk id="5" creationId="{8C47D62E-C602-4EF1-9BA8-CDC9EA3552CF}"/>
          </ac:cxnSpMkLst>
        </pc:cxnChg>
        <pc:cxnChg chg="add mod">
          <ac:chgData name="Chunping Xu" userId="a5962ba47313b1f5" providerId="LiveId" clId="{CAB07FA2-811D-4624-BFC0-EAE0BF0FD68D}" dt="2021-09-16T18:25:45.497" v="35" actId="208"/>
          <ac:cxnSpMkLst>
            <pc:docMk/>
            <pc:sldMk cId="1209918453" sldId="1326"/>
            <ac:cxnSpMk id="7" creationId="{2B08EB39-AB62-445F-B26F-ABAA94FF41BD}"/>
          </ac:cxnSpMkLst>
        </pc:cxnChg>
        <pc:cxnChg chg="add mod">
          <ac:chgData name="Chunping Xu" userId="a5962ba47313b1f5" providerId="LiveId" clId="{CAB07FA2-811D-4624-BFC0-EAE0BF0FD68D}" dt="2021-09-16T18:26:27.301" v="38" actId="1076"/>
          <ac:cxnSpMkLst>
            <pc:docMk/>
            <pc:sldMk cId="1209918453" sldId="1326"/>
            <ac:cxnSpMk id="11" creationId="{72E489DB-8DA8-4251-A6E6-B0668A83D27E}"/>
          </ac:cxnSpMkLst>
        </pc:cxnChg>
        <pc:cxnChg chg="add mod">
          <ac:chgData name="Chunping Xu" userId="a5962ba47313b1f5" providerId="LiveId" clId="{CAB07FA2-811D-4624-BFC0-EAE0BF0FD68D}" dt="2021-09-16T18:26:35.374" v="39" actId="1076"/>
          <ac:cxnSpMkLst>
            <pc:docMk/>
            <pc:sldMk cId="1209918453" sldId="1326"/>
            <ac:cxnSpMk id="12" creationId="{56B78BB0-A578-4821-A752-A974BF259265}"/>
          </ac:cxnSpMkLst>
        </pc:cxnChg>
        <pc:cxnChg chg="add mod">
          <ac:chgData name="Chunping Xu" userId="a5962ba47313b1f5" providerId="LiveId" clId="{CAB07FA2-811D-4624-BFC0-EAE0BF0FD68D}" dt="2021-09-16T18:28:32.192" v="52" actId="692"/>
          <ac:cxnSpMkLst>
            <pc:docMk/>
            <pc:sldMk cId="1209918453" sldId="1326"/>
            <ac:cxnSpMk id="18" creationId="{94866167-8E91-4D07-A764-78A8A0BCA87D}"/>
          </ac:cxnSpMkLst>
        </pc:cxnChg>
        <pc:cxnChg chg="add mod">
          <ac:chgData name="Chunping Xu" userId="a5962ba47313b1f5" providerId="LiveId" clId="{CAB07FA2-811D-4624-BFC0-EAE0BF0FD68D}" dt="2021-09-16T18:31:26.899" v="75" actId="692"/>
          <ac:cxnSpMkLst>
            <pc:docMk/>
            <pc:sldMk cId="1209918453" sldId="1326"/>
            <ac:cxnSpMk id="21" creationId="{721D662C-D901-49F6-903F-0BDD09E9D64B}"/>
          </ac:cxnSpMkLst>
        </pc:cxnChg>
      </pc:sldChg>
      <pc:sldChg chg="modSp add mod">
        <pc:chgData name="Chunping Xu" userId="a5962ba47313b1f5" providerId="LiveId" clId="{CAB07FA2-811D-4624-BFC0-EAE0BF0FD68D}" dt="2021-09-17T22:42:10.195" v="265"/>
        <pc:sldMkLst>
          <pc:docMk/>
          <pc:sldMk cId="1128815147" sldId="1327"/>
        </pc:sldMkLst>
        <pc:spChg chg="mod">
          <ac:chgData name="Chunping Xu" userId="a5962ba47313b1f5" providerId="LiveId" clId="{CAB07FA2-811D-4624-BFC0-EAE0BF0FD68D}" dt="2021-09-17T22:42:10.195" v="265"/>
          <ac:spMkLst>
            <pc:docMk/>
            <pc:sldMk cId="1128815147" sldId="1327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CAB07FA2-811D-4624-BFC0-EAE0BF0FD68D}" dt="2021-09-17T22:43:05.307" v="271"/>
        <pc:sldMkLst>
          <pc:docMk/>
          <pc:sldMk cId="1438531592" sldId="1328"/>
        </pc:sldMkLst>
        <pc:spChg chg="mod">
          <ac:chgData name="Chunping Xu" userId="a5962ba47313b1f5" providerId="LiveId" clId="{CAB07FA2-811D-4624-BFC0-EAE0BF0FD68D}" dt="2021-09-17T22:43:05.307" v="271"/>
          <ac:spMkLst>
            <pc:docMk/>
            <pc:sldMk cId="1438531592" sldId="1328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CAB07FA2-811D-4624-BFC0-EAE0BF0FD68D}" dt="2021-09-17T22:44:01.242" v="280" actId="20577"/>
        <pc:sldMkLst>
          <pc:docMk/>
          <pc:sldMk cId="2226018322" sldId="1329"/>
        </pc:sldMkLst>
        <pc:spChg chg="mod">
          <ac:chgData name="Chunping Xu" userId="a5962ba47313b1f5" providerId="LiveId" clId="{CAB07FA2-811D-4624-BFC0-EAE0BF0FD68D}" dt="2021-09-17T22:44:01.242" v="280" actId="20577"/>
          <ac:spMkLst>
            <pc:docMk/>
            <pc:sldMk cId="2226018322" sldId="1329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CAB07FA2-811D-4624-BFC0-EAE0BF0FD68D}" dt="2021-09-17T22:44:09.067" v="283"/>
        <pc:sldMkLst>
          <pc:docMk/>
          <pc:sldMk cId="2069589732" sldId="1330"/>
        </pc:sldMkLst>
        <pc:spChg chg="mod">
          <ac:chgData name="Chunping Xu" userId="a5962ba47313b1f5" providerId="LiveId" clId="{CAB07FA2-811D-4624-BFC0-EAE0BF0FD68D}" dt="2021-09-17T22:44:09.067" v="283"/>
          <ac:spMkLst>
            <pc:docMk/>
            <pc:sldMk cId="2069589732" sldId="1330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CAB07FA2-811D-4624-BFC0-EAE0BF0FD68D}" dt="2021-09-17T22:44:23.699" v="288"/>
        <pc:sldMkLst>
          <pc:docMk/>
          <pc:sldMk cId="2871736818" sldId="1331"/>
        </pc:sldMkLst>
        <pc:spChg chg="mod">
          <ac:chgData name="Chunping Xu" userId="a5962ba47313b1f5" providerId="LiveId" clId="{CAB07FA2-811D-4624-BFC0-EAE0BF0FD68D}" dt="2021-09-17T22:44:23.699" v="288"/>
          <ac:spMkLst>
            <pc:docMk/>
            <pc:sldMk cId="2871736818" sldId="1331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CAB07FA2-811D-4624-BFC0-EAE0BF0FD68D}" dt="2021-09-17T22:44:36.867" v="291"/>
        <pc:sldMkLst>
          <pc:docMk/>
          <pc:sldMk cId="538701290" sldId="1332"/>
        </pc:sldMkLst>
        <pc:spChg chg="mod">
          <ac:chgData name="Chunping Xu" userId="a5962ba47313b1f5" providerId="LiveId" clId="{CAB07FA2-811D-4624-BFC0-EAE0BF0FD68D}" dt="2021-09-17T22:44:36.867" v="291"/>
          <ac:spMkLst>
            <pc:docMk/>
            <pc:sldMk cId="538701290" sldId="1332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CAB07FA2-811D-4624-BFC0-EAE0BF0FD68D}" dt="2021-09-17T22:47:14.471" v="311" actId="255"/>
        <pc:sldMkLst>
          <pc:docMk/>
          <pc:sldMk cId="913375710" sldId="1333"/>
        </pc:sldMkLst>
        <pc:spChg chg="mod">
          <ac:chgData name="Chunping Xu" userId="a5962ba47313b1f5" providerId="LiveId" clId="{CAB07FA2-811D-4624-BFC0-EAE0BF0FD68D}" dt="2021-09-17T22:47:14.471" v="311" actId="255"/>
          <ac:spMkLst>
            <pc:docMk/>
            <pc:sldMk cId="913375710" sldId="1333"/>
            <ac:spMk id="441" creationId="{00000000-0000-0000-0000-000000000000}"/>
          </ac:spMkLst>
        </pc:spChg>
      </pc:sldChg>
      <pc:sldChg chg="addSp delSp modSp new mod setBg setClrOvrMap">
        <pc:chgData name="Chunping Xu" userId="a5962ba47313b1f5" providerId="LiveId" clId="{CAB07FA2-811D-4624-BFC0-EAE0BF0FD68D}" dt="2021-09-17T22:58:15.770" v="318" actId="14100"/>
        <pc:sldMkLst>
          <pc:docMk/>
          <pc:sldMk cId="2270591582" sldId="1334"/>
        </pc:sldMkLst>
        <pc:spChg chg="mod">
          <ac:chgData name="Chunping Xu" userId="a5962ba47313b1f5" providerId="LiveId" clId="{CAB07FA2-811D-4624-BFC0-EAE0BF0FD68D}" dt="2021-09-17T22:57:58.672" v="315" actId="26606"/>
          <ac:spMkLst>
            <pc:docMk/>
            <pc:sldMk cId="2270591582" sldId="1334"/>
            <ac:spMk id="2" creationId="{C34C736F-4CB7-48EA-9CDC-F1E251DAD57E}"/>
          </ac:spMkLst>
        </pc:spChg>
        <pc:spChg chg="mod">
          <ac:chgData name="Chunping Xu" userId="a5962ba47313b1f5" providerId="LiveId" clId="{CAB07FA2-811D-4624-BFC0-EAE0BF0FD68D}" dt="2021-09-17T22:57:58.672" v="315" actId="26606"/>
          <ac:spMkLst>
            <pc:docMk/>
            <pc:sldMk cId="2270591582" sldId="1334"/>
            <ac:spMk id="3" creationId="{2779E2B0-9AAE-4E02-AF10-D8E3D7E100BE}"/>
          </ac:spMkLst>
        </pc:spChg>
        <pc:spChg chg="add">
          <ac:chgData name="Chunping Xu" userId="a5962ba47313b1f5" providerId="LiveId" clId="{CAB07FA2-811D-4624-BFC0-EAE0BF0FD68D}" dt="2021-09-17T22:57:58.672" v="315" actId="26606"/>
          <ac:spMkLst>
            <pc:docMk/>
            <pc:sldMk cId="2270591582" sldId="1334"/>
            <ac:spMk id="8" creationId="{1C3D9BD5-A493-4B97-963D-60135D533822}"/>
          </ac:spMkLst>
        </pc:spChg>
        <pc:spChg chg="add">
          <ac:chgData name="Chunping Xu" userId="a5962ba47313b1f5" providerId="LiveId" clId="{CAB07FA2-811D-4624-BFC0-EAE0BF0FD68D}" dt="2021-09-17T22:57:58.672" v="315" actId="26606"/>
          <ac:spMkLst>
            <pc:docMk/>
            <pc:sldMk cId="2270591582" sldId="1334"/>
            <ac:spMk id="10" creationId="{1F759AF4-E342-4E60-8A32-C44A328F2F42}"/>
          </ac:spMkLst>
        </pc:spChg>
        <pc:picChg chg="add del">
          <ac:chgData name="Chunping Xu" userId="a5962ba47313b1f5" providerId="LiveId" clId="{CAB07FA2-811D-4624-BFC0-EAE0BF0FD68D}" dt="2021-09-17T22:50:20.721" v="314"/>
          <ac:picMkLst>
            <pc:docMk/>
            <pc:sldMk cId="2270591582" sldId="1334"/>
            <ac:picMk id="4" creationId="{4BB2C9D6-9BAD-4E67-A8FB-30B86E8AAAAF}"/>
          </ac:picMkLst>
        </pc:picChg>
        <pc:picChg chg="add mod">
          <ac:chgData name="Chunping Xu" userId="a5962ba47313b1f5" providerId="LiveId" clId="{CAB07FA2-811D-4624-BFC0-EAE0BF0FD68D}" dt="2021-09-17T22:58:15.770" v="318" actId="14100"/>
          <ac:picMkLst>
            <pc:docMk/>
            <pc:sldMk cId="2270591582" sldId="1334"/>
            <ac:picMk id="5" creationId="{4B6D5479-BD2E-4671-9983-C3F4A45B8508}"/>
          </ac:picMkLst>
        </pc:picChg>
        <pc:cxnChg chg="add">
          <ac:chgData name="Chunping Xu" userId="a5962ba47313b1f5" providerId="LiveId" clId="{CAB07FA2-811D-4624-BFC0-EAE0BF0FD68D}" dt="2021-09-17T22:57:58.672" v="315" actId="26606"/>
          <ac:cxnSpMkLst>
            <pc:docMk/>
            <pc:sldMk cId="2270591582" sldId="1334"/>
            <ac:cxnSpMk id="12" creationId="{A49B2805-6469-407A-A68A-BB85AC8A8596}"/>
          </ac:cxnSpMkLst>
        </pc:cxnChg>
      </pc:sldChg>
      <pc:sldChg chg="modSp add mod">
        <pc:chgData name="Chunping Xu" userId="a5962ba47313b1f5" providerId="LiveId" clId="{CAB07FA2-811D-4624-BFC0-EAE0BF0FD68D}" dt="2021-09-17T23:04:20.928" v="364"/>
        <pc:sldMkLst>
          <pc:docMk/>
          <pc:sldMk cId="4280672741" sldId="1335"/>
        </pc:sldMkLst>
        <pc:spChg chg="mod">
          <ac:chgData name="Chunping Xu" userId="a5962ba47313b1f5" providerId="LiveId" clId="{CAB07FA2-811D-4624-BFC0-EAE0BF0FD68D}" dt="2021-09-17T23:04:20.928" v="364"/>
          <ac:spMkLst>
            <pc:docMk/>
            <pc:sldMk cId="4280672741" sldId="1335"/>
            <ac:spMk id="441" creationId="{00000000-0000-0000-0000-000000000000}"/>
          </ac:spMkLst>
        </pc:spChg>
      </pc:sldChg>
      <pc:sldChg chg="add">
        <pc:chgData name="Chunping Xu" userId="a5962ba47313b1f5" providerId="LiveId" clId="{CAB07FA2-811D-4624-BFC0-EAE0BF0FD68D}" dt="2021-09-17T23:09:22.659" v="380"/>
        <pc:sldMkLst>
          <pc:docMk/>
          <pc:sldMk cId="1152036601" sldId="1336"/>
        </pc:sldMkLst>
      </pc:sldChg>
      <pc:sldChg chg="modSp add mod">
        <pc:chgData name="Chunping Xu" userId="a5962ba47313b1f5" providerId="LiveId" clId="{CAB07FA2-811D-4624-BFC0-EAE0BF0FD68D}" dt="2021-09-17T23:10:07.637" v="387" actId="20577"/>
        <pc:sldMkLst>
          <pc:docMk/>
          <pc:sldMk cId="3410323660" sldId="1337"/>
        </pc:sldMkLst>
        <pc:spChg chg="mod">
          <ac:chgData name="Chunping Xu" userId="a5962ba47313b1f5" providerId="LiveId" clId="{CAB07FA2-811D-4624-BFC0-EAE0BF0FD68D}" dt="2021-09-17T23:10:07.637" v="387" actId="20577"/>
          <ac:spMkLst>
            <pc:docMk/>
            <pc:sldMk cId="3410323660" sldId="1337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CAB07FA2-811D-4624-BFC0-EAE0BF0FD68D}" dt="2021-09-17T23:10:51.999" v="393"/>
        <pc:sldMkLst>
          <pc:docMk/>
          <pc:sldMk cId="3256105426" sldId="1338"/>
        </pc:sldMkLst>
        <pc:spChg chg="mod">
          <ac:chgData name="Chunping Xu" userId="a5962ba47313b1f5" providerId="LiveId" clId="{CAB07FA2-811D-4624-BFC0-EAE0BF0FD68D}" dt="2021-09-17T23:10:51.999" v="393"/>
          <ac:spMkLst>
            <pc:docMk/>
            <pc:sldMk cId="3256105426" sldId="1338"/>
            <ac:spMk id="441" creationId="{00000000-0000-0000-0000-000000000000}"/>
          </ac:spMkLst>
        </pc:spChg>
      </pc:sldChg>
      <pc:sldChg chg="addSp delSp modSp add mod">
        <pc:chgData name="Chunping Xu" userId="a5962ba47313b1f5" providerId="LiveId" clId="{CAB07FA2-811D-4624-BFC0-EAE0BF0FD68D}" dt="2021-09-25T17:51:48.442" v="446" actId="692"/>
        <pc:sldMkLst>
          <pc:docMk/>
          <pc:sldMk cId="1924304342" sldId="1339"/>
        </pc:sldMkLst>
        <pc:spChg chg="add mod">
          <ac:chgData name="Chunping Xu" userId="a5962ba47313b1f5" providerId="LiveId" clId="{CAB07FA2-811D-4624-BFC0-EAE0BF0FD68D}" dt="2021-09-25T17:51:48.442" v="446" actId="692"/>
          <ac:spMkLst>
            <pc:docMk/>
            <pc:sldMk cId="1924304342" sldId="1339"/>
            <ac:spMk id="2" creationId="{1CEB938E-A1EE-438F-A47C-A642246E2B19}"/>
          </ac:spMkLst>
        </pc:spChg>
        <pc:spChg chg="mod">
          <ac:chgData name="Chunping Xu" userId="a5962ba47313b1f5" providerId="LiveId" clId="{CAB07FA2-811D-4624-BFC0-EAE0BF0FD68D}" dt="2021-09-25T17:50:57.623" v="437" actId="1076"/>
          <ac:spMkLst>
            <pc:docMk/>
            <pc:sldMk cId="1924304342" sldId="1339"/>
            <ac:spMk id="14" creationId="{17F933BB-D9ED-490A-A21C-8FAC50E1ED5E}"/>
          </ac:spMkLst>
        </pc:spChg>
        <pc:spChg chg="del">
          <ac:chgData name="Chunping Xu" userId="a5962ba47313b1f5" providerId="LiveId" clId="{CAB07FA2-811D-4624-BFC0-EAE0BF0FD68D}" dt="2021-09-25T17:49:01.943" v="432" actId="478"/>
          <ac:spMkLst>
            <pc:docMk/>
            <pc:sldMk cId="1924304342" sldId="1339"/>
            <ac:spMk id="16" creationId="{F2DAA984-6624-4210-8835-F8DCEF44F0B0}"/>
          </ac:spMkLst>
        </pc:spChg>
        <pc:spChg chg="del mod">
          <ac:chgData name="Chunping Xu" userId="a5962ba47313b1f5" providerId="LiveId" clId="{CAB07FA2-811D-4624-BFC0-EAE0BF0FD68D}" dt="2021-09-25T17:48:59.302" v="431" actId="478"/>
          <ac:spMkLst>
            <pc:docMk/>
            <pc:sldMk cId="1924304342" sldId="1339"/>
            <ac:spMk id="25" creationId="{E3165E1B-108B-4655-9D4C-D19C23F86DD5}"/>
          </ac:spMkLst>
        </pc:spChg>
        <pc:cxnChg chg="del mod">
          <ac:chgData name="Chunping Xu" userId="a5962ba47313b1f5" providerId="LiveId" clId="{CAB07FA2-811D-4624-BFC0-EAE0BF0FD68D}" dt="2021-09-25T17:49:12.409" v="434" actId="478"/>
          <ac:cxnSpMkLst>
            <pc:docMk/>
            <pc:sldMk cId="1924304342" sldId="1339"/>
            <ac:cxnSpMk id="18" creationId="{94866167-8E91-4D07-A764-78A8A0BCA87D}"/>
          </ac:cxnSpMkLst>
        </pc:cxnChg>
        <pc:cxnChg chg="del">
          <ac:chgData name="Chunping Xu" userId="a5962ba47313b1f5" providerId="LiveId" clId="{CAB07FA2-811D-4624-BFC0-EAE0BF0FD68D}" dt="2021-09-25T17:49:03.474" v="433" actId="478"/>
          <ac:cxnSpMkLst>
            <pc:docMk/>
            <pc:sldMk cId="1924304342" sldId="1339"/>
            <ac:cxnSpMk id="21" creationId="{721D662C-D901-49F6-903F-0BDD09E9D64B}"/>
          </ac:cxnSpMkLst>
        </pc:cxn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99D502A-BDB7-B545-9B0F-089A6DE6BF6B}" type="datetimeFigureOut">
              <a:rPr lang="en-US" smtClean="0"/>
              <a:t>10/15/2021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CA"/>
              <a:t>Click to edit Master text styles</a:t>
            </a:r>
          </a:p>
          <a:p>
            <a:pPr lvl="1"/>
            <a:r>
              <a:rPr lang="en-CA"/>
              <a:t>Second level</a:t>
            </a:r>
          </a:p>
          <a:p>
            <a:pPr lvl="2"/>
            <a:r>
              <a:rPr lang="en-CA"/>
              <a:t>Third level</a:t>
            </a:r>
          </a:p>
          <a:p>
            <a:pPr lvl="3"/>
            <a:r>
              <a:rPr lang="en-CA"/>
              <a:t>Fourth level</a:t>
            </a:r>
          </a:p>
          <a:p>
            <a:pPr lvl="4"/>
            <a:r>
              <a:rPr lang="en-CA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6C365BA-E8D6-4146-8102-C301803816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53286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65664530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65664530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05023380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31228696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80131276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417623837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04630056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16320612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06245823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65664530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65664530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65664530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93951747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24940085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68508138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413487951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84150118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422460696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5102052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60258891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8521946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7013678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58609826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772212298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947168874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21033272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3810859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28020" y="1769541"/>
            <a:ext cx="7080026" cy="1828801"/>
          </a:xfrm>
        </p:spPr>
        <p:txBody>
          <a:bodyPr anchor="b">
            <a:normAutofit/>
          </a:bodyPr>
          <a:lstStyle>
            <a:lvl1pPr algn="ctr">
              <a:defRPr sz="405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020" y="3598340"/>
            <a:ext cx="7080026" cy="1049867"/>
          </a:xfrm>
        </p:spPr>
        <p:txBody>
          <a:bodyPr anchor="t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124190617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137770586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71552" y="1761068"/>
            <a:ext cx="7192913" cy="1828813"/>
          </a:xfrm>
        </p:spPr>
        <p:txBody>
          <a:bodyPr anchor="b"/>
          <a:lstStyle>
            <a:lvl1pPr algn="ctr">
              <a:defRPr sz="3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1552" y="3589879"/>
            <a:ext cx="7192913" cy="1507055"/>
          </a:xfrm>
        </p:spPr>
        <p:txBody>
          <a:bodyPr anchor="t"/>
          <a:lstStyle>
            <a:lvl1pPr marL="0" indent="0" algn="ctr">
              <a:buNone/>
              <a:defRPr sz="1500">
                <a:solidFill>
                  <a:schemeClr val="tx1"/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9383316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348" y="1732450"/>
            <a:ext cx="3795373" cy="4058751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52170" y="1732450"/>
            <a:ext cx="3798499" cy="4058751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272905928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 descr="Slate-V2-HD-comp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346" y="1734508"/>
            <a:ext cx="3816804" cy="4148769"/>
          </a:xfrm>
          <a:prstGeom prst="rect">
            <a:avLst/>
          </a:prstGeom>
        </p:spPr>
      </p:pic>
      <p:pic>
        <p:nvPicPr>
          <p:cNvPr id="21" name="Picture 20" descr="Slate-V2-HD-comp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3864" y="1734508"/>
            <a:ext cx="3816804" cy="414876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54404" y="1835255"/>
            <a:ext cx="3657258" cy="544884"/>
          </a:xfrm>
        </p:spPr>
        <p:txBody>
          <a:bodyPr anchor="b">
            <a:noAutofit/>
          </a:bodyPr>
          <a:lstStyle>
            <a:lvl1pPr marL="0" indent="0" algn="ctr">
              <a:buNone/>
              <a:defRPr sz="1800" b="0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54404" y="2380138"/>
            <a:ext cx="3657258" cy="3411063"/>
          </a:xfrm>
        </p:spPr>
        <p:txBody>
          <a:bodyPr anchor="t">
            <a:normAutofit/>
          </a:bodyPr>
          <a:lstStyle>
            <a:lvl1pPr>
              <a:defRPr sz="1350"/>
            </a:lvl1pPr>
            <a:lvl2pPr>
              <a:defRPr sz="1200"/>
            </a:lvl2pPr>
            <a:lvl3pPr>
              <a:defRPr sz="105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21225" y="1835255"/>
            <a:ext cx="3671498" cy="544883"/>
          </a:xfrm>
        </p:spPr>
        <p:txBody>
          <a:bodyPr anchor="b">
            <a:noAutofit/>
          </a:bodyPr>
          <a:lstStyle>
            <a:lvl1pPr marL="0" indent="0" algn="ctr">
              <a:buNone/>
              <a:defRPr sz="1800" b="0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21225" y="2380138"/>
            <a:ext cx="3671498" cy="3411063"/>
          </a:xfrm>
        </p:spPr>
        <p:txBody>
          <a:bodyPr anchor="t">
            <a:normAutofit/>
          </a:bodyPr>
          <a:lstStyle>
            <a:lvl1pPr>
              <a:defRPr sz="1350"/>
            </a:lvl1pPr>
            <a:lvl2pPr>
              <a:defRPr sz="1200"/>
            </a:lvl2pPr>
            <a:lvl3pPr>
              <a:defRPr sz="105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629005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8822059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947364446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48" y="609601"/>
            <a:ext cx="2780167" cy="1821919"/>
          </a:xfrm>
        </p:spPr>
        <p:txBody>
          <a:bodyPr anchor="b">
            <a:normAutofit/>
          </a:bodyPr>
          <a:lstStyle>
            <a:lvl1pPr algn="ctr">
              <a:defRPr sz="1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41726" y="609600"/>
            <a:ext cx="4808943" cy="518160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8" y="2431520"/>
            <a:ext cx="2780167" cy="3359681"/>
          </a:xfrm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7754081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 descr="Slate-V2-HD-vert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70250" y="609600"/>
            <a:ext cx="2688125" cy="520483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47" y="609923"/>
            <a:ext cx="4451212" cy="1829339"/>
          </a:xfrm>
        </p:spPr>
        <p:txBody>
          <a:bodyPr anchor="b">
            <a:no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581915" y="763702"/>
            <a:ext cx="2456813" cy="4912823"/>
          </a:xfr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7" y="2439260"/>
            <a:ext cx="4451212" cy="3376135"/>
          </a:xfrm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9884954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Slate-V2-HD-pano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0414" y="547807"/>
            <a:ext cx="7606349" cy="381680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55" y="4565255"/>
            <a:ext cx="7766495" cy="543472"/>
          </a:xfrm>
        </p:spPr>
        <p:txBody>
          <a:bodyPr anchor="b">
            <a:normAutofit/>
          </a:bodyPr>
          <a:lstStyle>
            <a:lvl1pPr algn="ctr">
              <a:defRPr sz="21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77012" y="695010"/>
            <a:ext cx="7384010" cy="3525671"/>
          </a:xfr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500"/>
            </a:lvl1pPr>
            <a:lvl2pPr marL="342900" indent="0">
              <a:buNone/>
              <a:defRPr sz="1500"/>
            </a:lvl2pPr>
            <a:lvl3pPr marL="685800" indent="0">
              <a:buNone/>
              <a:defRPr sz="15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6" y="5108728"/>
            <a:ext cx="7765322" cy="682472"/>
          </a:xfrm>
        </p:spPr>
        <p:txBody>
          <a:bodyPr anchor="t"/>
          <a:lstStyle>
            <a:lvl1pPr marL="0" indent="0" algn="ctr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056013235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46" y="608437"/>
            <a:ext cx="7765322" cy="3534344"/>
          </a:xfrm>
        </p:spPr>
        <p:txBody>
          <a:bodyPr anchor="ctr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6" y="4295180"/>
            <a:ext cx="7765322" cy="1501827"/>
          </a:xfrm>
        </p:spPr>
        <p:txBody>
          <a:bodyPr anchor="ctr"/>
          <a:lstStyle>
            <a:lvl1pPr marL="0" indent="0" algn="ctr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261098540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4659" y="609600"/>
            <a:ext cx="6977064" cy="2992904"/>
          </a:xfrm>
        </p:spPr>
        <p:txBody>
          <a:bodyPr anchor="ctr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290484" y="3610032"/>
            <a:ext cx="6564224" cy="532749"/>
          </a:xfrm>
        </p:spPr>
        <p:txBody>
          <a:bodyPr anchor="t">
            <a:normAutofit/>
          </a:bodyPr>
          <a:lstStyle>
            <a:lvl1pPr marL="0" indent="0" algn="r">
              <a:buNone/>
              <a:defRPr sz="105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6" y="4304353"/>
            <a:ext cx="7765322" cy="1489496"/>
          </a:xfrm>
        </p:spPr>
        <p:txBody>
          <a:bodyPr anchor="ctr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  <p:sp>
        <p:nvSpPr>
          <p:cNvPr id="11" name="TextBox 10"/>
          <p:cNvSpPr txBox="1"/>
          <p:nvPr/>
        </p:nvSpPr>
        <p:spPr>
          <a:xfrm>
            <a:off x="742950" y="884796"/>
            <a:ext cx="457200" cy="584776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6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878537" y="2928259"/>
            <a:ext cx="457200" cy="584776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6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998244436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46" y="2126943"/>
            <a:ext cx="7765322" cy="2511835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0" y="4650557"/>
            <a:ext cx="7764149" cy="1140644"/>
          </a:xfrm>
        </p:spPr>
        <p:txBody>
          <a:bodyPr anchor="t"/>
          <a:lstStyle>
            <a:lvl1pPr marL="0" indent="0" algn="ctr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745449296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85346" y="609600"/>
            <a:ext cx="7765322" cy="97045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346" y="1885950"/>
            <a:ext cx="2475738" cy="576263"/>
          </a:xfrm>
        </p:spPr>
        <p:txBody>
          <a:bodyPr anchor="b">
            <a:noAutofit/>
          </a:bodyPr>
          <a:lstStyle>
            <a:lvl1pPr marL="0" indent="0" algn="ctr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346" y="2571749"/>
            <a:ext cx="2475738" cy="3219451"/>
          </a:xfrm>
        </p:spPr>
        <p:txBody>
          <a:bodyPr anchor="t">
            <a:normAutofit/>
          </a:bodyPr>
          <a:lstStyle>
            <a:lvl1pPr marL="0" indent="0" algn="ctr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35033" y="1885950"/>
            <a:ext cx="2475738" cy="576263"/>
          </a:xfrm>
        </p:spPr>
        <p:txBody>
          <a:bodyPr anchor="b">
            <a:noAutofit/>
          </a:bodyPr>
          <a:lstStyle>
            <a:lvl1pPr marL="0" indent="0" algn="ctr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331076" y="2571749"/>
            <a:ext cx="2475738" cy="3219451"/>
          </a:xfrm>
        </p:spPr>
        <p:txBody>
          <a:bodyPr anchor="t">
            <a:normAutofit/>
          </a:bodyPr>
          <a:lstStyle>
            <a:lvl1pPr marL="0" indent="0" algn="ctr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74929" y="1885950"/>
            <a:ext cx="2475738" cy="576263"/>
          </a:xfrm>
        </p:spPr>
        <p:txBody>
          <a:bodyPr anchor="b">
            <a:noAutofit/>
          </a:bodyPr>
          <a:lstStyle>
            <a:lvl1pPr marL="0" indent="0" algn="ctr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5974929" y="2571749"/>
            <a:ext cx="2475738" cy="3219451"/>
          </a:xfrm>
        </p:spPr>
        <p:txBody>
          <a:bodyPr anchor="t">
            <a:normAutofit/>
          </a:bodyPr>
          <a:lstStyle>
            <a:lvl1pPr marL="0" indent="0" algn="ctr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272636643"/>
      </p:ext>
    </p:extLst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ate-V2-H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473" y="1818215"/>
            <a:ext cx="2504979" cy="1847851"/>
          </a:xfrm>
          <a:prstGeom prst="rect">
            <a:avLst/>
          </a:prstGeom>
        </p:spPr>
      </p:pic>
      <p:pic>
        <p:nvPicPr>
          <p:cNvPr id="36" name="Picture 35" descr="Slate-V2-H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2851" y="1818215"/>
            <a:ext cx="2504979" cy="1847851"/>
          </a:xfrm>
          <a:prstGeom prst="rect">
            <a:avLst/>
          </a:prstGeom>
        </p:spPr>
      </p:pic>
      <p:pic>
        <p:nvPicPr>
          <p:cNvPr id="37" name="Picture 36" descr="Slate-V2-H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2039" y="1818215"/>
            <a:ext cx="2504979" cy="1847851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5346" y="609600"/>
            <a:ext cx="7765322" cy="97045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5346" y="3904106"/>
            <a:ext cx="2475738" cy="576263"/>
          </a:xfrm>
        </p:spPr>
        <p:txBody>
          <a:bodyPr anchor="b">
            <a:noAutofit/>
          </a:bodyPr>
          <a:lstStyle>
            <a:lvl1pPr marL="0" indent="0" algn="ctr">
              <a:buNone/>
              <a:defRPr sz="15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763577" y="1938917"/>
            <a:ext cx="2319276" cy="1602955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5346" y="4480369"/>
            <a:ext cx="2475738" cy="1310833"/>
          </a:xfrm>
        </p:spPr>
        <p:txBody>
          <a:bodyPr anchor="t">
            <a:normAutofit/>
          </a:bodyPr>
          <a:lstStyle>
            <a:lvl1pPr marL="0" indent="0" algn="ctr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32091" y="3904106"/>
            <a:ext cx="2475738" cy="576263"/>
          </a:xfrm>
        </p:spPr>
        <p:txBody>
          <a:bodyPr anchor="b">
            <a:noAutofit/>
          </a:bodyPr>
          <a:lstStyle>
            <a:lvl1pPr marL="0" indent="0" algn="ctr">
              <a:buNone/>
              <a:defRPr sz="15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409307" y="1939095"/>
            <a:ext cx="2319276" cy="160816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331076" y="4480369"/>
            <a:ext cx="2475738" cy="1310833"/>
          </a:xfrm>
        </p:spPr>
        <p:txBody>
          <a:bodyPr anchor="t">
            <a:normAutofit/>
          </a:bodyPr>
          <a:lstStyle>
            <a:lvl1pPr marL="0" indent="0" algn="ctr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75023" y="3904106"/>
            <a:ext cx="2475738" cy="576263"/>
          </a:xfrm>
        </p:spPr>
        <p:txBody>
          <a:bodyPr anchor="b">
            <a:noAutofit/>
          </a:bodyPr>
          <a:lstStyle>
            <a:lvl1pPr marL="0" indent="0" algn="ctr">
              <a:buNone/>
              <a:defRPr sz="15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6056774" y="1934433"/>
            <a:ext cx="2319276" cy="1607295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5974929" y="4480365"/>
            <a:ext cx="2475738" cy="1310835"/>
          </a:xfrm>
        </p:spPr>
        <p:txBody>
          <a:bodyPr anchor="t">
            <a:normAutofit/>
          </a:bodyPr>
          <a:lstStyle>
            <a:lvl1pPr marL="0" indent="0" algn="ctr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23894641"/>
      </p:ext>
    </p:extLst>
  </p:cSld>
  <p:clrMapOvr>
    <a:masterClrMapping/>
  </p:clrMapOvr>
  <p:hf sldNum="0"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1165178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37303" y="609601"/>
            <a:ext cx="1713365" cy="518160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347" y="609601"/>
            <a:ext cx="5937654" cy="5181601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8985948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33555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346" y="609600"/>
            <a:ext cx="7765322" cy="970451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346" y="1732450"/>
            <a:ext cx="7765322" cy="4058751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759052" y="5883276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5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348" y="5883276"/>
            <a:ext cx="500464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5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85510" y="5883276"/>
            <a:ext cx="56515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5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64652437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</p:sldLayoutIdLst>
  <p:hf sldNum="0" hdr="0" ftr="0" dt="0"/>
  <p:txStyles>
    <p:titleStyle>
      <a:lvl1pPr algn="ctr" defTabSz="342900" rtl="0" eaLnBrk="1" latinLnBrk="0" hangingPunct="1">
        <a:spcBef>
          <a:spcPct val="0"/>
        </a:spcBef>
        <a:buNone/>
        <a:defRPr sz="30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j-lt"/>
          <a:ea typeface="+mj-ea"/>
          <a:cs typeface="Trebuchet M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57175" indent="-229500" algn="l" defTabSz="342900" rtl="0" eaLnBrk="1" latinLnBrk="0" hangingPunct="1">
        <a:spcBef>
          <a:spcPct val="20000"/>
        </a:spcBef>
        <a:spcAft>
          <a:spcPts val="450"/>
        </a:spcAft>
        <a:buClr>
          <a:schemeClr val="tx2"/>
        </a:buClr>
        <a:buSzPct val="70000"/>
        <a:buFont typeface="Wingdings 2" charset="2"/>
        <a:buChar char=""/>
        <a:defRPr sz="15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1pPr>
      <a:lvl2pPr marL="540000" indent="-202500" algn="l" defTabSz="342900" rtl="0" eaLnBrk="1" latinLnBrk="0" hangingPunct="1">
        <a:spcBef>
          <a:spcPct val="20000"/>
        </a:spcBef>
        <a:spcAft>
          <a:spcPts val="450"/>
        </a:spcAft>
        <a:buClr>
          <a:schemeClr val="tx2"/>
        </a:buClr>
        <a:buSzPct val="70000"/>
        <a:buFont typeface="Wingdings 2" charset="2"/>
        <a:buChar char=""/>
        <a:defRPr sz="135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2pPr>
      <a:lvl3pPr marL="769500" indent="-162000" algn="l" defTabSz="342900" rtl="0" eaLnBrk="1" latinLnBrk="0" hangingPunct="1">
        <a:spcBef>
          <a:spcPct val="20000"/>
        </a:spcBef>
        <a:spcAft>
          <a:spcPts val="450"/>
        </a:spcAft>
        <a:buClr>
          <a:schemeClr val="tx2"/>
        </a:buClr>
        <a:buSzPct val="70000"/>
        <a:buFont typeface="Wingdings 2" charset="2"/>
        <a:buChar char=""/>
        <a:defRPr sz="12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3pPr>
      <a:lvl4pPr marL="1039500" indent="-162000" algn="l" defTabSz="342900" rtl="0" eaLnBrk="1" latinLnBrk="0" hangingPunct="1">
        <a:spcBef>
          <a:spcPct val="20000"/>
        </a:spcBef>
        <a:spcAft>
          <a:spcPts val="450"/>
        </a:spcAft>
        <a:buClr>
          <a:schemeClr val="tx2"/>
        </a:buClr>
        <a:buSzPct val="70000"/>
        <a:buFont typeface="Wingdings 2" charset="2"/>
        <a:buChar char=""/>
        <a:defRPr sz="105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4pPr>
      <a:lvl5pPr marL="1255500" indent="-162000" algn="l" defTabSz="342900" rtl="0" eaLnBrk="1" latinLnBrk="0" hangingPunct="1">
        <a:spcBef>
          <a:spcPct val="20000"/>
        </a:spcBef>
        <a:spcAft>
          <a:spcPts val="450"/>
        </a:spcAft>
        <a:buClr>
          <a:schemeClr val="tx2"/>
        </a:buClr>
        <a:buSzPct val="70000"/>
        <a:buFont typeface="Wingdings 2" charset="2"/>
        <a:buChar char=""/>
        <a:defRPr sz="105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5pPr>
      <a:lvl6pPr marL="1510950" indent="-171450" algn="l" defTabSz="342900" rtl="0" eaLnBrk="1" latinLnBrk="0" hangingPunct="1">
        <a:spcBef>
          <a:spcPct val="20000"/>
        </a:spcBef>
        <a:spcAft>
          <a:spcPts val="450"/>
        </a:spcAft>
        <a:buClr>
          <a:schemeClr val="tx2"/>
        </a:buClr>
        <a:buSzPct val="70000"/>
        <a:buFont typeface="Wingdings 2" charset="2"/>
        <a:buChar char=""/>
        <a:defRPr sz="105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6pPr>
      <a:lvl7pPr marL="1801350" indent="-171450" algn="l" defTabSz="342900" rtl="0" eaLnBrk="1" latinLnBrk="0" hangingPunct="1">
        <a:spcBef>
          <a:spcPct val="20000"/>
        </a:spcBef>
        <a:spcAft>
          <a:spcPts val="450"/>
        </a:spcAft>
        <a:buClr>
          <a:schemeClr val="tx2"/>
        </a:buClr>
        <a:buSzPct val="70000"/>
        <a:buFont typeface="Wingdings 2" charset="2"/>
        <a:buChar char=""/>
        <a:defRPr sz="105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7pPr>
      <a:lvl8pPr marL="2091750" indent="-171450" algn="l" defTabSz="342900" rtl="0" eaLnBrk="1" latinLnBrk="0" hangingPunct="1">
        <a:spcBef>
          <a:spcPct val="20000"/>
        </a:spcBef>
        <a:spcAft>
          <a:spcPts val="450"/>
        </a:spcAft>
        <a:buClr>
          <a:schemeClr val="tx2"/>
        </a:buClr>
        <a:buSzPct val="70000"/>
        <a:buFont typeface="Wingdings 2" charset="2"/>
        <a:buChar char=""/>
        <a:defRPr sz="105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8pPr>
      <a:lvl9pPr marL="2329650" indent="-171450" algn="l" defTabSz="342900" rtl="0" eaLnBrk="1" latinLnBrk="0" hangingPunct="1">
        <a:spcBef>
          <a:spcPct val="20000"/>
        </a:spcBef>
        <a:spcAft>
          <a:spcPts val="450"/>
        </a:spcAft>
        <a:buClr>
          <a:schemeClr val="tx2"/>
        </a:buClr>
        <a:buSzPct val="70000"/>
        <a:buFont typeface="Wingdings 2" charset="2"/>
        <a:buChar char=""/>
        <a:defRPr sz="105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8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8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8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8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8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8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8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8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8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8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8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8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8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1519723"/>
            <a:ext cx="9144000" cy="32097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algn="ctr">
              <a:buClr>
                <a:prstClr val="white"/>
              </a:buClr>
              <a:buSzPts val="2400"/>
            </a:pPr>
            <a:r>
              <a:rPr lang="zh-CN" altLang="en-US" sz="6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读  经</a:t>
            </a:r>
            <a:endParaRPr lang="en-US" sz="6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 algn="ctr">
              <a:buClr>
                <a:prstClr val="white"/>
              </a:buClr>
              <a:buSzPts val="2400"/>
            </a:pPr>
            <a:endParaRPr lang="en-US" sz="44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 algn="ctr">
              <a:buClr>
                <a:prstClr val="white"/>
              </a:buClr>
              <a:buSzPts val="2400"/>
            </a:pPr>
            <a:r>
              <a:rPr lang="zh-CN" altLang="en-US" sz="44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马太福音 </a:t>
            </a:r>
            <a:r>
              <a:rPr lang="en-US" altLang="zh-CN" sz="44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5:1-20</a:t>
            </a:r>
            <a:endParaRPr lang="zh-TW" altLang="en-US" sz="44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5742506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042399" cy="6000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5:1 </a:t>
            </a:r>
            <a:r>
              <a:rPr lang="zh-CN" altLang="en-US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耶稣看见这许多的人，就上了山，既已坐下，门徒到他跟前来，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5:2 </a:t>
            </a:r>
            <a:r>
              <a:rPr lang="zh-CN" altLang="en-US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他就开口教训他们，说：</a:t>
            </a:r>
            <a:endParaRPr lang="en-US" altLang="zh-CN" sz="40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8141753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016999" cy="6000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5:3 </a:t>
            </a:r>
            <a:r>
              <a:rPr lang="zh-CN" altLang="en-US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虚心的人有福了！因为天国是他们的。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5:4 </a:t>
            </a:r>
            <a:r>
              <a:rPr lang="zh-CN" altLang="en-US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哀恸的人有福了！因为他们必得安慰。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5:5 </a:t>
            </a:r>
            <a:r>
              <a:rPr lang="zh-CN" altLang="en-US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温柔的人有福了！因为他们必承受地土。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5:6 </a:t>
            </a:r>
            <a:r>
              <a:rPr lang="zh-CN" altLang="en-US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饥渴慕义的人有福了！因为他们必得饱足。</a:t>
            </a:r>
          </a:p>
        </p:txBody>
      </p:sp>
    </p:spTree>
    <p:extLst>
      <p:ext uri="{BB962C8B-B14F-4D97-AF65-F5344CB8AC3E}">
        <p14:creationId xmlns:p14="http://schemas.microsoft.com/office/powerpoint/2010/main" val="32010415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042399" cy="6000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5:7 </a:t>
            </a:r>
            <a:r>
              <a:rPr lang="zh-CN" altLang="en-US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怜恤人的人有福了！因为他们必蒙怜恤。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5:8 </a:t>
            </a:r>
            <a:r>
              <a:rPr lang="zh-CN" altLang="en-US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清心的人有福了！因为他们必得见上帝。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5:9 </a:t>
            </a:r>
            <a:r>
              <a:rPr lang="zh-CN" altLang="en-US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使人和睦的人有福了！因为他们必称为上帝的儿子。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5:10 </a:t>
            </a:r>
            <a:r>
              <a:rPr lang="zh-CN" altLang="en-US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为义受逼迫的人有福了！因为天国是他们的。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endParaRPr lang="en-US" altLang="zh-CN" sz="40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1288151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016999" cy="6000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5:11 </a:t>
            </a:r>
            <a:r>
              <a:rPr lang="zh-CN" altLang="en-US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「人若因我辱骂你们，逼迫你们，捏造各样坏话毁谤你们，你们就有福了！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5:12 </a:t>
            </a:r>
            <a:r>
              <a:rPr lang="zh-CN" altLang="en-US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应当欢喜快乐，因为你们在天上的赏赐是大的。在你们以前的先知，人也是这样逼迫他们。」</a:t>
            </a:r>
          </a:p>
        </p:txBody>
      </p:sp>
    </p:spTree>
    <p:extLst>
      <p:ext uri="{BB962C8B-B14F-4D97-AF65-F5344CB8AC3E}">
        <p14:creationId xmlns:p14="http://schemas.microsoft.com/office/powerpoint/2010/main" val="14385315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042399" cy="6000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5:13 </a:t>
            </a:r>
            <a:r>
              <a:rPr lang="zh-CN" altLang="en-US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「你们是世上的盐。盐若失了味，怎能叫它再咸呢？以后无用，不过丢在外面，被人践踏了。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5:14 </a:t>
            </a:r>
            <a:r>
              <a:rPr lang="zh-CN" altLang="en-US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你们是世上的光。城造在山上是不能隐藏的。</a:t>
            </a:r>
          </a:p>
        </p:txBody>
      </p:sp>
    </p:spTree>
    <p:extLst>
      <p:ext uri="{BB962C8B-B14F-4D97-AF65-F5344CB8AC3E}">
        <p14:creationId xmlns:p14="http://schemas.microsoft.com/office/powerpoint/2010/main" val="222601832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016999" cy="6000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5:15 </a:t>
            </a:r>
            <a:r>
              <a:rPr lang="zh-CN" altLang="en-US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人点灯，不放在斗底下，是放在灯台上，就照亮一家的人。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5:16 </a:t>
            </a:r>
            <a:r>
              <a:rPr lang="zh-CN" altLang="en-US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你们的光也当这样照在人前，叫他们看见你们的好行为，便将荣耀归给你们在天上的父。」</a:t>
            </a:r>
          </a:p>
        </p:txBody>
      </p:sp>
    </p:spTree>
    <p:extLst>
      <p:ext uri="{BB962C8B-B14F-4D97-AF65-F5344CB8AC3E}">
        <p14:creationId xmlns:p14="http://schemas.microsoft.com/office/powerpoint/2010/main" val="20695897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042399" cy="6000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5:17 </a:t>
            </a:r>
            <a:r>
              <a:rPr lang="zh-CN" altLang="en-US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「莫想我来要废掉律法和先知。我来不是要废掉，乃是要成全。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5:18 </a:t>
            </a:r>
            <a:r>
              <a:rPr lang="zh-CN" altLang="en-US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我实在告诉你们，就是到天地都废去了，律法的一点一画也不能废去，都要成全。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endParaRPr lang="en-US" altLang="zh-CN" sz="40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87173681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016999" cy="6000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5:19 </a:t>
            </a:r>
            <a:r>
              <a:rPr lang="zh-CN" altLang="en-US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所以，无论何人废掉这诫命中最小的一条，又教训人这样做，他在天国要称为最小的。但无论何人遵行这诫命，又教训人遵行，他在天国要称为大的。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5:20 </a:t>
            </a:r>
            <a:r>
              <a:rPr lang="zh-CN" altLang="en-US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我告诉你们，你们的义若不胜于文士和法利赛人的义，断不能进天国。」</a:t>
            </a:r>
          </a:p>
        </p:txBody>
      </p:sp>
    </p:spTree>
    <p:extLst>
      <p:ext uri="{BB962C8B-B14F-4D97-AF65-F5344CB8AC3E}">
        <p14:creationId xmlns:p14="http://schemas.microsoft.com/office/powerpoint/2010/main" val="53870129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1016738"/>
            <a:ext cx="9144000" cy="49840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algn="ctr">
              <a:buClr>
                <a:prstClr val="white"/>
              </a:buClr>
              <a:buSzPts val="2400"/>
            </a:pPr>
            <a:r>
              <a:rPr lang="zh-CN" altLang="en-US" sz="44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证  道</a:t>
            </a:r>
            <a:endParaRPr lang="en-US" altLang="zh-CN" sz="44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 algn="ctr">
              <a:buClr>
                <a:prstClr val="white"/>
              </a:buClr>
              <a:buSzPts val="2400"/>
            </a:pPr>
            <a:endParaRPr lang="en-US" altLang="zh-CN" sz="44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 algn="ctr">
              <a:buClr>
                <a:prstClr val="white"/>
              </a:buClr>
              <a:buSzPts val="2400"/>
            </a:pPr>
            <a:r>
              <a:rPr lang="zh-CN" altLang="en-US" sz="54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温柔的人有福了</a:t>
            </a:r>
            <a:endParaRPr lang="en-US" altLang="zh-TW" sz="54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9689048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6000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前言：趋福避祸系列</a:t>
            </a: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-3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endParaRPr lang="en-US" altLang="zh-CN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、什么是温柔？</a:t>
            </a:r>
            <a:endParaRPr lang="en-US" altLang="zh-CN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endParaRPr lang="en-US" altLang="zh-CN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2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、谁最应该温柔？</a:t>
            </a:r>
            <a:endParaRPr lang="en-US" altLang="zh-CN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8331529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6000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一、温柔的人有福了。</a:t>
            </a:r>
          </a:p>
        </p:txBody>
      </p:sp>
    </p:spTree>
    <p:extLst>
      <p:ext uri="{BB962C8B-B14F-4D97-AF65-F5344CB8AC3E}">
        <p14:creationId xmlns:p14="http://schemas.microsoft.com/office/powerpoint/2010/main" val="78589000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6000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5:5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温柔的人有福了！因为他们必承受地土。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endParaRPr lang="zh-CN" altLang="en-US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5:5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谦和的人多么有福啊，他们要承受上帝所应许的产业！（现代中文译本）</a:t>
            </a:r>
          </a:p>
        </p:txBody>
      </p:sp>
    </p:spTree>
    <p:extLst>
      <p:ext uri="{BB962C8B-B14F-4D97-AF65-F5344CB8AC3E}">
        <p14:creationId xmlns:p14="http://schemas.microsoft.com/office/powerpoint/2010/main" val="39471030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6000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、这里的温柔不是我们外面的、对人的柔声细语。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endParaRPr lang="zh-CN" altLang="en-US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诗篇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55:19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那没有更变、不敬畏上帝的人，从太古常存的上帝必听见而苦待他。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55:20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他背了约，伸手攻击与他和好的人。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55:21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他的口如奶油光滑，他的心却怀着争战；他的话比油柔和，其实是拔出来的刀。</a:t>
            </a:r>
          </a:p>
        </p:txBody>
      </p:sp>
    </p:spTree>
    <p:extLst>
      <p:ext uri="{BB962C8B-B14F-4D97-AF65-F5344CB8AC3E}">
        <p14:creationId xmlns:p14="http://schemas.microsoft.com/office/powerpoint/2010/main" val="36746165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685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2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、这里的温柔是内心、灵里的温柔，是对主有降服的灵。</a:t>
            </a:r>
            <a:endParaRPr lang="en-US" altLang="zh-CN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endParaRPr lang="en-US" altLang="zh-CN" sz="20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雅各书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1:19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我亲爱的弟兄们，这是你们所知道的。但你们各人要快快地听，慢慢地说，慢慢地动怒，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1:20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因为人的怒气并不成就上帝的义。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1:21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所以，你们要脱去一切的污秽和盈余的邪恶，存温柔的心领受那所栽种的道，就是能救你们灵魂的道。</a:t>
            </a:r>
          </a:p>
        </p:txBody>
      </p:sp>
    </p:spTree>
    <p:extLst>
      <p:ext uri="{BB962C8B-B14F-4D97-AF65-F5344CB8AC3E}">
        <p14:creationId xmlns:p14="http://schemas.microsoft.com/office/powerpoint/2010/main" val="161914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6000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一、温柔的人有福了。</a:t>
            </a:r>
            <a:endParaRPr lang="en-US" altLang="zh-CN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endParaRPr lang="en-US" altLang="zh-CN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二、心里刚硬的人有祸了。</a:t>
            </a:r>
          </a:p>
        </p:txBody>
      </p:sp>
    </p:spTree>
    <p:extLst>
      <p:ext uri="{BB962C8B-B14F-4D97-AF65-F5344CB8AC3E}">
        <p14:creationId xmlns:p14="http://schemas.microsoft.com/office/powerpoint/2010/main" val="186873247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6000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马太福音</a:t>
            </a:r>
            <a:endParaRPr lang="en-US" altLang="zh-CN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23:23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「你们这假冒为善的文士和法利赛人有祸了！因为你们将薄荷、茴香、芹菜，献上十分之一，那律法上更重的事，就是公义、怜悯、信实，反倒不行了。这更重的是你们当行的；那也是不可不行的。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23:24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你们这瞎眼领路的，蠓虫你们就滤出来，骆驼你们倒吞下去。</a:t>
            </a:r>
          </a:p>
        </p:txBody>
      </p:sp>
    </p:spTree>
    <p:extLst>
      <p:ext uri="{BB962C8B-B14F-4D97-AF65-F5344CB8AC3E}">
        <p14:creationId xmlns:p14="http://schemas.microsoft.com/office/powerpoint/2010/main" val="428067274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6000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、心里刚硬的人会是一个自以为义的人。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endParaRPr lang="zh-CN" altLang="en-US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箴言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16:2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人一切所行的，在自己眼中看为清洁；惟有耶和华衡量人心。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endParaRPr lang="zh-CN" altLang="en-US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28:13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遮掩自己罪过的，必不亨通；承认离弃罪过的，必蒙怜恤。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28:14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常存敬畏的，便为有福；心存刚硬的，必陷在祸患里。</a:t>
            </a:r>
          </a:p>
        </p:txBody>
      </p:sp>
    </p:spTree>
    <p:extLst>
      <p:ext uri="{BB962C8B-B14F-4D97-AF65-F5344CB8AC3E}">
        <p14:creationId xmlns:p14="http://schemas.microsoft.com/office/powerpoint/2010/main" val="41023295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059158" cy="6000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2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、心里刚硬的人会是一个妄图行为称义的人。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endParaRPr lang="zh-CN" altLang="en-US" sz="20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哥林多后书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3:14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但他们的心地刚硬，直到今日诵读旧约的时候，这帕子还没有揭去。这帕子在基督里已经废去了。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3:15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然而直到今日，每逢诵读摩西书的时候，帕子还在他们心上。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3:16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但他们的心几时归向主，帕子就几时除去了。</a:t>
            </a:r>
          </a:p>
        </p:txBody>
      </p:sp>
    </p:spTree>
    <p:extLst>
      <p:ext uri="{BB962C8B-B14F-4D97-AF65-F5344CB8AC3E}">
        <p14:creationId xmlns:p14="http://schemas.microsoft.com/office/powerpoint/2010/main" val="18171655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6000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希伯来书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3:12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弟兄们，你们要谨慎，免得你们中间或有人存着不信的恶心，把永生上帝离弃了。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3:13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总要趁着还有今日，天天彼此相劝，免得你们中间有人被罪迷惑，心里就刚硬了。</a:t>
            </a:r>
          </a:p>
        </p:txBody>
      </p:sp>
    </p:spTree>
    <p:extLst>
      <p:ext uri="{BB962C8B-B14F-4D97-AF65-F5344CB8AC3E}">
        <p14:creationId xmlns:p14="http://schemas.microsoft.com/office/powerpoint/2010/main" val="115203660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6000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一、温柔的人有福了。</a:t>
            </a:r>
            <a:endParaRPr lang="en-US" altLang="zh-CN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endParaRPr lang="en-US" altLang="zh-CN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二、心里刚硬的人有祸了。</a:t>
            </a:r>
            <a:endParaRPr lang="en-US" altLang="zh-CN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endParaRPr lang="en-US" altLang="zh-CN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三、在主里作一个温柔的人。</a:t>
            </a:r>
          </a:p>
        </p:txBody>
      </p:sp>
    </p:spTree>
    <p:extLst>
      <p:ext uri="{BB962C8B-B14F-4D97-AF65-F5344CB8AC3E}">
        <p14:creationId xmlns:p14="http://schemas.microsoft.com/office/powerpoint/2010/main" val="19672753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6000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马太福音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11:29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我心里柔和谦卑，你们当负我的轭，学我的样式；这样，你们心里就必得享安息。</a:t>
            </a:r>
          </a:p>
        </p:txBody>
      </p:sp>
    </p:spTree>
    <p:extLst>
      <p:ext uri="{BB962C8B-B14F-4D97-AF65-F5344CB8AC3E}">
        <p14:creationId xmlns:p14="http://schemas.microsoft.com/office/powerpoint/2010/main" val="341032366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6000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、在神我关系中实践对主的温柔。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endParaRPr lang="zh-CN" altLang="en-US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以西结书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36:26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我也要赐给你们一个新心，将新灵放在你们里面，又从你们的肉体中除掉石心，赐给你们肉心。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36:27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我必将我的灵放在你们里面，使你们顺从我的律例，谨守遵行我的典章。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endParaRPr lang="zh-CN" altLang="en-US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2561054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6000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2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、在人我关系中操练对人的温柔。</a:t>
            </a:r>
            <a:endParaRPr lang="en-US" altLang="zh-CN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endParaRPr lang="en-US" altLang="zh-CN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雅各书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3:13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你们中间谁是有智慧、有见识的呢？他就当在智慧的温柔上显出他的善行来。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endParaRPr lang="zh-CN" altLang="en-US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383222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6000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）向世上众人的温柔。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endParaRPr lang="zh-CN" altLang="en-US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提多书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3:1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你要提醒众人，叫他们顺服作官的、掌权的，遵他的命，预备行各样的善事。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3:2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不要毁谤，不要争竞，总要和平，向众人大显温柔。</a:t>
            </a:r>
          </a:p>
        </p:txBody>
      </p:sp>
    </p:spTree>
    <p:extLst>
      <p:ext uri="{BB962C8B-B14F-4D97-AF65-F5344CB8AC3E}">
        <p14:creationId xmlns:p14="http://schemas.microsoft.com/office/powerpoint/2010/main" val="27915276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6000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2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）对主内肢体的温柔。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endParaRPr lang="zh-CN" altLang="en-US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加拉太书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6:1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弟兄们，若有人偶然被过犯所胜，你们属灵的人就当用温柔的心把他挽回过来；又当自己小心，恐怕也被引诱。</a:t>
            </a:r>
          </a:p>
        </p:txBody>
      </p:sp>
    </p:spTree>
    <p:extLst>
      <p:ext uri="{BB962C8B-B14F-4D97-AF65-F5344CB8AC3E}">
        <p14:creationId xmlns:p14="http://schemas.microsoft.com/office/powerpoint/2010/main" val="10507162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685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结语：</a:t>
            </a:r>
            <a:endParaRPr lang="en-US" altLang="zh-CN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endParaRPr lang="en-US" altLang="zh-CN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诗篇 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130:3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主</a:t>
            </a: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―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耶和华啊，你若究察罪孽，谁能站得住呢？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130:4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但在你有赦免之恩，要叫人敬畏你。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130:5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我等候耶和华，我的心等候；我也仰望他的话。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130:6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我的心等候主，胜于守夜的，等候天亮，胜于守夜的，等候天亮。</a:t>
            </a:r>
          </a:p>
        </p:txBody>
      </p:sp>
    </p:spTree>
    <p:extLst>
      <p:ext uri="{BB962C8B-B14F-4D97-AF65-F5344CB8AC3E}">
        <p14:creationId xmlns:p14="http://schemas.microsoft.com/office/powerpoint/2010/main" val="32702429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late">
  <a:themeElements>
    <a:clrScheme name="Slate">
      <a:dk1>
        <a:sysClr val="windowText" lastClr="000000"/>
      </a:dk1>
      <a:lt1>
        <a:sysClr val="window" lastClr="FFFFFF"/>
      </a:lt1>
      <a:dk2>
        <a:srgbClr val="212123"/>
      </a:dk2>
      <a:lt2>
        <a:srgbClr val="DADADA"/>
      </a:lt2>
      <a:accent1>
        <a:srgbClr val="BC451B"/>
      </a:accent1>
      <a:accent2>
        <a:srgbClr val="D3BA68"/>
      </a:accent2>
      <a:accent3>
        <a:srgbClr val="BB8640"/>
      </a:accent3>
      <a:accent4>
        <a:srgbClr val="AD9277"/>
      </a:accent4>
      <a:accent5>
        <a:srgbClr val="A55A43"/>
      </a:accent5>
      <a:accent6>
        <a:srgbClr val="AD9D7B"/>
      </a:accent6>
      <a:hlink>
        <a:srgbClr val="E98052"/>
      </a:hlink>
      <a:folHlink>
        <a:srgbClr val="F4B69B"/>
      </a:folHlink>
    </a:clrScheme>
    <a:fontScheme name="Slate">
      <a:majorFont>
        <a:latin typeface="Calisto MT" panose="02040603050505030304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alisto MT" panose="02040603050505030304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late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0000"/>
                <a:lumMod val="90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63500" dist="25400" dir="5400000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76200" dist="38100" dir="5400000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hardEdge"/>
          </a:sp3d>
        </a:effectStyle>
      </a:effectStyleLst>
      <a:bgFillStyleLst>
        <a:solidFill>
          <a:schemeClr val="phClr"/>
        </a:solidFill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shade val="80000"/>
                <a:lumMod val="80000"/>
              </a:schemeClr>
              <a:schemeClr val="phClr">
                <a:tint val="98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ate" id="{C3F70B94-7CE9-428E-ADC1-3269CC2C3385}" vid="{3F2DE9A5-64E6-437C-A389-CC4477E817E8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20684</TotalTime>
  <Words>1641</Words>
  <Application>Microsoft Office PowerPoint</Application>
  <PresentationFormat>On-screen Show (4:3)</PresentationFormat>
  <Paragraphs>101</Paragraphs>
  <Slides>27</Slides>
  <Notes>27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3" baseType="lpstr">
      <vt:lpstr>PMingLiU</vt:lpstr>
      <vt:lpstr>Arial</vt:lpstr>
      <vt:lpstr>Calibri</vt:lpstr>
      <vt:lpstr>Calisto MT</vt:lpstr>
      <vt:lpstr>Wingdings 2</vt:lpstr>
      <vt:lpstr>Slate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Ellerslie Road Baptist Church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证 道 明白属灵的恩赐</dc:title>
  <dc:creator>Chris Xu</dc:creator>
  <cp:lastModifiedBy>Chunping Xu</cp:lastModifiedBy>
  <cp:revision>80</cp:revision>
  <dcterms:created xsi:type="dcterms:W3CDTF">2010-03-20T17:46:04Z</dcterms:created>
  <dcterms:modified xsi:type="dcterms:W3CDTF">2021-10-16T06:12:25Z</dcterms:modified>
</cp:coreProperties>
</file>