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835" r:id="rId2"/>
    <p:sldId id="1003" r:id="rId3"/>
    <p:sldId id="1327" r:id="rId4"/>
    <p:sldId id="845" r:id="rId5"/>
    <p:sldId id="1299" r:id="rId6"/>
    <p:sldId id="1300" r:id="rId7"/>
    <p:sldId id="1301" r:id="rId8"/>
    <p:sldId id="1302" r:id="rId9"/>
    <p:sldId id="1335" r:id="rId10"/>
    <p:sldId id="1339" r:id="rId11"/>
    <p:sldId id="1307" r:id="rId12"/>
    <p:sldId id="1336" r:id="rId13"/>
    <p:sldId id="1340" r:id="rId14"/>
    <p:sldId id="1341" r:id="rId15"/>
    <p:sldId id="1337" r:id="rId16"/>
    <p:sldId id="1342" r:id="rId17"/>
    <p:sldId id="1309" r:id="rId18"/>
    <p:sldId id="1310" r:id="rId19"/>
    <p:sldId id="1311" r:id="rId20"/>
    <p:sldId id="132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523A6FF7-51F9-4775-B28E-BEF4E9871069}"/>
    <pc:docChg chg="delSld modSld">
      <pc:chgData name="Chunping Xu" userId="a5962ba47313b1f5" providerId="LiveId" clId="{523A6FF7-51F9-4775-B28E-BEF4E9871069}" dt="2021-10-03T17:17:47.499" v="20" actId="20577"/>
      <pc:docMkLst>
        <pc:docMk/>
      </pc:docMkLst>
      <pc:sldChg chg="modSp mod">
        <pc:chgData name="Chunping Xu" userId="a5962ba47313b1f5" providerId="LiveId" clId="{523A6FF7-51F9-4775-B28E-BEF4E9871069}" dt="2021-10-03T17:01:57.450" v="3" actId="20577"/>
        <pc:sldMkLst>
          <pc:docMk/>
          <pc:sldMk cId="2574250617" sldId="835"/>
        </pc:sldMkLst>
        <pc:spChg chg="mod">
          <ac:chgData name="Chunping Xu" userId="a5962ba47313b1f5" providerId="LiveId" clId="{523A6FF7-51F9-4775-B28E-BEF4E9871069}" dt="2021-10-03T17:01:57.450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523A6FF7-51F9-4775-B28E-BEF4E9871069}" dt="2021-10-03T17:02:27.355" v="4" actId="47"/>
        <pc:sldMkLst>
          <pc:docMk/>
          <pc:sldMk cId="16191463" sldId="1304"/>
        </pc:sldMkLst>
      </pc:sldChg>
      <pc:sldChg chg="modSp mod">
        <pc:chgData name="Chunping Xu" userId="a5962ba47313b1f5" providerId="LiveId" clId="{523A6FF7-51F9-4775-B28E-BEF4E9871069}" dt="2021-10-03T17:17:47.499" v="20" actId="20577"/>
        <pc:sldMkLst>
          <pc:docMk/>
          <pc:sldMk cId="3410323660" sldId="1337"/>
        </pc:sldMkLst>
        <pc:spChg chg="mod">
          <ac:chgData name="Chunping Xu" userId="a5962ba47313b1f5" providerId="LiveId" clId="{523A6FF7-51F9-4775-B28E-BEF4E9871069}" dt="2021-10-03T17:17:47.499" v="20" actId="20577"/>
          <ac:spMkLst>
            <pc:docMk/>
            <pc:sldMk cId="3410323660" sldId="1337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4FFAA4E5-9479-4551-B0F5-884E2BE69F63}"/>
    <pc:docChg chg="undo redo custSel addSld delSld modSld sldOrd">
      <pc:chgData name="Chunping Xu" userId="a5962ba47313b1f5" providerId="LiveId" clId="{4FFAA4E5-9479-4551-B0F5-884E2BE69F63}" dt="2021-10-01T23:05:50.885" v="104"/>
      <pc:docMkLst>
        <pc:docMk/>
      </pc:docMkLst>
      <pc:sldChg chg="modSp mod">
        <pc:chgData name="Chunping Xu" userId="a5962ba47313b1f5" providerId="LiveId" clId="{4FFAA4E5-9479-4551-B0F5-884E2BE69F63}" dt="2021-09-30T18:04:40.607" v="12" actId="20577"/>
        <pc:sldMkLst>
          <pc:docMk/>
          <pc:sldMk cId="96890483" sldId="845"/>
        </pc:sldMkLst>
        <pc:spChg chg="mod">
          <ac:chgData name="Chunping Xu" userId="a5962ba47313b1f5" providerId="LiveId" clId="{4FFAA4E5-9479-4551-B0F5-884E2BE69F63}" dt="2021-09-30T18:04:40.607" v="1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del">
        <pc:chgData name="Chunping Xu" userId="a5962ba47313b1f5" providerId="LiveId" clId="{4FFAA4E5-9479-4551-B0F5-884E2BE69F63}" dt="2021-09-30T18:04:22.355" v="0" actId="47"/>
        <pc:sldMkLst>
          <pc:docMk/>
          <pc:sldMk cId="2814175321" sldId="852"/>
        </pc:sldMkLst>
      </pc:sldChg>
      <pc:sldChg chg="modSp modAnim">
        <pc:chgData name="Chunping Xu" userId="a5962ba47313b1f5" providerId="LiveId" clId="{4FFAA4E5-9479-4551-B0F5-884E2BE69F63}" dt="2021-10-01T23:05:50.885" v="104"/>
        <pc:sldMkLst>
          <pc:docMk/>
          <pc:sldMk cId="2833152927" sldId="1299"/>
        </pc:sldMkLst>
        <pc:spChg chg="mod">
          <ac:chgData name="Chunping Xu" userId="a5962ba47313b1f5" providerId="LiveId" clId="{4FFAA4E5-9479-4551-B0F5-884E2BE69F63}" dt="2021-09-30T18:05:30.734" v="19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4FFAA4E5-9479-4551-B0F5-884E2BE69F63}" dt="2021-09-30T18:06:07.610" v="22"/>
        <pc:sldMkLst>
          <pc:docMk/>
          <pc:sldMk cId="785890000" sldId="1300"/>
        </pc:sldMkLst>
        <pc:spChg chg="mod">
          <ac:chgData name="Chunping Xu" userId="a5962ba47313b1f5" providerId="LiveId" clId="{4FFAA4E5-9479-4551-B0F5-884E2BE69F63}" dt="2021-09-30T18:06:07.610" v="22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FFAA4E5-9479-4551-B0F5-884E2BE69F63}" dt="2021-09-30T18:16:26.639" v="95"/>
        <pc:sldMkLst>
          <pc:docMk/>
          <pc:sldMk cId="3947103094" sldId="1301"/>
        </pc:sldMkLst>
        <pc:spChg chg="mod">
          <ac:chgData name="Chunping Xu" userId="a5962ba47313b1f5" providerId="LiveId" clId="{4FFAA4E5-9479-4551-B0F5-884E2BE69F63}" dt="2021-09-30T18:07:10.555" v="31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">
        <pc:chgData name="Chunping Xu" userId="a5962ba47313b1f5" providerId="LiveId" clId="{4FFAA4E5-9479-4551-B0F5-884E2BE69F63}" dt="2021-09-30T18:08:02.791" v="36" actId="20577"/>
        <pc:sldMkLst>
          <pc:docMk/>
          <pc:sldMk cId="3674616564" sldId="1302"/>
        </pc:sldMkLst>
        <pc:spChg chg="mod">
          <ac:chgData name="Chunping Xu" userId="a5962ba47313b1f5" providerId="LiveId" clId="{4FFAA4E5-9479-4551-B0F5-884E2BE69F63}" dt="2021-09-30T18:08:02.791" v="36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">
        <pc:chgData name="Chunping Xu" userId="a5962ba47313b1f5" providerId="LiveId" clId="{4FFAA4E5-9479-4551-B0F5-884E2BE69F63}" dt="2021-09-30T18:09:54.995" v="52"/>
        <pc:sldMkLst>
          <pc:docMk/>
          <pc:sldMk cId="4102329500" sldId="1307"/>
        </pc:sldMkLst>
        <pc:spChg chg="mod">
          <ac:chgData name="Chunping Xu" userId="a5962ba47313b1f5" providerId="LiveId" clId="{4FFAA4E5-9479-4551-B0F5-884E2BE69F63}" dt="2021-09-30T18:09:54.995" v="52"/>
          <ac:spMkLst>
            <pc:docMk/>
            <pc:sldMk cId="4102329500" sldId="1307"/>
            <ac:spMk id="441" creationId="{00000000-0000-0000-0000-000000000000}"/>
          </ac:spMkLst>
        </pc:spChg>
      </pc:sldChg>
      <pc:sldChg chg="del">
        <pc:chgData name="Chunping Xu" userId="a5962ba47313b1f5" providerId="LiveId" clId="{4FFAA4E5-9479-4551-B0F5-884E2BE69F63}" dt="2021-09-30T18:11:19.177" v="63" actId="47"/>
        <pc:sldMkLst>
          <pc:docMk/>
          <pc:sldMk cId="1817165508" sldId="1308"/>
        </pc:sldMkLst>
      </pc:sldChg>
      <pc:sldChg chg="modSp modAnim">
        <pc:chgData name="Chunping Xu" userId="a5962ba47313b1f5" providerId="LiveId" clId="{4FFAA4E5-9479-4551-B0F5-884E2BE69F63}" dt="2021-09-30T18:12:42.535" v="76"/>
        <pc:sldMkLst>
          <pc:docMk/>
          <pc:sldMk cId="138322238" sldId="1309"/>
        </pc:sldMkLst>
        <pc:spChg chg="mod">
          <ac:chgData name="Chunping Xu" userId="a5962ba47313b1f5" providerId="LiveId" clId="{4FFAA4E5-9479-4551-B0F5-884E2BE69F63}" dt="2021-09-30T18:12:42.535" v="76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4FFAA4E5-9479-4551-B0F5-884E2BE69F63}" dt="2021-09-30T18:16:48.569" v="97"/>
        <pc:sldMkLst>
          <pc:docMk/>
          <pc:sldMk cId="2791527621" sldId="1310"/>
        </pc:sldMkLst>
        <pc:spChg chg="mod">
          <ac:chgData name="Chunping Xu" userId="a5962ba47313b1f5" providerId="LiveId" clId="{4FFAA4E5-9479-4551-B0F5-884E2BE69F63}" dt="2021-09-30T18:13:43.141" v="80" actId="20577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4FFAA4E5-9479-4551-B0F5-884E2BE69F63}" dt="2021-09-30T18:16:53.118" v="98"/>
        <pc:sldMkLst>
          <pc:docMk/>
          <pc:sldMk cId="1050716262" sldId="1311"/>
        </pc:sldMkLst>
        <pc:spChg chg="mod">
          <ac:chgData name="Chunping Xu" userId="a5962ba47313b1f5" providerId="LiveId" clId="{4FFAA4E5-9479-4551-B0F5-884E2BE69F63}" dt="2021-09-30T18:14:19.064" v="87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FFAA4E5-9479-4551-B0F5-884E2BE69F63}" dt="2021-09-30T18:16:58.953" v="99"/>
        <pc:sldMkLst>
          <pc:docMk/>
          <pc:sldMk cId="3270242960" sldId="1323"/>
        </pc:sldMkLst>
        <pc:spChg chg="mod">
          <ac:chgData name="Chunping Xu" userId="a5962ba47313b1f5" providerId="LiveId" clId="{4FFAA4E5-9479-4551-B0F5-884E2BE69F63}" dt="2021-09-30T18:14:42.114" v="93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4FFAA4E5-9479-4551-B0F5-884E2BE69F63}" dt="2021-09-30T18:09:12.918" v="43" actId="47"/>
        <pc:sldMkLst>
          <pc:docMk/>
          <pc:sldMk cId="1209918453" sldId="1326"/>
        </pc:sldMkLst>
      </pc:sldChg>
      <pc:sldChg chg="del">
        <pc:chgData name="Chunping Xu" userId="a5962ba47313b1f5" providerId="LiveId" clId="{4FFAA4E5-9479-4551-B0F5-884E2BE69F63}" dt="2021-09-30T18:04:25.450" v="1" actId="47"/>
        <pc:sldMkLst>
          <pc:docMk/>
          <pc:sldMk cId="1438531592" sldId="1328"/>
        </pc:sldMkLst>
      </pc:sldChg>
      <pc:sldChg chg="del">
        <pc:chgData name="Chunping Xu" userId="a5962ba47313b1f5" providerId="LiveId" clId="{4FFAA4E5-9479-4551-B0F5-884E2BE69F63}" dt="2021-09-30T18:04:26.765" v="2" actId="47"/>
        <pc:sldMkLst>
          <pc:docMk/>
          <pc:sldMk cId="2226018322" sldId="1329"/>
        </pc:sldMkLst>
      </pc:sldChg>
      <pc:sldChg chg="del">
        <pc:chgData name="Chunping Xu" userId="a5962ba47313b1f5" providerId="LiveId" clId="{4FFAA4E5-9479-4551-B0F5-884E2BE69F63}" dt="2021-09-30T18:04:27.479" v="3" actId="47"/>
        <pc:sldMkLst>
          <pc:docMk/>
          <pc:sldMk cId="2069589732" sldId="1330"/>
        </pc:sldMkLst>
      </pc:sldChg>
      <pc:sldChg chg="del">
        <pc:chgData name="Chunping Xu" userId="a5962ba47313b1f5" providerId="LiveId" clId="{4FFAA4E5-9479-4551-B0F5-884E2BE69F63}" dt="2021-09-30T18:04:29.093" v="4" actId="47"/>
        <pc:sldMkLst>
          <pc:docMk/>
          <pc:sldMk cId="2871736818" sldId="1331"/>
        </pc:sldMkLst>
      </pc:sldChg>
      <pc:sldChg chg="del">
        <pc:chgData name="Chunping Xu" userId="a5962ba47313b1f5" providerId="LiveId" clId="{4FFAA4E5-9479-4551-B0F5-884E2BE69F63}" dt="2021-09-30T18:04:30.642" v="5" actId="47"/>
        <pc:sldMkLst>
          <pc:docMk/>
          <pc:sldMk cId="538701290" sldId="1332"/>
        </pc:sldMkLst>
      </pc:sldChg>
      <pc:sldChg chg="del">
        <pc:chgData name="Chunping Xu" userId="a5962ba47313b1f5" providerId="LiveId" clId="{4FFAA4E5-9479-4551-B0F5-884E2BE69F63}" dt="2021-09-30T18:05:53.489" v="20" actId="47"/>
        <pc:sldMkLst>
          <pc:docMk/>
          <pc:sldMk cId="913375710" sldId="1333"/>
        </pc:sldMkLst>
      </pc:sldChg>
      <pc:sldChg chg="del">
        <pc:chgData name="Chunping Xu" userId="a5962ba47313b1f5" providerId="LiveId" clId="{4FFAA4E5-9479-4551-B0F5-884E2BE69F63}" dt="2021-09-30T18:05:54.123" v="21" actId="47"/>
        <pc:sldMkLst>
          <pc:docMk/>
          <pc:sldMk cId="2270591582" sldId="1334"/>
        </pc:sldMkLst>
      </pc:sldChg>
      <pc:sldChg chg="modSp mod modAnim">
        <pc:chgData name="Chunping Xu" userId="a5962ba47313b1f5" providerId="LiveId" clId="{4FFAA4E5-9479-4551-B0F5-884E2BE69F63}" dt="2021-09-30T18:16:36.763" v="96"/>
        <pc:sldMkLst>
          <pc:docMk/>
          <pc:sldMk cId="4280672741" sldId="1335"/>
        </pc:sldMkLst>
        <pc:spChg chg="mod">
          <ac:chgData name="Chunping Xu" userId="a5962ba47313b1f5" providerId="LiveId" clId="{4FFAA4E5-9479-4551-B0F5-884E2BE69F63}" dt="2021-09-30T18:09:04.295" v="41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FFAA4E5-9479-4551-B0F5-884E2BE69F63}" dt="2021-09-30T18:10:44.935" v="61"/>
        <pc:sldMkLst>
          <pc:docMk/>
          <pc:sldMk cId="1152036601" sldId="1336"/>
        </pc:sldMkLst>
        <pc:spChg chg="mod">
          <ac:chgData name="Chunping Xu" userId="a5962ba47313b1f5" providerId="LiveId" clId="{4FFAA4E5-9479-4551-B0F5-884E2BE69F63}" dt="2021-09-30T18:10:44.935" v="61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4FFAA4E5-9479-4551-B0F5-884E2BE69F63}" dt="2021-09-30T18:12:00.194" v="66"/>
        <pc:sldMkLst>
          <pc:docMk/>
          <pc:sldMk cId="3410323660" sldId="1337"/>
        </pc:sldMkLst>
        <pc:spChg chg="mod">
          <ac:chgData name="Chunping Xu" userId="a5962ba47313b1f5" providerId="LiveId" clId="{4FFAA4E5-9479-4551-B0F5-884E2BE69F63}" dt="2021-09-30T18:12:00.194" v="66"/>
          <ac:spMkLst>
            <pc:docMk/>
            <pc:sldMk cId="3410323660" sldId="1337"/>
            <ac:spMk id="441" creationId="{00000000-0000-0000-0000-000000000000}"/>
          </ac:spMkLst>
        </pc:spChg>
      </pc:sldChg>
      <pc:sldChg chg="del">
        <pc:chgData name="Chunping Xu" userId="a5962ba47313b1f5" providerId="LiveId" clId="{4FFAA4E5-9479-4551-B0F5-884E2BE69F63}" dt="2021-09-30T18:12:12.511" v="68" actId="47"/>
        <pc:sldMkLst>
          <pc:docMk/>
          <pc:sldMk cId="3256105426" sldId="1338"/>
        </pc:sldMkLst>
      </pc:sldChg>
      <pc:sldChg chg="del">
        <pc:chgData name="Chunping Xu" userId="a5962ba47313b1f5" providerId="LiveId" clId="{4FFAA4E5-9479-4551-B0F5-884E2BE69F63}" dt="2021-09-30T18:09:11.870" v="42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4FFAA4E5-9479-4551-B0F5-884E2BE69F63}" dt="2021-09-30T18:09:38.005" v="49"/>
        <pc:sldMkLst>
          <pc:docMk/>
          <pc:sldMk cId="3149351793" sldId="1339"/>
        </pc:sldMkLst>
        <pc:spChg chg="mod">
          <ac:chgData name="Chunping Xu" userId="a5962ba47313b1f5" providerId="LiveId" clId="{4FFAA4E5-9479-4551-B0F5-884E2BE69F63}" dt="2021-09-30T18:09:38.005" v="49"/>
          <ac:spMkLst>
            <pc:docMk/>
            <pc:sldMk cId="3149351793" sldId="1339"/>
            <ac:spMk id="441" creationId="{00000000-0000-0000-0000-000000000000}"/>
          </ac:spMkLst>
        </pc:spChg>
      </pc:sldChg>
      <pc:sldChg chg="add">
        <pc:chgData name="Chunping Xu" userId="a5962ba47313b1f5" providerId="LiveId" clId="{4FFAA4E5-9479-4551-B0F5-884E2BE69F63}" dt="2021-09-30T18:11:09.267" v="62"/>
        <pc:sldMkLst>
          <pc:docMk/>
          <pc:sldMk cId="4190123334" sldId="1340"/>
        </pc:sldMkLst>
      </pc:sldChg>
      <pc:sldChg chg="add">
        <pc:chgData name="Chunping Xu" userId="a5962ba47313b1f5" providerId="LiveId" clId="{4FFAA4E5-9479-4551-B0F5-884E2BE69F63}" dt="2021-09-30T18:11:09.267" v="62"/>
        <pc:sldMkLst>
          <pc:docMk/>
          <pc:sldMk cId="969398781" sldId="1341"/>
        </pc:sldMkLst>
      </pc:sldChg>
      <pc:sldChg chg="modSp add mod">
        <pc:chgData name="Chunping Xu" userId="a5962ba47313b1f5" providerId="LiveId" clId="{4FFAA4E5-9479-4551-B0F5-884E2BE69F63}" dt="2021-09-30T18:12:29.036" v="73"/>
        <pc:sldMkLst>
          <pc:docMk/>
          <pc:sldMk cId="238490539" sldId="1342"/>
        </pc:sldMkLst>
        <pc:spChg chg="mod">
          <ac:chgData name="Chunping Xu" userId="a5962ba47313b1f5" providerId="LiveId" clId="{4FFAA4E5-9479-4551-B0F5-884E2BE69F63}" dt="2021-09-30T18:12:29.036" v="73"/>
          <ac:spMkLst>
            <pc:docMk/>
            <pc:sldMk cId="238490539" sldId="1342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7552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588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4100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6557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136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7789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332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5:3-10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前言：趋福避祸系列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看你们学习的工夫，本该作师傅，谁知还得有人将上帝圣言小学的开端另教导你们，并且成了那必须吃奶、不能吃干粮的人。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凡只能吃奶的都不熟练仁义的道理，因为他是婴孩；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惟独长大成人的才能吃干粮；他们的心窍习练得通达，就能分辨好歹了。</a:t>
            </a: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一、哀恸的人有福了。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为罪恶悲伤的人多么有福啊；上帝要安慰他们！（现代中文）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 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34:18	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耶和华靠近伤心的人，拯救灵性痛悔的人。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51:17	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上帝所要的祭就是忧伤的灵；上帝啊，忧伤痛悔的心，你必不轻看。</a:t>
            </a:r>
          </a:p>
        </p:txBody>
      </p:sp>
    </p:spTree>
    <p:extLst>
      <p:ext uri="{BB962C8B-B14F-4D97-AF65-F5344CB8AC3E}">
        <p14:creationId xmlns:p14="http://schemas.microsoft.com/office/powerpoint/2010/main" val="3674616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遮掩自己罪过的，必不亨通；承认离弃罪过的，必蒙怜恤。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以赛亚书 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57:15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因为那至高至上、永远长存（原文是住在永远）名为圣者的如此说：我住在至高至圣的所在，也与心灵痛悔谦卑的人同居；要使谦卑人的灵苏醒，也使痛悔人的心苏醒。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一、哀恸的人有福了。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二、罪中宴乐的人有祸了。</a:t>
            </a:r>
          </a:p>
        </p:txBody>
      </p:sp>
    </p:spTree>
    <p:extLst>
      <p:ext uri="{BB962C8B-B14F-4D97-AF65-F5344CB8AC3E}">
        <p14:creationId xmlns:p14="http://schemas.microsoft.com/office/powerpoint/2010/main" val="3149351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你们这假冒为善的文士和法利赛人有祸了！因为你们侵吞寡妇的家产，假意做很长的祷告，所以要受更重的刑罚。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「当孝敬父母，使你的日子在耶和华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你上帝所赐你的地上得以长久。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「不可杀人。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「不可奸淫。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「不可偷盗。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「不可作假见证陷害人。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「不可贪恋人的房屋；也不可贪恋人的妻子、仆婢、牛驴，并他一切所有的。」</a:t>
            </a:r>
          </a:p>
        </p:txBody>
      </p:sp>
    </p:spTree>
    <p:extLst>
      <p:ext uri="{BB962C8B-B14F-4D97-AF65-F5344CB8AC3E}">
        <p14:creationId xmlns:p14="http://schemas.microsoft.com/office/powerpoint/2010/main" val="1152036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你们这假冒为善的文士和法利赛人有祸了！因为你们侵吞寡妇的家产，假意做很长的祷告，所以要受更重的刑罚。</a:t>
            </a:r>
          </a:p>
        </p:txBody>
      </p:sp>
    </p:spTree>
    <p:extLst>
      <p:ext uri="{BB962C8B-B14F-4D97-AF65-F5344CB8AC3E}">
        <p14:creationId xmlns:p14="http://schemas.microsoft.com/office/powerpoint/2010/main" val="4190123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他们一切所做的事都是要叫人看见，所以将佩戴的经文做宽了，衣裳的缀子做长了，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喜爱筵席上的首座，会堂里的高位，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又喜爱人在街市上问他安，称呼他拉比（拉比就是夫子）。</a:t>
            </a:r>
          </a:p>
        </p:txBody>
      </p:sp>
    </p:spTree>
    <p:extLst>
      <p:ext uri="{BB962C8B-B14F-4D97-AF65-F5344CB8AC3E}">
        <p14:creationId xmlns:p14="http://schemas.microsoft.com/office/powerpoint/2010/main" val="969398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这样，怎么说呢？我们可以仍在罪中、叫恩典显多吗？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断乎不可！我们在罪上死了的人岂可仍在罪中活着呢？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岂不知我们这受洗归入基督耶稣的人是受洗归入他的死吗？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所以，我们藉着洗礼归入死，和他一同埋葬，原是叫我们一举一动有新生的样式，像基督藉着父的荣耀从死里复活一样。</a:t>
            </a:r>
          </a:p>
        </p:txBody>
      </p:sp>
    </p:spTree>
    <p:extLst>
      <p:ext uri="{BB962C8B-B14F-4D97-AF65-F5344CB8AC3E}">
        <p14:creationId xmlns:p14="http://schemas.microsoft.com/office/powerpoint/2010/main" val="3410323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一、哀恸的人有福了。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二、罪中宴乐的人有祸了。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三、在基督里作一个警醒的人。</a:t>
            </a:r>
          </a:p>
        </p:txBody>
      </p:sp>
    </p:spTree>
    <p:extLst>
      <p:ext uri="{BB962C8B-B14F-4D97-AF65-F5344CB8AC3E}">
        <p14:creationId xmlns:p14="http://schemas.microsoft.com/office/powerpoint/2010/main" val="238490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我为主被囚的劝你们：既然蒙召，行事为人就当与蒙召的恩相称。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322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、认真反省。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然而有一件事我要责备你，就是你把起初的爱心离弃了。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所以，应当回想你是从哪里坠落的，并要悔改，行起初所行的事。你若不悔改，我就临到你那里，把你的灯台从原处挪去。</a:t>
            </a:r>
          </a:p>
        </p:txBody>
      </p:sp>
    </p:spTree>
    <p:extLst>
      <p:ext uri="{BB962C8B-B14F-4D97-AF65-F5344CB8AC3E}">
        <p14:creationId xmlns:p14="http://schemas.microsoft.com/office/powerpoint/2010/main" val="279152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、努力悔改。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这样看来，我亲爱的弟兄，你们既是常顺服的，不但我在你们那里，就是我如今不在你们那里，更是顺服的，就当恐惧战兢做成你们得救的工夫。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因为你们立志行事都是上帝在你们心里运行，为要成就他的美意。</a:t>
            </a:r>
          </a:p>
        </p:txBody>
      </p:sp>
    </p:spTree>
    <p:extLst>
      <p:ext uri="{BB962C8B-B14F-4D97-AF65-F5344CB8AC3E}">
        <p14:creationId xmlns:p14="http://schemas.microsoft.com/office/powerpoint/2010/main" val="10507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 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耶和华啊，我从深处向你求告！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主啊，求你听我的声音！愿你侧耳听我恳求的声音！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耶和华啊，你若究察罪孽，谁能站得住呢？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但在你有赦免之恩，要叫人敬畏你。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22626</TotalTime>
  <Words>1189</Words>
  <Application>Microsoft Office PowerPoint</Application>
  <PresentationFormat>On-screen Show (4:3)</PresentationFormat>
  <Paragraphs>77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2021-10-03T17:17:58Z</dcterms:modified>
</cp:coreProperties>
</file>