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835" r:id="rId2"/>
    <p:sldId id="852" r:id="rId3"/>
    <p:sldId id="1003" r:id="rId4"/>
    <p:sldId id="1271" r:id="rId5"/>
    <p:sldId id="1272" r:id="rId6"/>
    <p:sldId id="1273" r:id="rId7"/>
    <p:sldId id="1274" r:id="rId8"/>
    <p:sldId id="1275" r:id="rId9"/>
    <p:sldId id="845" r:id="rId10"/>
    <p:sldId id="1288" r:id="rId11"/>
    <p:sldId id="1289" r:id="rId12"/>
    <p:sldId id="1299" r:id="rId13"/>
    <p:sldId id="1300" r:id="rId14"/>
    <p:sldId id="1301" r:id="rId15"/>
    <p:sldId id="1302" r:id="rId16"/>
    <p:sldId id="1303" r:id="rId17"/>
    <p:sldId id="1304" r:id="rId18"/>
    <p:sldId id="1305" r:id="rId19"/>
    <p:sldId id="1306" r:id="rId20"/>
    <p:sldId id="1307" r:id="rId21"/>
    <p:sldId id="1308" r:id="rId22"/>
    <p:sldId id="1309" r:id="rId23"/>
    <p:sldId id="1310" r:id="rId24"/>
    <p:sldId id="1311" r:id="rId25"/>
    <p:sldId id="1312" r:id="rId26"/>
    <p:sldId id="1313" r:id="rId27"/>
    <p:sldId id="1314" r:id="rId28"/>
    <p:sldId id="1315" r:id="rId29"/>
    <p:sldId id="1316" r:id="rId30"/>
    <p:sldId id="1317" r:id="rId31"/>
    <p:sldId id="1318" r:id="rId32"/>
    <p:sldId id="1319" r:id="rId33"/>
    <p:sldId id="1320" r:id="rId34"/>
    <p:sldId id="1321" r:id="rId35"/>
    <p:sldId id="1322" r:id="rId36"/>
    <p:sldId id="1324" r:id="rId37"/>
    <p:sldId id="1295" r:id="rId38"/>
    <p:sldId id="1323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34109-0664-4E18-8A20-45994B58FEE7}" v="84" dt="2021-08-27T20:18:42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1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3412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8224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697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074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8054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10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246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332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56569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7101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49348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16:13-28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耶稣到了凯撒利亚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腓立比的境内，就问门徒说：「人说我人子是谁？」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他们说：「有人说是施洗的约翰；有人说是以利亚；又有人说是耶利米或是先知里的一位。」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9731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耶稣说：「你们说我是谁？」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西门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彼得回答说：「你是基督，是永生上帝的儿子。」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耶稣对他说：「西门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约拿，你是有福的！因为这不是属血肉的指示你的，乃是我在天上的父指示的。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我还告诉你，你是彼得，我要把我的教会建造在这磐石上；阴间的权柄（权柄：原文是门），不能胜过他。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我要把天国的钥匙给你，凡你在地上所捆绑的，在天上也要捆绑；凡你在地上所释放的，在天上也要释放。」</a:t>
            </a:r>
          </a:p>
        </p:txBody>
      </p:sp>
    </p:spTree>
    <p:extLst>
      <p:ext uri="{BB962C8B-B14F-4D97-AF65-F5344CB8AC3E}">
        <p14:creationId xmlns:p14="http://schemas.microsoft.com/office/powerpoint/2010/main" val="417968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当下，耶稣嘱咐门徒，不可对人说他是基督。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从此，耶稣才指示门徒，他必须上耶路撒冷去，受长老、祭司长、文士许多的苦，并且被杀，第三日复活。</a:t>
            </a:r>
          </a:p>
        </p:txBody>
      </p:sp>
    </p:spTree>
    <p:extLst>
      <p:ext uri="{BB962C8B-B14F-4D97-AF65-F5344CB8AC3E}">
        <p14:creationId xmlns:p14="http://schemas.microsoft.com/office/powerpoint/2010/main" val="383347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30877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彼得就拉着他，劝他说：「主啊，万不可如此！这事必不临到你身上。」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耶稣转过来，对彼得说：「撒但，退我后边去吧！你是绊我脚的；因为你不体贴上帝的意思，只体贴人的意思。」</a:t>
            </a:r>
          </a:p>
        </p:txBody>
      </p:sp>
    </p:spTree>
    <p:extLst>
      <p:ext uri="{BB962C8B-B14F-4D97-AF65-F5344CB8AC3E}">
        <p14:creationId xmlns:p14="http://schemas.microsoft.com/office/powerpoint/2010/main" val="233398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于是耶稣对门徒说：「若有人要跟从我，就当舍己，背起他的十字架来跟从我。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因为，凡要救自己生命的，必丧掉生命；凡为我丧掉生命的，必得着生命。</a:t>
            </a:r>
          </a:p>
        </p:txBody>
      </p:sp>
    </p:spTree>
    <p:extLst>
      <p:ext uri="{BB962C8B-B14F-4D97-AF65-F5344CB8AC3E}">
        <p14:creationId xmlns:p14="http://schemas.microsoft.com/office/powerpoint/2010/main" val="222385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人若赚得全世界，赔上自己的生命，有甚么益处呢？人还能拿甚么换生命呢？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人子要在他父的荣耀里，同着众使者降临；那时候，他要照各人的行为报应各人。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我实在告诉你们，站在这里的，有人在没尝死味以前必看见人子降临在他的国里。」</a:t>
            </a:r>
          </a:p>
        </p:txBody>
      </p:sp>
    </p:spTree>
    <p:extLst>
      <p:ext uri="{BB962C8B-B14F-4D97-AF65-F5344CB8AC3E}">
        <p14:creationId xmlns:p14="http://schemas.microsoft.com/office/powerpoint/2010/main" val="276881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背起十架跟从主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71F6A-8FD3-46FD-8F3A-5079D283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59168-5DA6-42F7-BD90-6A84835939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54324D-BC41-408B-AACA-962C3EBB5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671" y="0"/>
            <a:ext cx="5980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9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C87E-6CE7-4935-9BDA-86BF3152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BD1F3-91AE-48F1-AC2E-D47ADB42930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58E76-DD68-47D6-9697-629807EDA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336" y="22781"/>
            <a:ext cx="5118755" cy="68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9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于是耶稣对门徒说：若有人要跟从我，就当舍己，背起他的十字架来跟从我。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一、认识十架跟从主。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从此，耶稣才指示门徒，他必须上耶路撒冷去，受长老、祭司长、文士许多的苦，并且被杀，第三日复活。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彼得就拉着他，劝他说：「主啊，万不可如此！这事必不临到你身上。」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耶稣转过来，对彼得说：「撒但，退我后边去吧！你是绊我脚的；因为你不体贴上帝的意思，只体贴人的意思。」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、认识耶稣的十字架。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从此，耶稣才指示门徒，他必须上耶路撒冷去，受长老、祭司长、文士许多的苦，并且被杀，第三日复活。</a:t>
            </a:r>
          </a:p>
        </p:txBody>
      </p:sp>
    </p:spTree>
    <p:extLst>
      <p:ext uri="{BB962C8B-B14F-4D97-AF65-F5344CB8AC3E}">
        <p14:creationId xmlns:p14="http://schemas.microsoft.com/office/powerpoint/2010/main" val="36746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53:10 </a:t>
            </a: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耶和华却定意将他压伤，使他受痛苦。耶和华以他为赎罪祭。他必看见后裔，并且延长年日。耶和华所喜悦的事必在他手中亨通。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53:11 </a:t>
            </a: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他必看见自己劳苦的功效，便心满意足。有许多人因认识我的义仆得称为义；并且他要担当他们的罪孽。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53:12 </a:t>
            </a:r>
            <a:r>
              <a:rPr lang="zh-CN" altLang="en-US" sz="3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所以，我要使他与位大的同分，与强盛的均分掳物。因为他将命倾倒，以致于死；他也被列在罪犯之中。他却担当多人的罪，又为罪犯代求。</a:t>
            </a:r>
          </a:p>
        </p:txBody>
      </p:sp>
    </p:spTree>
    <p:extLst>
      <p:ext uri="{BB962C8B-B14F-4D97-AF65-F5344CB8AC3E}">
        <p14:creationId xmlns:p14="http://schemas.microsoft.com/office/powerpoint/2010/main" val="224237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、认识你我的十字架。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「凡称呼我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主啊，主啊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的人不能都进天国；惟独遵行我天父旨意的人才能进去。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当那日必有许多人对我说：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主啊，主啊，我们不是奉你的名传道，奉你的名赶鬼，奉你的名行许多异能吗？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我就明明地告诉他们说：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我从来不认识你们，你们这些作恶的人，离开我去吧！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619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你我的十字架：主在我们个人生命中的旨意和引领。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）普遍性的旨意。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）个人性的引领。</a:t>
            </a:r>
          </a:p>
        </p:txBody>
      </p:sp>
    </p:spTree>
    <p:extLst>
      <p:ext uri="{BB962C8B-B14F-4D97-AF65-F5344CB8AC3E}">
        <p14:creationId xmlns:p14="http://schemas.microsoft.com/office/powerpoint/2010/main" val="70613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一、认识十架跟从主。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二、背起十架跟从主。</a:t>
            </a:r>
          </a:p>
        </p:txBody>
      </p:sp>
    </p:spTree>
    <p:extLst>
      <p:ext uri="{BB962C8B-B14F-4D97-AF65-F5344CB8AC3E}">
        <p14:creationId xmlns:p14="http://schemas.microsoft.com/office/powerpoint/2010/main" val="1675344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从此，耶稣才指示门徒，他必须上耶路撒冷去，受长老、祭司长、文士许多的苦，并且被杀，第三日复活。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彼得就拉着他，劝他说：「主啊，万不可如此！这事必不临到你身上。」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耶稣转过来，对彼得说：「撒但，退我后边去吧！你是绊我脚的；因为你不体贴上帝的意思，只体贴人的意思。」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、体贴主意来背十架。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耶稣转过来，对彼得说：「撒但，退我后边去吧！你是绊我脚的；因为你不体贴上帝的意思，只体贴人的意思。」</a:t>
            </a:r>
          </a:p>
        </p:txBody>
      </p:sp>
    </p:spTree>
    <p:extLst>
      <p:ext uri="{BB962C8B-B14F-4D97-AF65-F5344CB8AC3E}">
        <p14:creationId xmlns:p14="http://schemas.microsoft.com/office/powerpoint/2010/main" val="181716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「爱父母过于爱我的，不配作我的门徒；爱儿女过于爱我的，不配作我的门徒；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不背着他的十字架跟从我的，也不配作我的门徒。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得着生命的，将要失丧生命；为我失丧生命的，将要得着生命。</a:t>
            </a:r>
          </a:p>
        </p:txBody>
      </p:sp>
    </p:spTree>
    <p:extLst>
      <p:ext uri="{BB962C8B-B14F-4D97-AF65-F5344CB8AC3E}">
        <p14:creationId xmlns:p14="http://schemas.microsoft.com/office/powerpoint/2010/main" val="138322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、谨守生命来背十架。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因为，凡要救自己生命的，必丧掉生命；凡为我丧掉生命的，必得着生命。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人若赚得全世界，赔上自己的生命，有甚么益处呢？人还能拿甚么换生命呢？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人子要在他父的荣耀里，同着众使者降临；那时候，他要照各人的行为报应各人。</a:t>
            </a:r>
          </a:p>
        </p:txBody>
      </p:sp>
    </p:spTree>
    <p:extLst>
      <p:ext uri="{BB962C8B-B14F-4D97-AF65-F5344CB8AC3E}">
        <p14:creationId xmlns:p14="http://schemas.microsoft.com/office/powerpoint/2010/main" val="279152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一、认识十架跟从主。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二、背起十架跟从主。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三、天天十架跟从主。</a:t>
            </a:r>
          </a:p>
        </p:txBody>
      </p:sp>
    </p:spTree>
    <p:extLst>
      <p:ext uri="{BB962C8B-B14F-4D97-AF65-F5344CB8AC3E}">
        <p14:creationId xmlns:p14="http://schemas.microsoft.com/office/powerpoint/2010/main" val="1050716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9:23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耶稣又对众人说：若有人要跟从我，就当舍己，天天背起他的十字架来跟从我。</a:t>
            </a:r>
          </a:p>
        </p:txBody>
      </p:sp>
    </p:spTree>
    <p:extLst>
      <p:ext uri="{BB962C8B-B14F-4D97-AF65-F5344CB8AC3E}">
        <p14:creationId xmlns:p14="http://schemas.microsoft.com/office/powerpoint/2010/main" val="3551342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、在日常的生活中操练十架的功课。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加拉太书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凡属基督耶稣的人，是已经把肉体连肉体的邪情私欲同钉在十字架上了。</a:t>
            </a:r>
          </a:p>
        </p:txBody>
      </p:sp>
    </p:spTree>
    <p:extLst>
      <p:ext uri="{BB962C8B-B14F-4D97-AF65-F5344CB8AC3E}">
        <p14:creationId xmlns:p14="http://schemas.microsoft.com/office/powerpoint/2010/main" val="61997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13849-FD1E-4182-BF20-CC96F2077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98BBD-B95A-4337-A979-CDBBD0EE06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FD8E06-BBA9-4524-A45A-14C6DA82E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381" y="0"/>
            <a:ext cx="712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52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7524-94AB-459A-B320-DF6042C0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59318-BF16-414E-A282-2C6C226A36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6556F4-3423-4B5F-B37B-5D305E29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85" y="0"/>
            <a:ext cx="7110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5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051E-6671-443E-9EBE-D4F571F25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D2DA5-E46D-47B6-83C7-D4E16E786F8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C2DD8C-C486-458E-9E0D-B05272C0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055" y="0"/>
            <a:ext cx="70458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64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C373B-3D3F-4D3C-BCBF-014D30F8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73EBB-45E2-422A-B32E-FCDCA616BC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CDBF6-3811-44AC-9CE2-98E7322BD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94" y="0"/>
            <a:ext cx="7078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78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954D-7709-4114-A688-9CCEAF8DF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B90FB-C12C-4F47-B500-5E7008655B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FAFB0-151A-4532-9749-D8DFCCF5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47" y="0"/>
            <a:ext cx="7193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20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E401-34B0-4CF3-9104-27C395E1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82F4A-9FF7-445B-9F85-C40F96EBD4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3ADDDD-5359-4C34-BAE1-78A81FA9E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511" y="0"/>
            <a:ext cx="7176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13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985C-A12D-46FD-B67C-5C2C2824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17BA-A61F-47D7-BD49-B5C1BA999A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57BA21-1F29-4FC1-A467-22369105C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20" y="0"/>
            <a:ext cx="7508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59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、经历生命的改变中操练十架的功课。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耶稣对他说：「西门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约拿，你是有福的！因为这不是属血肉的指示你的，乃是我在天上的父指示的。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我还告诉你，你是彼得，我要把我的教会建造在这磐石上；阴间的权柄（权柄：原文是门），不能胜过他。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我要把天国的钥匙给你，凡你在地上所捆绑的，在天上也要捆绑；凡你在地上所释放的，在天上也要释放。」</a:t>
            </a:r>
          </a:p>
        </p:txBody>
      </p:sp>
    </p:spTree>
    <p:extLst>
      <p:ext uri="{BB962C8B-B14F-4D97-AF65-F5344CB8AC3E}">
        <p14:creationId xmlns:p14="http://schemas.microsoft.com/office/powerpoint/2010/main" val="110397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C87E-6CE7-4935-9BDA-86BF3152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BD1F3-91AE-48F1-AC2E-D47ADB42930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58E76-DD68-47D6-9697-629807EDA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336" y="22781"/>
            <a:ext cx="5118755" cy="68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26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感谢上帝！常率领我们在基督里夸胜，并藉着我们在各处显扬那因认识基督而有的香气。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因为我们在上帝面前，无论在得救的人身上或灭亡的人身上，都有基督馨香之气。</a:t>
            </a:r>
          </a:p>
        </p:txBody>
      </p:sp>
    </p:spTree>
    <p:extLst>
      <p:ext uri="{BB962C8B-B14F-4D97-AF65-F5344CB8AC3E}">
        <p14:creationId xmlns:p14="http://schemas.microsoft.com/office/powerpoint/2010/main" val="1945479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0C9B-5330-4E9F-83AE-2C47C945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F0587-9486-4670-9DB3-F30A65555D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12D59-D7A8-4350-9757-06EF62287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80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</a:t>
            </a:r>
            <a:r>
              <a:rPr lang="zh-CN" altLang="en-US" sz="36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语：盖建不会倒塌的信仰生命！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「所以，凡听见我这话就去行的，好比一个聪明人，把房子盖在磐石上；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雨淋，水冲，风吹，撞着那房子，房子总不倒塌，因为根基立在磐石上。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凡听见我这话不去行的，好比一个无知的人，把房子盖在沙土上；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雨淋，水冲，风吹，撞着那房子，房子就倒塌了，并且倒塌得很大。」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18908</TotalTime>
  <Words>1912</Words>
  <Application>Microsoft Office PowerPoint</Application>
  <PresentationFormat>On-screen Show (4:3)</PresentationFormat>
  <Paragraphs>88</Paragraphs>
  <Slides>38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2021-08-27T20:18:45Z</dcterms:modified>
</cp:coreProperties>
</file>