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835" r:id="rId2"/>
    <p:sldId id="852" r:id="rId3"/>
    <p:sldId id="1003" r:id="rId4"/>
    <p:sldId id="1271" r:id="rId5"/>
    <p:sldId id="1272" r:id="rId6"/>
    <p:sldId id="1273" r:id="rId7"/>
    <p:sldId id="1274" r:id="rId8"/>
    <p:sldId id="1275" r:id="rId9"/>
    <p:sldId id="845" r:id="rId10"/>
    <p:sldId id="884" r:id="rId11"/>
    <p:sldId id="847" r:id="rId12"/>
    <p:sldId id="1008" r:id="rId13"/>
    <p:sldId id="1264" r:id="rId14"/>
    <p:sldId id="1276" r:id="rId15"/>
    <p:sldId id="1266" r:id="rId16"/>
    <p:sldId id="1254" r:id="rId17"/>
    <p:sldId id="1277" r:id="rId18"/>
    <p:sldId id="1268" r:id="rId19"/>
    <p:sldId id="1269" r:id="rId20"/>
    <p:sldId id="1279" r:id="rId21"/>
    <p:sldId id="981" r:id="rId22"/>
    <p:sldId id="1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2B6FD2-A501-48BB-A5CB-B18D704E6A67}" v="15" dt="2021-08-06T23:17:23.9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1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3412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8224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6979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0746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8054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020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168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5656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3:1-15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有一个法利赛人，名叫尼哥底母，是犹太人的官。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这人夜里来见耶稣，说：「拉比，我们知道你是由上帝那里来作师傅的；因为你所行的神迹，若没有上帝同在，无人能行。」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9731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耶稣回答说：「我实实在在地告诉你，人若不重生，就不能见上帝的国。」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尼哥底母说：「人已经老了，如何能重生呢？岂能再进母腹生出来吗？」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耶稣说：「我实实在在地告诉你，人若不是从水和圣灵生的，就不能进上帝的国。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从肉身生的就是肉身；从灵生的就是灵。</a:t>
            </a:r>
          </a:p>
        </p:txBody>
      </p:sp>
    </p:spTree>
    <p:extLst>
      <p:ext uri="{BB962C8B-B14F-4D97-AF65-F5344CB8AC3E}">
        <p14:creationId xmlns:p14="http://schemas.microsoft.com/office/powerpoint/2010/main" val="4179688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你们必须重生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，你不要以为希奇。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风随着意思吹，你听见风的响声，却不晓得从哪里来，往哪里去；凡从圣灵生的，也是如此。」</a:t>
            </a:r>
          </a:p>
        </p:txBody>
      </p:sp>
    </p:spTree>
    <p:extLst>
      <p:ext uri="{BB962C8B-B14F-4D97-AF65-F5344CB8AC3E}">
        <p14:creationId xmlns:p14="http://schemas.microsoft.com/office/powerpoint/2010/main" val="383347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30877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尼哥底母问他说：「怎能有这事呢？」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耶稣回答说：「你是以色列人的先生，还不明白这事吗？</a:t>
            </a:r>
          </a:p>
        </p:txBody>
      </p:sp>
    </p:spTree>
    <p:extLst>
      <p:ext uri="{BB962C8B-B14F-4D97-AF65-F5344CB8AC3E}">
        <p14:creationId xmlns:p14="http://schemas.microsoft.com/office/powerpoint/2010/main" val="233398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我实实在在地告诉你，我们所说的是我们知道的；我们所见证的是我们见过的；你们却不领受我们的见证。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我对你们说地上的事，你们尚且不信，若说天上的事，如何能信呢？</a:t>
            </a:r>
          </a:p>
        </p:txBody>
      </p:sp>
    </p:spTree>
    <p:extLst>
      <p:ext uri="{BB962C8B-B14F-4D97-AF65-F5344CB8AC3E}">
        <p14:creationId xmlns:p14="http://schemas.microsoft.com/office/powerpoint/2010/main" val="2223857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除了从天降下、仍旧在天的人子，没有人升过天。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摩西在旷野怎样举蛇，人子也必照样被举起来，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叫一切信他的都得永生。」</a:t>
            </a:r>
          </a:p>
        </p:txBody>
      </p:sp>
    </p:spTree>
    <p:extLst>
      <p:ext uri="{BB962C8B-B14F-4D97-AF65-F5344CB8AC3E}">
        <p14:creationId xmlns:p14="http://schemas.microsoft.com/office/powerpoint/2010/main" val="2768815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生命需要更新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</a:t>
            </a:r>
            <a:r>
              <a:rPr lang="zh-CN" altLang="en-US" sz="36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说：「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我就是道路、真理、生命；若不藉着我，没有人能到父那里</a:t>
            </a:r>
            <a:r>
              <a:rPr lang="zh-CN" altLang="en-US" sz="36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去。」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一、生命寻求更新。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有一个法利赛人，名叫尼哥底母，是犹太人的官。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这人夜里来见耶稣，说：「拉比，我们知道你是由上帝那里来作师傅的；因为你所行的神迹，若没有上帝同在，无人能行。」</a:t>
            </a:r>
          </a:p>
        </p:txBody>
      </p:sp>
    </p:spTree>
    <p:extLst>
      <p:ext uri="{BB962C8B-B14F-4D97-AF65-F5344CB8AC3E}">
        <p14:creationId xmlns:p14="http://schemas.microsoft.com/office/powerpoint/2010/main" val="171661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因为世人都犯了罪，亏缺了上帝的荣耀；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如今却蒙上帝的恩典，因基督耶稣的救赎，就白白地称义。</a:t>
            </a:r>
          </a:p>
        </p:txBody>
      </p:sp>
    </p:spTree>
    <p:extLst>
      <p:ext uri="{BB962C8B-B14F-4D97-AF65-F5344CB8AC3E}">
        <p14:creationId xmlns:p14="http://schemas.microsoft.com/office/powerpoint/2010/main" val="2297766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一、生命寻求更新。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二、生命无法自新。</a:t>
            </a:r>
          </a:p>
        </p:txBody>
      </p:sp>
    </p:spTree>
    <p:extLst>
      <p:ext uri="{BB962C8B-B14F-4D97-AF65-F5344CB8AC3E}">
        <p14:creationId xmlns:p14="http://schemas.microsoft.com/office/powerpoint/2010/main" val="2591387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耶稣回答说：「我实实在在地告诉你，人若不重生，就不能见上帝的国。」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尼哥底母说：「人已经老了，如何能重生呢？岂能再进母腹生出来吗？」</a:t>
            </a:r>
          </a:p>
        </p:txBody>
      </p:sp>
    </p:spTree>
    <p:extLst>
      <p:ext uri="{BB962C8B-B14F-4D97-AF65-F5344CB8AC3E}">
        <p14:creationId xmlns:p14="http://schemas.microsoft.com/office/powerpoint/2010/main" val="2277368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我们原晓得律法是属乎灵的，但我是属乎肉体的，是已经卖给罪了。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因为我所做的，我自己不明白；我所愿意的，我并不做；我所恨恶的，我倒去做。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若我所做的，是我所不愿意的，我就应承律法是善的。</a:t>
            </a:r>
          </a:p>
        </p:txBody>
      </p:sp>
    </p:spTree>
    <p:extLst>
      <p:ext uri="{BB962C8B-B14F-4D97-AF65-F5344CB8AC3E}">
        <p14:creationId xmlns:p14="http://schemas.microsoft.com/office/powerpoint/2010/main" val="1970058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一、生命寻求更新。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二、生命无法自新。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三、生命主内更新。</a:t>
            </a:r>
          </a:p>
        </p:txBody>
      </p:sp>
    </p:spTree>
    <p:extLst>
      <p:ext uri="{BB962C8B-B14F-4D97-AF65-F5344CB8AC3E}">
        <p14:creationId xmlns:p14="http://schemas.microsoft.com/office/powerpoint/2010/main" val="3510849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耶稣说：「我实实在在地告诉你，人若不是从水和圣灵生的，就不能进上帝的国。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从肉身生的就是肉身；从灵生的就是灵。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你们必须重生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，你不要以为希奇。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风随着意思吹，你听见风的响声，却不晓得从哪里来，往哪里去；凡从圣灵生的，也是如此。」</a:t>
            </a:r>
          </a:p>
        </p:txBody>
      </p:sp>
    </p:spTree>
    <p:extLst>
      <p:ext uri="{BB962C8B-B14F-4D97-AF65-F5344CB8AC3E}">
        <p14:creationId xmlns:p14="http://schemas.microsoft.com/office/powerpoint/2010/main" val="1569947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我是真葡萄树，我父是栽培的人。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凡属我不结果子的枝子，他就剪去；凡结果子的，他就修理干净，使枝子结果子更多。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现在你们因我讲给你们的道，已经干净了。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你们要常在我里面，我也常在你们里面。枝子若不常在葡萄树上，自己就不能结果子；你们若不常在我里面，也是这样。</a:t>
            </a:r>
          </a:p>
        </p:txBody>
      </p:sp>
    </p:spTree>
    <p:extLst>
      <p:ext uri="{BB962C8B-B14F-4D97-AF65-F5344CB8AC3E}">
        <p14:creationId xmlns:p14="http://schemas.microsoft.com/office/powerpoint/2010/main" val="3099987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结语：我们明白这事吗？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耶稣回答说：「你是以色列人的先生，还不明白这事吗？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我实实在在地告诉你，我们所说的是我们知道的；我们所见证的是我们见过的；你们却不领受我们的见证。</a:t>
            </a:r>
          </a:p>
        </p:txBody>
      </p:sp>
    </p:spTree>
    <p:extLst>
      <p:ext uri="{BB962C8B-B14F-4D97-AF65-F5344CB8AC3E}">
        <p14:creationId xmlns:p14="http://schemas.microsoft.com/office/powerpoint/2010/main" val="233218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我对你们说地上的事，你们尚且不信，若说天上的事，如何能信呢？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除了从天降下、仍旧在天的人子，没有人升过天。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摩西在旷野怎样举蛇，人子也必照样被举起来，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叫一切信他的都得永生（或译：叫一切信的人在他里面得永生）。」</a:t>
            </a: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哥林多后书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所以，我们不丧胆。外体虽然毁坏，内心却一天新似一天。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我们这至暂至轻的苦楚，要为我们成就极重无比、永远的荣耀。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原来我们不是顾念所见的，乃是顾念所不见的；因为所见的是暂时的，所不见的是永远的。</a:t>
            </a:r>
          </a:p>
        </p:txBody>
      </p:sp>
    </p:spTree>
    <p:extLst>
      <p:ext uri="{BB962C8B-B14F-4D97-AF65-F5344CB8AC3E}">
        <p14:creationId xmlns:p14="http://schemas.microsoft.com/office/powerpoint/2010/main" val="2141831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15994</TotalTime>
  <Words>1258</Words>
  <Application>Microsoft Office PowerPoint</Application>
  <PresentationFormat>On-screen Show (4:3)</PresentationFormat>
  <Paragraphs>65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2021-08-06T23:17:25Z</dcterms:modified>
</cp:coreProperties>
</file>