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835" r:id="rId2"/>
    <p:sldId id="852" r:id="rId3"/>
    <p:sldId id="1003" r:id="rId4"/>
    <p:sldId id="926" r:id="rId5"/>
    <p:sldId id="968" r:id="rId6"/>
    <p:sldId id="845" r:id="rId7"/>
    <p:sldId id="884" r:id="rId8"/>
    <p:sldId id="847" r:id="rId9"/>
    <p:sldId id="1008" r:id="rId10"/>
    <p:sldId id="1264" r:id="rId11"/>
    <p:sldId id="1265" r:id="rId12"/>
    <p:sldId id="1254" r:id="rId13"/>
    <p:sldId id="1266" r:id="rId14"/>
    <p:sldId id="1267" r:id="rId15"/>
    <p:sldId id="1268" r:id="rId16"/>
    <p:sldId id="1269" r:id="rId17"/>
    <p:sldId id="1270" r:id="rId18"/>
    <p:sldId id="981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A7C27E-0AF4-45DE-841E-AF7CB7FCB5DC}" v="43" dt="2021-07-30T23:45:52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7-30T23:45:52.490" v="169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modAnim modNotes">
        <pc:chgData name="Chunping Xu" userId="a5962ba47313b1f5" providerId="LiveId" clId="{3AA7C27E-0AF4-45DE-841E-AF7CB7FCB5DC}" dt="2021-07-30T23:42:04.933" v="102" actId="20577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6816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9400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018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5081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8054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9409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22122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7168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3506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5406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40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1906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7705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761068"/>
            <a:ext cx="7192913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3589879"/>
            <a:ext cx="7192913" cy="1507055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3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8" y="1732450"/>
            <a:ext cx="3795373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0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90592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8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8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5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90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20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73644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1"/>
            <a:ext cx="2780167" cy="182191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2431520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40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0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9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5" y="763702"/>
            <a:ext cx="2456813" cy="491282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0"/>
            <a:ext cx="4451212" cy="337613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49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4" y="547807"/>
            <a:ext cx="7606349" cy="3816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0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0132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7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0985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9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82444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0" y="4650557"/>
            <a:ext cx="7764149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54492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26366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3" y="1818215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1" y="1818215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9" y="1818215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7"/>
            <a:ext cx="2319276" cy="160295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5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3"/>
            <a:ext cx="2319276" cy="160729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5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946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651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3" y="609601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1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9859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5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8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6524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TW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  <a:r>
              <a:rPr lang="en-US" altLang="zh-TW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11:1-10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当将你的粮食撒在水面，因为日久必能得着。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你要分给七人，或分给八人，因为你不知道将来有甚么灾祸临到地上。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云若满了雨，就必倾倒在地上。树若向南倒，或向北倒，树倒在何处，就存在何处。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看风的，必不撒种；望云的，必不收割。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风从何道来，骨头在怀孕妇人的胎中如何长成，你尚且不得知道；这样，行万事之上帝的作为，你更不得知道。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早晨要撒你的种，晚上也不要歇你的手，因为你不知道哪一样发旺；或是早撒的，或是晚撒的，或是两样都好。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9143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光本是佳美的，眼见日光也是可悦的。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人活多年，就当快乐多年；然而也当想到黑暗的日子。因为这日子必多，所要来的都是虚空。</a:t>
            </a: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9143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少年人哪，你在幼年时当快乐。在幼年的日子，使你的心欢畅，行你心所愿行的，看你眼所爱看的；却要知道，为这一切的事，上帝必审问你。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所以，你当从心中除掉愁烦，从肉体克去邪恶；因为一生的开端和幼年之时，都是虚空的。</a:t>
            </a:r>
          </a:p>
        </p:txBody>
      </p:sp>
    </p:spTree>
    <p:extLst>
      <p:ext uri="{BB962C8B-B14F-4D97-AF65-F5344CB8AC3E}">
        <p14:creationId xmlns:p14="http://schemas.microsoft.com/office/powerpoint/2010/main" val="423845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生命需要出路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耶稣说“我就是道路、真理、生命；若不藉着我，没有人能到父那里去。”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回应人生的三求：求知、求生、求善！</a:t>
            </a: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一、生命需要出路。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约伯记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39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鸵鸟的翅膀欢然搧展，岂是显慈爱的翎毛和羽毛吗？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因它把蛋留在地上，在尘土中使得温暖；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却想不到被脚踹碎，或被野兽践踏。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它忍心待雏，似乎不是自己的；虽然徒受劳苦，也不为雏惧怕；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因为上帝使它没有智慧，也未将悟性赐给它。</a:t>
            </a:r>
          </a:p>
        </p:txBody>
      </p:sp>
    </p:spTree>
    <p:extLst>
      <p:ext uri="{BB962C8B-B14F-4D97-AF65-F5344CB8AC3E}">
        <p14:creationId xmlns:p14="http://schemas.microsoft.com/office/powerpoint/2010/main" val="1716615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我心里说，这乃为世人的缘故，是上帝要试验他们，使他们觉得自己不过像兽一样。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因为世人遭遇的，兽也遭遇，所遭遇的都是一样：这个怎样死，那个也怎样死，气息都是一样。人不能强于兽，都是虚空。  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都归一处，都是出于尘土，也都归于尘土。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谁知道人的灵是往上升，兽的魂是下入地呢？</a:t>
            </a:r>
          </a:p>
        </p:txBody>
      </p:sp>
    </p:spTree>
    <p:extLst>
      <p:ext uri="{BB962C8B-B14F-4D97-AF65-F5344CB8AC3E}">
        <p14:creationId xmlns:p14="http://schemas.microsoft.com/office/powerpoint/2010/main" val="2297766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一、生命需要出路。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二、生命无法自救。</a:t>
            </a:r>
          </a:p>
        </p:txBody>
      </p:sp>
    </p:spTree>
    <p:extLst>
      <p:ext uri="{BB962C8B-B14F-4D97-AF65-F5344CB8AC3E}">
        <p14:creationId xmlns:p14="http://schemas.microsoft.com/office/powerpoint/2010/main" val="1846892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我也知道在我里头，就是我肉体之中，没有良善。因为，立志为善由得我，只是行出来由不得我。</a:t>
            </a:r>
          </a:p>
        </p:txBody>
      </p:sp>
    </p:spTree>
    <p:extLst>
      <p:ext uri="{BB962C8B-B14F-4D97-AF65-F5344CB8AC3E}">
        <p14:creationId xmlns:p14="http://schemas.microsoft.com/office/powerpoint/2010/main" val="1970058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看守房屋的发颤，有力的屈身，推磨的稀少就止息，从窗户往外看的都昏暗；  	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街门关闭，推磨的响声微小，雀鸟一叫，人就起来，唱歌的女子也都衰微。  	</a:t>
            </a:r>
          </a:p>
        </p:txBody>
      </p:sp>
    </p:spTree>
    <p:extLst>
      <p:ext uri="{BB962C8B-B14F-4D97-AF65-F5344CB8AC3E}">
        <p14:creationId xmlns:p14="http://schemas.microsoft.com/office/powerpoint/2010/main" val="2277368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一、生命需要出路。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二、生命无法自救。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三、基督就是道路。</a:t>
            </a:r>
          </a:p>
        </p:txBody>
      </p:sp>
    </p:spTree>
    <p:extLst>
      <p:ext uri="{BB962C8B-B14F-4D97-AF65-F5344CB8AC3E}">
        <p14:creationId xmlns:p14="http://schemas.microsoft.com/office/powerpoint/2010/main" val="3976847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使徒行传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你们众人和以色列百姓都当知道，站在你们面前的这人得痊愈是因你们所钉十字架、上帝叫他从死里复活的拿撒勒人耶稣基督的名。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他是你们匠人所弃的石头，已成了房角的头块石头。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除他以外，别无拯救；因为在天下人间，没有赐下别的名，我们可以靠着得救。」</a:t>
            </a:r>
          </a:p>
        </p:txBody>
      </p:sp>
    </p:spTree>
    <p:extLst>
      <p:ext uri="{BB962C8B-B14F-4D97-AF65-F5344CB8AC3E}">
        <p14:creationId xmlns:p14="http://schemas.microsoft.com/office/powerpoint/2010/main" val="1569947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弟兄们，我们既因耶稣的血得以坦然进入至圣所，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是藉着他给我们开了一条又新又活的路，从幔子经过，这幔子就是他的身体。</a:t>
            </a:r>
          </a:p>
        </p:txBody>
      </p:sp>
    </p:spTree>
    <p:extLst>
      <p:ext uri="{BB962C8B-B14F-4D97-AF65-F5344CB8AC3E}">
        <p14:creationId xmlns:p14="http://schemas.microsoft.com/office/powerpoint/2010/main" val="3099987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“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你们心里不要忧愁；你们信上帝，也当信我。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在我父的家里有许多住处；若是没有，我就早已告诉你们了。我去原是为你们预备地方去。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我若去为你们预备了地方，就必再来接你们到我那里去，我在哪里，叫你们也在那里。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我往哪里去，你们知道；那条路，你们也知道。”</a:t>
            </a:r>
          </a:p>
        </p:txBody>
      </p:sp>
    </p:spTree>
    <p:extLst>
      <p:ext uri="{BB962C8B-B14F-4D97-AF65-F5344CB8AC3E}">
        <p14:creationId xmlns:p14="http://schemas.microsoft.com/office/powerpoint/2010/main" val="1972384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你们就是为义受苦，也是有福的。不要怕人的威吓，也不要惊慌；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只要心里尊主基督为圣。有人问你们心中盼望的缘由，就要常作准备，以温柔、敬畏的心回答各人；</a:t>
            </a:r>
          </a:p>
        </p:txBody>
      </p:sp>
    </p:spTree>
    <p:extLst>
      <p:ext uri="{BB962C8B-B14F-4D97-AF65-F5344CB8AC3E}">
        <p14:creationId xmlns:p14="http://schemas.microsoft.com/office/powerpoint/2010/main" val="38563343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15902</TotalTime>
  <Words>1108</Words>
  <Application>Microsoft Office PowerPoint</Application>
  <PresentationFormat>On-screen Show (4:3)</PresentationFormat>
  <Paragraphs>63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PMingLiU</vt:lpstr>
      <vt:lpstr>Arial</vt:lpstr>
      <vt:lpstr>Calibri</vt:lpstr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Chunping Xu</cp:lastModifiedBy>
  <cp:revision>80</cp:revision>
  <dcterms:created xsi:type="dcterms:W3CDTF">2010-03-20T17:46:04Z</dcterms:created>
  <dcterms:modified xsi:type="dcterms:W3CDTF">2021-07-30T23:46:04Z</dcterms:modified>
</cp:coreProperties>
</file>