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sldIdLst>
    <p:sldId id="256" r:id="rId5"/>
    <p:sldId id="257" r:id="rId6"/>
    <p:sldId id="367" r:id="rId7"/>
    <p:sldId id="434" r:id="rId8"/>
    <p:sldId id="435" r:id="rId9"/>
    <p:sldId id="436" r:id="rId10"/>
    <p:sldId id="456" r:id="rId11"/>
    <p:sldId id="455" r:id="rId12"/>
    <p:sldId id="426" r:id="rId13"/>
    <p:sldId id="448" r:id="rId14"/>
    <p:sldId id="376" r:id="rId15"/>
    <p:sldId id="453" r:id="rId16"/>
    <p:sldId id="452" r:id="rId17"/>
    <p:sldId id="439" r:id="rId18"/>
    <p:sldId id="429" r:id="rId19"/>
    <p:sldId id="440" r:id="rId20"/>
    <p:sldId id="380" r:id="rId21"/>
    <p:sldId id="404" r:id="rId22"/>
    <p:sldId id="442" r:id="rId23"/>
    <p:sldId id="450" r:id="rId24"/>
    <p:sldId id="443" r:id="rId25"/>
    <p:sldId id="411" r:id="rId26"/>
    <p:sldId id="428" r:id="rId27"/>
    <p:sldId id="446" r:id="rId28"/>
    <p:sldId id="451" r:id="rId29"/>
    <p:sldId id="447" r:id="rId30"/>
    <p:sldId id="45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song Huang" initials="J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D806BD-A69B-464C-94A8-39C1D8649FF3}" v="2" dt="2021-07-19T23:15:52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asong Huang" userId="15496fe7-5392-414e-8083-e82aa8fdc3bc" providerId="ADAL" clId="{DF3C8859-011D-482E-A8DD-6371CCE0E084}"/>
    <pc:docChg chg="addSld delSld modSld sldOrd">
      <pc:chgData name="Jiasong Huang" userId="15496fe7-5392-414e-8083-e82aa8fdc3bc" providerId="ADAL" clId="{DF3C8859-011D-482E-A8DD-6371CCE0E084}" dt="2021-07-05T23:58:24.026" v="188" actId="115"/>
      <pc:docMkLst>
        <pc:docMk/>
      </pc:docMkLst>
      <pc:sldChg chg="ord">
        <pc:chgData name="Jiasong Huang" userId="15496fe7-5392-414e-8083-e82aa8fdc3bc" providerId="ADAL" clId="{DF3C8859-011D-482E-A8DD-6371CCE0E084}" dt="2021-07-05T23:55:44.878" v="182"/>
        <pc:sldMkLst>
          <pc:docMk/>
          <pc:sldMk cId="1126853716" sldId="380"/>
        </pc:sldMkLst>
      </pc:sldChg>
      <pc:sldChg chg="modSp mod">
        <pc:chgData name="Jiasong Huang" userId="15496fe7-5392-414e-8083-e82aa8fdc3bc" providerId="ADAL" clId="{DF3C8859-011D-482E-A8DD-6371CCE0E084}" dt="2021-07-05T23:52:57.571" v="176" actId="20577"/>
        <pc:sldMkLst>
          <pc:docMk/>
          <pc:sldMk cId="1122972377" sldId="426"/>
        </pc:sldMkLst>
        <pc:spChg chg="mod">
          <ac:chgData name="Jiasong Huang" userId="15496fe7-5392-414e-8083-e82aa8fdc3bc" providerId="ADAL" clId="{DF3C8859-011D-482E-A8DD-6371CCE0E084}" dt="2021-07-05T23:52:57.571" v="176" actId="20577"/>
          <ac:spMkLst>
            <pc:docMk/>
            <pc:sldMk cId="1122972377" sldId="426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DF3C8859-011D-482E-A8DD-6371CCE0E084}" dt="2021-07-05T23:58:24.026" v="188" actId="115"/>
        <pc:sldMkLst>
          <pc:docMk/>
          <pc:sldMk cId="2818561235" sldId="428"/>
        </pc:sldMkLst>
        <pc:spChg chg="mod">
          <ac:chgData name="Jiasong Huang" userId="15496fe7-5392-414e-8083-e82aa8fdc3bc" providerId="ADAL" clId="{DF3C8859-011D-482E-A8DD-6371CCE0E084}" dt="2021-07-05T23:58:24.026" v="188" actId="115"/>
          <ac:spMkLst>
            <pc:docMk/>
            <pc:sldMk cId="2818561235" sldId="428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DF3C8859-011D-482E-A8DD-6371CCE0E084}" dt="2021-07-05T23:56:44.576" v="183" actId="115"/>
        <pc:sldMkLst>
          <pc:docMk/>
          <pc:sldMk cId="456388834" sldId="439"/>
        </pc:sldMkLst>
        <pc:spChg chg="mod">
          <ac:chgData name="Jiasong Huang" userId="15496fe7-5392-414e-8083-e82aa8fdc3bc" providerId="ADAL" clId="{DF3C8859-011D-482E-A8DD-6371CCE0E084}" dt="2021-07-05T23:56:44.576" v="183" actId="115"/>
          <ac:spMkLst>
            <pc:docMk/>
            <pc:sldMk cId="456388834" sldId="439"/>
            <ac:spMk id="3" creationId="{442B1AF5-CB0B-4AD9-A916-6C238E2F6BFE}"/>
          </ac:spMkLst>
        </pc:spChg>
      </pc:sldChg>
      <pc:sldChg chg="del">
        <pc:chgData name="Jiasong Huang" userId="15496fe7-5392-414e-8083-e82aa8fdc3bc" providerId="ADAL" clId="{DF3C8859-011D-482E-A8DD-6371CCE0E084}" dt="2021-07-05T23:57:08.636" v="184" actId="2696"/>
        <pc:sldMkLst>
          <pc:docMk/>
          <pc:sldMk cId="1162764456" sldId="449"/>
        </pc:sldMkLst>
      </pc:sldChg>
      <pc:sldChg chg="modSp mod">
        <pc:chgData name="Jiasong Huang" userId="15496fe7-5392-414e-8083-e82aa8fdc3bc" providerId="ADAL" clId="{DF3C8859-011D-482E-A8DD-6371CCE0E084}" dt="2021-07-05T23:55:15.327" v="180" actId="115"/>
        <pc:sldMkLst>
          <pc:docMk/>
          <pc:sldMk cId="1227372014" sldId="452"/>
        </pc:sldMkLst>
        <pc:spChg chg="mod">
          <ac:chgData name="Jiasong Huang" userId="15496fe7-5392-414e-8083-e82aa8fdc3bc" providerId="ADAL" clId="{DF3C8859-011D-482E-A8DD-6371CCE0E084}" dt="2021-07-05T23:55:15.327" v="180" actId="115"/>
          <ac:spMkLst>
            <pc:docMk/>
            <pc:sldMk cId="1227372014" sldId="452"/>
            <ac:spMk id="3" creationId="{442B1AF5-CB0B-4AD9-A916-6C238E2F6BFE}"/>
          </ac:spMkLst>
        </pc:spChg>
      </pc:sldChg>
      <pc:sldChg chg="modSp mod">
        <pc:chgData name="Jiasong Huang" userId="15496fe7-5392-414e-8083-e82aa8fdc3bc" providerId="ADAL" clId="{DF3C8859-011D-482E-A8DD-6371CCE0E084}" dt="2021-07-05T23:54:02.640" v="178"/>
        <pc:sldMkLst>
          <pc:docMk/>
          <pc:sldMk cId="3276500362" sldId="453"/>
        </pc:sldMkLst>
        <pc:spChg chg="mod">
          <ac:chgData name="Jiasong Huang" userId="15496fe7-5392-414e-8083-e82aa8fdc3bc" providerId="ADAL" clId="{DF3C8859-011D-482E-A8DD-6371CCE0E084}" dt="2021-07-05T23:54:02.640" v="178"/>
          <ac:spMkLst>
            <pc:docMk/>
            <pc:sldMk cId="3276500362" sldId="453"/>
            <ac:spMk id="3" creationId="{442B1AF5-CB0B-4AD9-A916-6C238E2F6BFE}"/>
          </ac:spMkLst>
        </pc:spChg>
      </pc:sldChg>
      <pc:sldChg chg="modSp add mod">
        <pc:chgData name="Jiasong Huang" userId="15496fe7-5392-414e-8083-e82aa8fdc3bc" providerId="ADAL" clId="{DF3C8859-011D-482E-A8DD-6371CCE0E084}" dt="2021-07-05T23:52:11.693" v="148" actId="122"/>
        <pc:sldMkLst>
          <pc:docMk/>
          <pc:sldMk cId="3301257989" sldId="454"/>
        </pc:sldMkLst>
        <pc:spChg chg="mod">
          <ac:chgData name="Jiasong Huang" userId="15496fe7-5392-414e-8083-e82aa8fdc3bc" providerId="ADAL" clId="{DF3C8859-011D-482E-A8DD-6371CCE0E084}" dt="2021-07-05T23:52:11.693" v="148" actId="122"/>
          <ac:spMkLst>
            <pc:docMk/>
            <pc:sldMk cId="3301257989" sldId="454"/>
            <ac:spMk id="3" creationId="{442B1AF5-CB0B-4AD9-A916-6C238E2F6BFE}"/>
          </ac:spMkLst>
        </pc:spChg>
      </pc:sldChg>
    </pc:docChg>
  </pc:docChgLst>
  <pc:docChgLst>
    <pc:chgData name="Jiasong Huang" userId="15496fe7-5392-414e-8083-e82aa8fdc3bc" providerId="ADAL" clId="{D6D806BD-A69B-464C-94A8-39C1D8649FF3}"/>
    <pc:docChg chg="addSld modSld sldOrd">
      <pc:chgData name="Jiasong Huang" userId="15496fe7-5392-414e-8083-e82aa8fdc3bc" providerId="ADAL" clId="{D6D806BD-A69B-464C-94A8-39C1D8649FF3}" dt="2021-07-19T23:24:22.283" v="27" actId="14100"/>
      <pc:docMkLst>
        <pc:docMk/>
      </pc:docMkLst>
      <pc:sldChg chg="modSp mod">
        <pc:chgData name="Jiasong Huang" userId="15496fe7-5392-414e-8083-e82aa8fdc3bc" providerId="ADAL" clId="{D6D806BD-A69B-464C-94A8-39C1D8649FF3}" dt="2021-07-07T17:54:26.397" v="4" actId="20577"/>
        <pc:sldMkLst>
          <pc:docMk/>
          <pc:sldMk cId="2353599421" sldId="256"/>
        </pc:sldMkLst>
        <pc:spChg chg="mod">
          <ac:chgData name="Jiasong Huang" userId="15496fe7-5392-414e-8083-e82aa8fdc3bc" providerId="ADAL" clId="{D6D806BD-A69B-464C-94A8-39C1D8649FF3}" dt="2021-07-07T17:54:26.397" v="4" actId="20577"/>
          <ac:spMkLst>
            <pc:docMk/>
            <pc:sldMk cId="2353599421" sldId="256"/>
            <ac:spMk id="2" creationId="{94210468-0053-4823-91B0-430AEB94FAEC}"/>
          </ac:spMkLst>
        </pc:spChg>
      </pc:sldChg>
      <pc:sldChg chg="ord">
        <pc:chgData name="Jiasong Huang" userId="15496fe7-5392-414e-8083-e82aa8fdc3bc" providerId="ADAL" clId="{D6D806BD-A69B-464C-94A8-39C1D8649FF3}" dt="2021-07-19T23:21:04.835" v="22"/>
        <pc:sldMkLst>
          <pc:docMk/>
          <pc:sldMk cId="1126853716" sldId="380"/>
        </pc:sldMkLst>
      </pc:sldChg>
      <pc:sldChg chg="addSp modSp new mod">
        <pc:chgData name="Jiasong Huang" userId="15496fe7-5392-414e-8083-e82aa8fdc3bc" providerId="ADAL" clId="{D6D806BD-A69B-464C-94A8-39C1D8649FF3}" dt="2021-07-19T23:24:22.283" v="27" actId="14100"/>
        <pc:sldMkLst>
          <pc:docMk/>
          <pc:sldMk cId="2001518733" sldId="455"/>
        </pc:sldMkLst>
        <pc:picChg chg="add mod">
          <ac:chgData name="Jiasong Huang" userId="15496fe7-5392-414e-8083-e82aa8fdc3bc" providerId="ADAL" clId="{D6D806BD-A69B-464C-94A8-39C1D8649FF3}" dt="2021-07-19T23:24:22.283" v="27" actId="14100"/>
          <ac:picMkLst>
            <pc:docMk/>
            <pc:sldMk cId="2001518733" sldId="455"/>
            <ac:picMk id="3" creationId="{58B04E5A-4A61-46F7-809B-7AC6E5C53745}"/>
          </ac:picMkLst>
        </pc:picChg>
      </pc:sldChg>
      <pc:sldChg chg="addSp modSp new mod ord">
        <pc:chgData name="Jiasong Huang" userId="15496fe7-5392-414e-8083-e82aa8fdc3bc" providerId="ADAL" clId="{D6D806BD-A69B-464C-94A8-39C1D8649FF3}" dt="2021-07-19T23:16:02.456" v="20"/>
        <pc:sldMkLst>
          <pc:docMk/>
          <pc:sldMk cId="3562019650" sldId="456"/>
        </pc:sldMkLst>
        <pc:picChg chg="add mod">
          <ac:chgData name="Jiasong Huang" userId="15496fe7-5392-414e-8083-e82aa8fdc3bc" providerId="ADAL" clId="{D6D806BD-A69B-464C-94A8-39C1D8649FF3}" dt="2021-07-19T23:15:53.328" v="18" actId="962"/>
          <ac:picMkLst>
            <pc:docMk/>
            <pc:sldMk cId="3562019650" sldId="456"/>
            <ac:picMk id="3" creationId="{764A7C33-DB15-4ACA-8D1B-94679A537DA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40D7-12AE-4E06-8CA6-42E9ACC54462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6984-BCFA-4AE0-8AD1-EA5D1128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210468-0053-4823-91B0-430AEB94F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当注视耶稣</a:t>
            </a:r>
            <a:r>
              <a:rPr lang="en-US" altLang="zh-CN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-</a:t>
            </a:r>
            <a:br>
              <a:rPr lang="en-US" altLang="zh-CN" sz="80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altLang="en-US" sz="8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神最后的启示</a:t>
            </a:r>
            <a:endParaRPr lang="en-US" sz="8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09FD5DA-E9A3-45ED-ADC2-06FD94DCA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zh-CN" altLang="en-US" sz="7200" b="1" dirty="0">
                <a:latin typeface="DFKai-SB" panose="03000509000000000000" pitchFamily="65" charset="-120"/>
                <a:ea typeface="DFKai-SB" panose="03000509000000000000" pitchFamily="65" charset="-120"/>
              </a:rPr>
              <a:t>黄嘉松牧师</a:t>
            </a:r>
            <a:endParaRPr lang="en-US" sz="72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59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F4888C-39FC-48A6-BE02-66D719548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70" y="203813"/>
            <a:ext cx="11177530" cy="1486875"/>
          </a:xfrm>
        </p:spPr>
        <p:txBody>
          <a:bodyPr>
            <a:normAutofit/>
          </a:bodyPr>
          <a:lstStyle/>
          <a:p>
            <a:r>
              <a:rPr lang="zh-CN" altLang="en-US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经文：来</a:t>
            </a:r>
            <a:r>
              <a:rPr lang="en-US" altLang="zh-CN" sz="72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1:1-4; 2:1-4</a:t>
            </a:r>
            <a:endParaRPr lang="en-US" sz="72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69" y="1586427"/>
            <a:ext cx="11177529" cy="506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神既在古时藉着众先知多次多方地晓谕列祖；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就在这末世藉着他儿子晓谕我们，又早已立他为承受万有的；也曾藉着他创造诸世界。</a:t>
            </a:r>
          </a:p>
        </p:txBody>
      </p:sp>
    </p:spTree>
    <p:extLst>
      <p:ext uri="{BB962C8B-B14F-4D97-AF65-F5344CB8AC3E}">
        <p14:creationId xmlns:p14="http://schemas.microsoft.com/office/powerpoint/2010/main" val="27717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3" y="176270"/>
            <a:ext cx="11600762" cy="6786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他是神荣耀所发的光辉，是　神本体的真像，常用他权能的命令托住万有。他洗净了人的罪，就坐在高天至大者的右边。</a:t>
            </a:r>
          </a:p>
        </p:txBody>
      </p:sp>
    </p:spTree>
    <p:extLst>
      <p:ext uri="{BB962C8B-B14F-4D97-AF65-F5344CB8AC3E}">
        <p14:creationId xmlns:p14="http://schemas.microsoft.com/office/powerpoint/2010/main" val="3432030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3" y="176270"/>
            <a:ext cx="11600762" cy="6786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他所承受的名既比天使的名更尊贵，就远超过天使。</a:t>
            </a:r>
          </a:p>
        </p:txBody>
      </p:sp>
    </p:spTree>
    <p:extLst>
      <p:ext uri="{BB962C8B-B14F-4D97-AF65-F5344CB8AC3E}">
        <p14:creationId xmlns:p14="http://schemas.microsoft.com/office/powerpoint/2010/main" val="363939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3" y="176270"/>
            <a:ext cx="11600762" cy="6786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所以，我们当越发郑重所听见的道理，恐怕我们随流失去。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2:2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那藉着天使所传的话既是确定的，凡干犯悖逆的，都受了该受的报应。</a:t>
            </a:r>
          </a:p>
        </p:txBody>
      </p:sp>
    </p:spTree>
    <p:extLst>
      <p:ext uri="{BB962C8B-B14F-4D97-AF65-F5344CB8AC3E}">
        <p14:creationId xmlns:p14="http://schemas.microsoft.com/office/powerpoint/2010/main" val="351695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52" y="176270"/>
            <a:ext cx="11920251" cy="65770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我们若忽略这么大的救恩，怎能逃罪呢？这救恩起先是主亲自讲的，后来是听见的人给我们证实了。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2:4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神又按自己的旨意，用神迹奇事和百般的异能，并圣灵的恩赐，同他们作见证。</a:t>
            </a:r>
          </a:p>
        </p:txBody>
      </p:sp>
    </p:spTree>
    <p:extLst>
      <p:ext uri="{BB962C8B-B14F-4D97-AF65-F5344CB8AC3E}">
        <p14:creationId xmlns:p14="http://schemas.microsoft.com/office/powerpoint/2010/main" val="983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&#10;&#10;Description automatically generated">
            <a:extLst>
              <a:ext uri="{FF2B5EF4-FFF2-40B4-BE49-F238E27FC236}">
                <a16:creationId xmlns:a16="http://schemas.microsoft.com/office/drawing/2014/main" xmlns="" id="{764A7C33-DB15-4ACA-8D1B-94679A537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19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building&#10;&#10;Description automatically generated">
            <a:extLst>
              <a:ext uri="{FF2B5EF4-FFF2-40B4-BE49-F238E27FC236}">
                <a16:creationId xmlns:a16="http://schemas.microsoft.com/office/drawing/2014/main" xmlns="" id="{58B04E5A-4A61-46F7-809B-7AC6E5C53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486" y="11604"/>
            <a:ext cx="6499953" cy="684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18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176270"/>
            <a:ext cx="10840598" cy="6466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引言：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希伯来书的作者：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收信者与我们所处的世界很相似：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作者的目的：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72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171103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中国人的比喻：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“生活似海，</a:t>
            </a:r>
            <a:r>
              <a:rPr lang="zh-CN" altLang="en-US" sz="6600" b="1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总</a:t>
            </a:r>
            <a:r>
              <a:rPr lang="zh-CN" altLang="en-US" sz="6600" b="1" smtClean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有波浪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人生如路，难免曲折。”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22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一。耶稣带来神的最后的话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5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这是大事：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老子：道可道非常道。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孔子：朝闻道夕死可也。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500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神藉耶稣晓谕我们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神既在古时藉着众先知多次多方地晓谕列祖；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就在这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末世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藉着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他儿子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晓谕我们，又早已立他为承受万有的；也曾藉着他创造诸世界。</a:t>
            </a: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372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76270"/>
            <a:ext cx="11545677" cy="668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耶稣是完全的神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就在这末世藉着他儿子晓谕我们，又早已立他为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承受万有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的；也曾藉着他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创造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诸世界。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388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0"/>
            <a:ext cx="11865166" cy="66211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他是神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荣耀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所发的光辉，是　神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本体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的真像，常用他权能的命令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托住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万有。他洗净了人的罪，就</a:t>
            </a:r>
            <a:r>
              <a:rPr lang="zh-CN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坐在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高天至大者的右边。</a:t>
            </a:r>
          </a:p>
        </p:txBody>
      </p:sp>
    </p:spTree>
    <p:extLst>
      <p:ext uri="{BB962C8B-B14F-4D97-AF65-F5344CB8AC3E}">
        <p14:creationId xmlns:p14="http://schemas.microsoft.com/office/powerpoint/2010/main" val="3344692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6" y="0"/>
            <a:ext cx="11865166" cy="66211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耶稣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洗净了人的罪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（真理与爱的同时来到）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980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931267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太初有道，道与神同在，道就是神。</a:t>
            </a: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1:14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道成了肉身，住在我们中间，充充满满地有恩典，有真理。我们也见过他的荣光，正是父独生子的荣光。</a:t>
            </a:r>
          </a:p>
        </p:txBody>
      </p:sp>
    </p:spTree>
    <p:extLst>
      <p:ext uri="{BB962C8B-B14F-4D97-AF65-F5344CB8AC3E}">
        <p14:creationId xmlns:p14="http://schemas.microsoft.com/office/powerpoint/2010/main" val="1126853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二。 我们应注视耶稣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所以，我们当越发郑重所听见的道理，恐怕我们随流失去。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64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我们若忽略这么大的救恩，怎能逃罪呢？这救恩起先是主亲自讲的，后来是听见的人给我们证实了。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423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1143000" indent="-1143000">
              <a:buAutoNum type="arabicPeriod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注视耶稣的言行使我们走得稳妥与越有信心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12:2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仰望（注视）为我们信心创始成终的耶稣。他因那摆在前面的喜乐，就轻看羞辱，忍受了十字架的苦难，便坐在　神宝座的右边。</a:t>
            </a:r>
          </a:p>
          <a:p>
            <a:pPr marL="0" indent="0">
              <a:buNone/>
            </a:pPr>
            <a:endParaRPr lang="zh-CN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86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1"/>
            <a:ext cx="11314323" cy="6422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注视耶稣使我们生命越像他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（注视他我们就多结圣灵果子）</a:t>
            </a: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来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他是神荣耀所发的光辉，是神本体的真像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….</a:t>
            </a:r>
          </a:p>
          <a:p>
            <a:pPr marL="0" indent="0">
              <a:buNone/>
            </a:pPr>
            <a:endParaRPr lang="zh-TW" altLang="en-US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247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209320"/>
            <a:ext cx="11005851" cy="6984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林后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3:18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我们众人既然敞着脸得以看见主的荣光，好像从镜子里返照，就变成主的形状，荣上加荣，如同从主的灵变成的。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94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 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我们应顺服他的权柄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1:4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他所承受的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既比天使的</a:t>
            </a:r>
            <a:r>
              <a:rPr lang="zh-TW" altLang="en-US" sz="6600" b="1" u="sng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更尊贵，就远超过天使。</a:t>
            </a:r>
            <a:endParaRPr lang="en-US" altLang="zh-TW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2:4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神又按自己的旨意，用神迹奇事和百般的异能，并圣灵的恩赐，同他们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（使徒们）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作见证。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61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为甚么那么重要。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你才会有智慧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你才会有信心得安息</a:t>
            </a:r>
          </a:p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	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才会信他，会与他亲近， 会有生命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513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法利赛人的例子：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5:38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你们并没有他的道存在心里，因为他所差来的，你们不信。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29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5:39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你们查考圣经，因你们以为内中有永生，给我作见证的就是这经。</a:t>
            </a:r>
          </a:p>
          <a:p>
            <a:pPr marL="0" indent="0">
              <a:buNone/>
            </a:pP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约</a:t>
            </a:r>
            <a:r>
              <a:rPr lang="en-US" altLang="zh-TW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5:40 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然而你们不肯到我这里来得生命。</a:t>
            </a:r>
          </a:p>
          <a:p>
            <a:pPr marL="0" indent="0">
              <a:buNone/>
            </a:pP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430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B1AF5-CB0B-4AD9-A916-6C238E2F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85" y="0"/>
            <a:ext cx="11788049" cy="664317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诗歌回应：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教会圣诗 </a:t>
            </a:r>
            <a:r>
              <a:rPr lang="en-US" altLang="zh-CN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338</a:t>
            </a:r>
            <a:r>
              <a:rPr lang="zh-CN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 我愿常见</a:t>
            </a:r>
            <a:r>
              <a:rPr lang="zh-TW" altLang="en-US" sz="6600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</a:t>
            </a:r>
            <a:endParaRPr lang="en-US" altLang="zh-CN" sz="6600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257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CC42A811189249A265D59BB6328016" ma:contentTypeVersion="10" ma:contentTypeDescription="Create a new document." ma:contentTypeScope="" ma:versionID="08b16e2402efb4babe4c90d7c0017c70">
  <xsd:schema xmlns:xsd="http://www.w3.org/2001/XMLSchema" xmlns:xs="http://www.w3.org/2001/XMLSchema" xmlns:p="http://schemas.microsoft.com/office/2006/metadata/properties" xmlns:ns3="4a2e8a5f-46a6-4684-b25a-b12724a42f9d" targetNamespace="http://schemas.microsoft.com/office/2006/metadata/properties" ma:root="true" ma:fieldsID="d966a4338a0e1ed448f9ab1a704e48ab" ns3:_="">
    <xsd:import namespace="4a2e8a5f-46a6-4684-b25a-b12724a42f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e8a5f-46a6-4684-b25a-b12724a42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01AC67-ECE7-429E-AB51-4FE873E0F1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2e8a5f-46a6-4684-b25a-b12724a42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7DE4B4-F74C-4DCE-929C-B7A7259243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8F48C8-D506-467B-8C29-2C7E80BB899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11603</TotalTime>
  <Words>1003</Words>
  <Application>Microsoft Office PowerPoint</Application>
  <PresentationFormat>Custom</PresentationFormat>
  <Paragraphs>88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当注视耶稣- 神最后的启示</vt:lpstr>
      <vt:lpstr>经文：来1:1-4; 2:1-4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宣教人</dc:title>
  <dc:creator>Jay Huang</dc:creator>
  <cp:lastModifiedBy>TVCBC</cp:lastModifiedBy>
  <cp:revision>22</cp:revision>
  <dcterms:created xsi:type="dcterms:W3CDTF">2019-11-19T03:11:24Z</dcterms:created>
  <dcterms:modified xsi:type="dcterms:W3CDTF">2021-07-26T16:03:32Z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0x010100FACC42A811189249A265D59BB6328016</vt:lpwstr>
  </property>
</Properties>
</file>